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75" r:id="rId6"/>
    <p:sldId id="257" r:id="rId7"/>
    <p:sldId id="258" r:id="rId8"/>
    <p:sldId id="276" r:id="rId9"/>
    <p:sldId id="259" r:id="rId10"/>
    <p:sldId id="260" r:id="rId11"/>
    <p:sldId id="261" r:id="rId12"/>
    <p:sldId id="262" r:id="rId13"/>
    <p:sldId id="263" r:id="rId14"/>
    <p:sldId id="264" r:id="rId15"/>
    <p:sldId id="277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8288000" cy="10287000"/>
  <p:notesSz cx="6858000" cy="9144000"/>
  <p:embeddedFontLst>
    <p:embeddedFont>
      <p:font typeface="Nunito 1 Bold" panose="020B0604020202020204" charset="0"/>
      <p:regular r:id="rId28"/>
    </p:embeddedFont>
    <p:embeddedFont>
      <p:font typeface="Kalam Bold" panose="020B0604020202020204" charset="0"/>
      <p:regular r:id="rId29"/>
    </p:embeddedFont>
    <p:embeddedFont>
      <p:font typeface="Nunito 1" panose="020B0604020202020204" charset="0"/>
      <p:regular r:id="rId30"/>
    </p:embeddedFont>
    <p:embeddedFont>
      <p:font typeface="Aleo Bold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Nunito 2 Italics" panose="020B0604020202020204" charset="0"/>
      <p:regular r:id="rId36"/>
    </p:embeddedFont>
    <p:embeddedFont>
      <p:font typeface="Nunito 1 Bold Italics" panose="020B0604020202020204" charset="0"/>
      <p:regular r:id="rId37"/>
    </p:embeddedFont>
    <p:embeddedFont>
      <p:font typeface="Nunito 2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1BC1D2-EE6A-45B2-9A6C-66FEFDF1DD97}" v="23" dt="2024-02-08T11:50:43.6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73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Shepherd" userId="0cf5854c433759d7" providerId="LiveId" clId="{751BC1D2-EE6A-45B2-9A6C-66FEFDF1DD97}"/>
    <pc:docChg chg="undo custSel modSld">
      <pc:chgData name="Louise Shepherd" userId="0cf5854c433759d7" providerId="LiveId" clId="{751BC1D2-EE6A-45B2-9A6C-66FEFDF1DD97}" dt="2024-02-08T11:51:25.738" v="759" actId="14861"/>
      <pc:docMkLst>
        <pc:docMk/>
      </pc:docMkLst>
      <pc:sldChg chg="addSp delSp modSp mod delAnim modAnim">
        <pc:chgData name="Louise Shepherd" userId="0cf5854c433759d7" providerId="LiveId" clId="{751BC1D2-EE6A-45B2-9A6C-66FEFDF1DD97}" dt="2024-02-08T11:47:57.080" v="748" actId="688"/>
        <pc:sldMkLst>
          <pc:docMk/>
          <pc:sldMk cId="0" sldId="256"/>
        </pc:sldMkLst>
        <pc:spChg chg="mod modCrop">
          <ac:chgData name="Louise Shepherd" userId="0cf5854c433759d7" providerId="LiveId" clId="{751BC1D2-EE6A-45B2-9A6C-66FEFDF1DD97}" dt="2024-02-08T10:40:31.608" v="3" actId="732"/>
          <ac:spMkLst>
            <pc:docMk/>
            <pc:sldMk cId="0" sldId="256"/>
            <ac:spMk id="5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0:40:11.778" v="2" actId="732"/>
          <ac:spMkLst>
            <pc:docMk/>
            <pc:sldMk cId="0" sldId="256"/>
            <ac:spMk id="7" creationId="{00000000-0000-0000-0000-000000000000}"/>
          </ac:spMkLst>
        </pc:spChg>
        <pc:spChg chg="add del mod">
          <ac:chgData name="Louise Shepherd" userId="0cf5854c433759d7" providerId="LiveId" clId="{751BC1D2-EE6A-45B2-9A6C-66FEFDF1DD97}" dt="2024-02-08T11:46:42.199" v="741" actId="478"/>
          <ac:spMkLst>
            <pc:docMk/>
            <pc:sldMk cId="0" sldId="256"/>
            <ac:spMk id="25" creationId="{FD51563B-2EE1-51AC-EFA6-FCCDF0410D0D}"/>
          </ac:spMkLst>
        </pc:spChg>
        <pc:spChg chg="add del mod">
          <ac:chgData name="Louise Shepherd" userId="0cf5854c433759d7" providerId="LiveId" clId="{751BC1D2-EE6A-45B2-9A6C-66FEFDF1DD97}" dt="2024-02-08T11:46:16.647" v="738" actId="478"/>
          <ac:spMkLst>
            <pc:docMk/>
            <pc:sldMk cId="0" sldId="256"/>
            <ac:spMk id="26" creationId="{8C095235-54A1-6498-667F-565FE3250E41}"/>
          </ac:spMkLst>
        </pc:spChg>
        <pc:spChg chg="mod">
          <ac:chgData name="Louise Shepherd" userId="0cf5854c433759d7" providerId="LiveId" clId="{751BC1D2-EE6A-45B2-9A6C-66FEFDF1DD97}" dt="2024-02-08T11:46:36.017" v="739"/>
          <ac:spMkLst>
            <pc:docMk/>
            <pc:sldMk cId="0" sldId="256"/>
            <ac:spMk id="28" creationId="{7BC3F0F4-99D2-9C6C-4BAC-162D515323F0}"/>
          </ac:spMkLst>
        </pc:spChg>
        <pc:spChg chg="mod">
          <ac:chgData name="Louise Shepherd" userId="0cf5854c433759d7" providerId="LiveId" clId="{751BC1D2-EE6A-45B2-9A6C-66FEFDF1DD97}" dt="2024-02-08T11:46:36.017" v="739"/>
          <ac:spMkLst>
            <pc:docMk/>
            <pc:sldMk cId="0" sldId="256"/>
            <ac:spMk id="29" creationId="{D33184BB-D69E-C82D-2B55-0B213475EC1C}"/>
          </ac:spMkLst>
        </pc:spChg>
        <pc:grpChg chg="del">
          <ac:chgData name="Louise Shepherd" userId="0cf5854c433759d7" providerId="LiveId" clId="{751BC1D2-EE6A-45B2-9A6C-66FEFDF1DD97}" dt="2024-02-08T10:38:30.344" v="0" actId="478"/>
          <ac:grpSpMkLst>
            <pc:docMk/>
            <pc:sldMk cId="0" sldId="256"/>
            <ac:grpSpMk id="15" creationId="{00000000-0000-0000-0000-000000000000}"/>
          </ac:grpSpMkLst>
        </pc:grpChg>
        <pc:grpChg chg="add mod">
          <ac:chgData name="Louise Shepherd" userId="0cf5854c433759d7" providerId="LiveId" clId="{751BC1D2-EE6A-45B2-9A6C-66FEFDF1DD97}" dt="2024-02-08T11:47:57.080" v="748" actId="688"/>
          <ac:grpSpMkLst>
            <pc:docMk/>
            <pc:sldMk cId="0" sldId="256"/>
            <ac:grpSpMk id="27" creationId="{ECCB83FB-391E-371B-129F-AF67A95DC598}"/>
          </ac:grpSpMkLst>
        </pc:grpChg>
        <pc:picChg chg="del">
          <ac:chgData name="Louise Shepherd" userId="0cf5854c433759d7" providerId="LiveId" clId="{751BC1D2-EE6A-45B2-9A6C-66FEFDF1DD97}" dt="2024-02-08T10:38:39.582" v="1" actId="478"/>
          <ac:picMkLst>
            <pc:docMk/>
            <pc:sldMk cId="0" sldId="256"/>
            <ac:picMk id="21" creationId="{00000000-0000-0000-0000-000000000000}"/>
          </ac:picMkLst>
        </pc:picChg>
        <pc:picChg chg="add del mod">
          <ac:chgData name="Louise Shepherd" userId="0cf5854c433759d7" providerId="LiveId" clId="{751BC1D2-EE6A-45B2-9A6C-66FEFDF1DD97}" dt="2024-02-08T10:43:23.481" v="9" actId="34307"/>
          <ac:picMkLst>
            <pc:docMk/>
            <pc:sldMk cId="0" sldId="256"/>
            <ac:picMk id="22" creationId="{4AFB5E76-0D0E-92E0-49AD-D8D7FE24AD12}"/>
          </ac:picMkLst>
        </pc:picChg>
        <pc:picChg chg="add del mod">
          <ac:chgData name="Louise Shepherd" userId="0cf5854c433759d7" providerId="LiveId" clId="{751BC1D2-EE6A-45B2-9A6C-66FEFDF1DD97}" dt="2024-02-08T11:27:28.747" v="408" actId="478"/>
          <ac:picMkLst>
            <pc:docMk/>
            <pc:sldMk cId="0" sldId="256"/>
            <ac:picMk id="23" creationId="{3CA44E36-C494-4809-E2F1-539C35F5097A}"/>
          </ac:picMkLst>
        </pc:picChg>
        <pc:picChg chg="add mod">
          <ac:chgData name="Louise Shepherd" userId="0cf5854c433759d7" providerId="LiveId" clId="{751BC1D2-EE6A-45B2-9A6C-66FEFDF1DD97}" dt="2024-02-08T11:39:27.134" v="618" actId="14100"/>
          <ac:picMkLst>
            <pc:docMk/>
            <pc:sldMk cId="0" sldId="256"/>
            <ac:picMk id="24" creationId="{7DDE8D70-76AE-935A-0706-27328B2182D8}"/>
          </ac:picMkLst>
        </pc:picChg>
      </pc:sldChg>
      <pc:sldChg chg="modSp mod">
        <pc:chgData name="Louise Shepherd" userId="0cf5854c433759d7" providerId="LiveId" clId="{751BC1D2-EE6A-45B2-9A6C-66FEFDF1DD97}" dt="2024-02-08T11:20:55.575" v="406" actId="732"/>
        <pc:sldMkLst>
          <pc:docMk/>
          <pc:sldMk cId="0" sldId="257"/>
        </pc:sldMkLst>
        <pc:spChg chg="mod modCrop">
          <ac:chgData name="Louise Shepherd" userId="0cf5854c433759d7" providerId="LiveId" clId="{751BC1D2-EE6A-45B2-9A6C-66FEFDF1DD97}" dt="2024-02-08T11:20:55.575" v="406" actId="732"/>
          <ac:spMkLst>
            <pc:docMk/>
            <pc:sldMk cId="0" sldId="257"/>
            <ac:spMk id="6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0:41:27.394" v="5" actId="732"/>
          <ac:spMkLst>
            <pc:docMk/>
            <pc:sldMk cId="0" sldId="257"/>
            <ac:spMk id="8" creationId="{00000000-0000-0000-0000-000000000000}"/>
          </ac:spMkLst>
        </pc:spChg>
        <pc:spChg chg="mod">
          <ac:chgData name="Louise Shepherd" userId="0cf5854c433759d7" providerId="LiveId" clId="{751BC1D2-EE6A-45B2-9A6C-66FEFDF1DD97}" dt="2024-02-08T10:41:06.591" v="4" actId="255"/>
          <ac:spMkLst>
            <pc:docMk/>
            <pc:sldMk cId="0" sldId="257"/>
            <ac:spMk id="10" creationId="{00000000-0000-0000-0000-000000000000}"/>
          </ac:spMkLst>
        </pc:spChg>
      </pc:sldChg>
      <pc:sldChg chg="addSp delSp modSp mod">
        <pc:chgData name="Louise Shepherd" userId="0cf5854c433759d7" providerId="LiveId" clId="{751BC1D2-EE6A-45B2-9A6C-66FEFDF1DD97}" dt="2024-02-08T11:38:47.545" v="612" actId="14861"/>
        <pc:sldMkLst>
          <pc:docMk/>
          <pc:sldMk cId="0" sldId="258"/>
        </pc:sldMkLst>
        <pc:spChg chg="mod modCrop">
          <ac:chgData name="Louise Shepherd" userId="0cf5854c433759d7" providerId="LiveId" clId="{751BC1D2-EE6A-45B2-9A6C-66FEFDF1DD97}" dt="2024-02-08T11:04:04.296" v="364" actId="732"/>
          <ac:spMkLst>
            <pc:docMk/>
            <pc:sldMk cId="0" sldId="258"/>
            <ac:spMk id="6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03:56.869" v="363" actId="732"/>
          <ac:spMkLst>
            <pc:docMk/>
            <pc:sldMk cId="0" sldId="258"/>
            <ac:spMk id="8" creationId="{00000000-0000-0000-0000-000000000000}"/>
          </ac:spMkLst>
        </pc:spChg>
        <pc:spChg chg="add del">
          <ac:chgData name="Louise Shepherd" userId="0cf5854c433759d7" providerId="LiveId" clId="{751BC1D2-EE6A-45B2-9A6C-66FEFDF1DD97}" dt="2024-02-08T10:54:47.033" v="323" actId="478"/>
          <ac:spMkLst>
            <pc:docMk/>
            <pc:sldMk cId="0" sldId="258"/>
            <ac:spMk id="19" creationId="{060DD9C7-9E81-E8BF-4B86-691765EAC17C}"/>
          </ac:spMkLst>
        </pc:spChg>
        <pc:picChg chg="mod">
          <ac:chgData name="Louise Shepherd" userId="0cf5854c433759d7" providerId="LiveId" clId="{751BC1D2-EE6A-45B2-9A6C-66FEFDF1DD97}" dt="2024-02-08T11:38:47.545" v="612" actId="14861"/>
          <ac:picMkLst>
            <pc:docMk/>
            <pc:sldMk cId="0" sldId="258"/>
            <ac:picMk id="16" creationId="{00000000-0000-0000-0000-000000000000}"/>
          </ac:picMkLst>
        </pc:picChg>
      </pc:sldChg>
      <pc:sldChg chg="modSp mod">
        <pc:chgData name="Louise Shepherd" userId="0cf5854c433759d7" providerId="LiveId" clId="{751BC1D2-EE6A-45B2-9A6C-66FEFDF1DD97}" dt="2024-02-08T11:04:52.294" v="369" actId="732"/>
        <pc:sldMkLst>
          <pc:docMk/>
          <pc:sldMk cId="0" sldId="259"/>
        </pc:sldMkLst>
        <pc:spChg chg="mod modCrop">
          <ac:chgData name="Louise Shepherd" userId="0cf5854c433759d7" providerId="LiveId" clId="{751BC1D2-EE6A-45B2-9A6C-66FEFDF1DD97}" dt="2024-02-08T11:04:32.655" v="366" actId="732"/>
          <ac:spMkLst>
            <pc:docMk/>
            <pc:sldMk cId="0" sldId="259"/>
            <ac:spMk id="5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04:52.294" v="369" actId="732"/>
          <ac:spMkLst>
            <pc:docMk/>
            <pc:sldMk cId="0" sldId="259"/>
            <ac:spMk id="7" creationId="{00000000-0000-0000-0000-000000000000}"/>
          </ac:spMkLst>
        </pc:spChg>
        <pc:spChg chg="mod">
          <ac:chgData name="Louise Shepherd" userId="0cf5854c433759d7" providerId="LiveId" clId="{751BC1D2-EE6A-45B2-9A6C-66FEFDF1DD97}" dt="2024-02-08T11:01:42.151" v="356" actId="14100"/>
          <ac:spMkLst>
            <pc:docMk/>
            <pc:sldMk cId="0" sldId="259"/>
            <ac:spMk id="29" creationId="{00000000-0000-0000-0000-000000000000}"/>
          </ac:spMkLst>
        </pc:spChg>
      </pc:sldChg>
      <pc:sldChg chg="modSp mod">
        <pc:chgData name="Louise Shepherd" userId="0cf5854c433759d7" providerId="LiveId" clId="{751BC1D2-EE6A-45B2-9A6C-66FEFDF1DD97}" dt="2024-02-08T11:05:24.049" v="371" actId="732"/>
        <pc:sldMkLst>
          <pc:docMk/>
          <pc:sldMk cId="0" sldId="260"/>
        </pc:sldMkLst>
        <pc:spChg chg="mod modCrop">
          <ac:chgData name="Louise Shepherd" userId="0cf5854c433759d7" providerId="LiveId" clId="{751BC1D2-EE6A-45B2-9A6C-66FEFDF1DD97}" dt="2024-02-08T11:05:24.049" v="371" actId="732"/>
          <ac:spMkLst>
            <pc:docMk/>
            <pc:sldMk cId="0" sldId="260"/>
            <ac:spMk id="6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05:16.174" v="370" actId="732"/>
          <ac:spMkLst>
            <pc:docMk/>
            <pc:sldMk cId="0" sldId="260"/>
            <ac:spMk id="8" creationId="{00000000-0000-0000-0000-000000000000}"/>
          </ac:spMkLst>
        </pc:spChg>
      </pc:sldChg>
      <pc:sldChg chg="modSp mod">
        <pc:chgData name="Louise Shepherd" userId="0cf5854c433759d7" providerId="LiveId" clId="{751BC1D2-EE6A-45B2-9A6C-66FEFDF1DD97}" dt="2024-02-08T11:08:01.134" v="373" actId="732"/>
        <pc:sldMkLst>
          <pc:docMk/>
          <pc:sldMk cId="0" sldId="261"/>
        </pc:sldMkLst>
        <pc:spChg chg="mod modCrop">
          <ac:chgData name="Louise Shepherd" userId="0cf5854c433759d7" providerId="LiveId" clId="{751BC1D2-EE6A-45B2-9A6C-66FEFDF1DD97}" dt="2024-02-08T11:08:01.134" v="373" actId="732"/>
          <ac:spMkLst>
            <pc:docMk/>
            <pc:sldMk cId="0" sldId="261"/>
            <ac:spMk id="5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07:51.701" v="372" actId="732"/>
          <ac:spMkLst>
            <pc:docMk/>
            <pc:sldMk cId="0" sldId="261"/>
            <ac:spMk id="7" creationId="{00000000-0000-0000-0000-000000000000}"/>
          </ac:spMkLst>
        </pc:spChg>
      </pc:sldChg>
      <pc:sldChg chg="modSp mod">
        <pc:chgData name="Louise Shepherd" userId="0cf5854c433759d7" providerId="LiveId" clId="{751BC1D2-EE6A-45B2-9A6C-66FEFDF1DD97}" dt="2024-02-08T11:08:44.072" v="375" actId="732"/>
        <pc:sldMkLst>
          <pc:docMk/>
          <pc:sldMk cId="0" sldId="262"/>
        </pc:sldMkLst>
        <pc:spChg chg="mod modCrop">
          <ac:chgData name="Louise Shepherd" userId="0cf5854c433759d7" providerId="LiveId" clId="{751BC1D2-EE6A-45B2-9A6C-66FEFDF1DD97}" dt="2024-02-08T11:08:44.072" v="375" actId="732"/>
          <ac:spMkLst>
            <pc:docMk/>
            <pc:sldMk cId="0" sldId="262"/>
            <ac:spMk id="8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08:36.170" v="374" actId="732"/>
          <ac:spMkLst>
            <pc:docMk/>
            <pc:sldMk cId="0" sldId="262"/>
            <ac:spMk id="10" creationId="{00000000-0000-0000-0000-000000000000}"/>
          </ac:spMkLst>
        </pc:spChg>
        <pc:spChg chg="mod">
          <ac:chgData name="Louise Shepherd" userId="0cf5854c433759d7" providerId="LiveId" clId="{751BC1D2-EE6A-45B2-9A6C-66FEFDF1DD97}" dt="2024-02-08T11:02:03.509" v="357" actId="14100"/>
          <ac:spMkLst>
            <pc:docMk/>
            <pc:sldMk cId="0" sldId="262"/>
            <ac:spMk id="92" creationId="{00000000-0000-0000-0000-000000000000}"/>
          </ac:spMkLst>
        </pc:spChg>
      </pc:sldChg>
      <pc:sldChg chg="modSp mod">
        <pc:chgData name="Louise Shepherd" userId="0cf5854c433759d7" providerId="LiveId" clId="{751BC1D2-EE6A-45B2-9A6C-66FEFDF1DD97}" dt="2024-02-08T11:09:21.177" v="377" actId="732"/>
        <pc:sldMkLst>
          <pc:docMk/>
          <pc:sldMk cId="0" sldId="263"/>
        </pc:sldMkLst>
        <pc:spChg chg="mod modCrop">
          <ac:chgData name="Louise Shepherd" userId="0cf5854c433759d7" providerId="LiveId" clId="{751BC1D2-EE6A-45B2-9A6C-66FEFDF1DD97}" dt="2024-02-08T11:09:21.177" v="377" actId="732"/>
          <ac:spMkLst>
            <pc:docMk/>
            <pc:sldMk cId="0" sldId="263"/>
            <ac:spMk id="5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09:12.708" v="376" actId="732"/>
          <ac:spMkLst>
            <pc:docMk/>
            <pc:sldMk cId="0" sldId="263"/>
            <ac:spMk id="7" creationId="{00000000-0000-0000-0000-000000000000}"/>
          </ac:spMkLst>
        </pc:spChg>
      </pc:sldChg>
      <pc:sldChg chg="addSp delSp modSp mod modAnim">
        <pc:chgData name="Louise Shepherd" userId="0cf5854c433759d7" providerId="LiveId" clId="{751BC1D2-EE6A-45B2-9A6C-66FEFDF1DD97}" dt="2024-02-08T11:51:25.738" v="759" actId="14861"/>
        <pc:sldMkLst>
          <pc:docMk/>
          <pc:sldMk cId="0" sldId="264"/>
        </pc:sldMkLst>
        <pc:spChg chg="mod modCrop">
          <ac:chgData name="Louise Shepherd" userId="0cf5854c433759d7" providerId="LiveId" clId="{751BC1D2-EE6A-45B2-9A6C-66FEFDF1DD97}" dt="2024-02-08T11:09:46.985" v="379" actId="732"/>
          <ac:spMkLst>
            <pc:docMk/>
            <pc:sldMk cId="0" sldId="264"/>
            <ac:spMk id="5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09:39.497" v="378" actId="732"/>
          <ac:spMkLst>
            <pc:docMk/>
            <pc:sldMk cId="0" sldId="264"/>
            <ac:spMk id="7" creationId="{00000000-0000-0000-0000-000000000000}"/>
          </ac:spMkLst>
        </pc:spChg>
        <pc:spChg chg="mod topLvl">
          <ac:chgData name="Louise Shepherd" userId="0cf5854c433759d7" providerId="LiveId" clId="{751BC1D2-EE6A-45B2-9A6C-66FEFDF1DD97}" dt="2024-02-08T11:51:25.738" v="759" actId="14861"/>
          <ac:spMkLst>
            <pc:docMk/>
            <pc:sldMk cId="0" sldId="264"/>
            <ac:spMk id="15" creationId="{00000000-0000-0000-0000-000000000000}"/>
          </ac:spMkLst>
        </pc:spChg>
        <pc:spChg chg="mod">
          <ac:chgData name="Louise Shepherd" userId="0cf5854c433759d7" providerId="LiveId" clId="{751BC1D2-EE6A-45B2-9A6C-66FEFDF1DD97}" dt="2024-02-08T11:41:52.734" v="664" actId="1076"/>
          <ac:spMkLst>
            <pc:docMk/>
            <pc:sldMk cId="0" sldId="264"/>
            <ac:spMk id="22" creationId="{00000000-0000-0000-0000-000000000000}"/>
          </ac:spMkLst>
        </pc:spChg>
        <pc:spChg chg="mod">
          <ac:chgData name="Louise Shepherd" userId="0cf5854c433759d7" providerId="LiveId" clId="{751BC1D2-EE6A-45B2-9A6C-66FEFDF1DD97}" dt="2024-02-08T11:42:17.019" v="669" actId="1076"/>
          <ac:spMkLst>
            <pc:docMk/>
            <pc:sldMk cId="0" sldId="264"/>
            <ac:spMk id="23" creationId="{00000000-0000-0000-0000-000000000000}"/>
          </ac:spMkLst>
        </pc:spChg>
        <pc:grpChg chg="del">
          <ac:chgData name="Louise Shepherd" userId="0cf5854c433759d7" providerId="LiveId" clId="{751BC1D2-EE6A-45B2-9A6C-66FEFDF1DD97}" dt="2024-02-08T11:22:34.797" v="407" actId="478"/>
          <ac:grpSpMkLst>
            <pc:docMk/>
            <pc:sldMk cId="0" sldId="264"/>
            <ac:grpSpMk id="12" creationId="{00000000-0000-0000-0000-000000000000}"/>
          </ac:grpSpMkLst>
        </pc:grpChg>
        <pc:grpChg chg="del">
          <ac:chgData name="Louise Shepherd" userId="0cf5854c433759d7" providerId="LiveId" clId="{751BC1D2-EE6A-45B2-9A6C-66FEFDF1DD97}" dt="2024-02-08T11:50:43.600" v="750" actId="165"/>
          <ac:grpSpMkLst>
            <pc:docMk/>
            <pc:sldMk cId="0" sldId="264"/>
            <ac:grpSpMk id="14" creationId="{00000000-0000-0000-0000-000000000000}"/>
          </ac:grpSpMkLst>
        </pc:grpChg>
        <pc:grpChg chg="mod">
          <ac:chgData name="Louise Shepherd" userId="0cf5854c433759d7" providerId="LiveId" clId="{751BC1D2-EE6A-45B2-9A6C-66FEFDF1DD97}" dt="2024-02-08T11:50:26.526" v="749" actId="1076"/>
          <ac:grpSpMkLst>
            <pc:docMk/>
            <pc:sldMk cId="0" sldId="264"/>
            <ac:grpSpMk id="21" creationId="{00000000-0000-0000-0000-000000000000}"/>
          </ac:grpSpMkLst>
        </pc:grpChg>
        <pc:picChg chg="add mod ord">
          <ac:chgData name="Louise Shepherd" userId="0cf5854c433759d7" providerId="LiveId" clId="{751BC1D2-EE6A-45B2-9A6C-66FEFDF1DD97}" dt="2024-02-08T11:42:40.604" v="670" actId="1076"/>
          <ac:picMkLst>
            <pc:docMk/>
            <pc:sldMk cId="0" sldId="264"/>
            <ac:picMk id="24" creationId="{8CFA9348-5204-9DB4-DE9C-92F1AEFF5C76}"/>
          </ac:picMkLst>
        </pc:picChg>
      </pc:sldChg>
      <pc:sldChg chg="modSp mod">
        <pc:chgData name="Louise Shepherd" userId="0cf5854c433759d7" providerId="LiveId" clId="{751BC1D2-EE6A-45B2-9A6C-66FEFDF1DD97}" dt="2024-02-08T11:10:22.275" v="381" actId="732"/>
        <pc:sldMkLst>
          <pc:docMk/>
          <pc:sldMk cId="0" sldId="265"/>
        </pc:sldMkLst>
        <pc:spChg chg="mod modCrop">
          <ac:chgData name="Louise Shepherd" userId="0cf5854c433759d7" providerId="LiveId" clId="{751BC1D2-EE6A-45B2-9A6C-66FEFDF1DD97}" dt="2024-02-08T11:10:22.275" v="381" actId="732"/>
          <ac:spMkLst>
            <pc:docMk/>
            <pc:sldMk cId="0" sldId="265"/>
            <ac:spMk id="5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10:16.018" v="380" actId="732"/>
          <ac:spMkLst>
            <pc:docMk/>
            <pc:sldMk cId="0" sldId="265"/>
            <ac:spMk id="7" creationId="{00000000-0000-0000-0000-000000000000}"/>
          </ac:spMkLst>
        </pc:spChg>
      </pc:sldChg>
      <pc:sldChg chg="modSp mod">
        <pc:chgData name="Louise Shepherd" userId="0cf5854c433759d7" providerId="LiveId" clId="{751BC1D2-EE6A-45B2-9A6C-66FEFDF1DD97}" dt="2024-02-08T11:10:50.175" v="383" actId="732"/>
        <pc:sldMkLst>
          <pc:docMk/>
          <pc:sldMk cId="0" sldId="266"/>
        </pc:sldMkLst>
        <pc:spChg chg="mod modCrop">
          <ac:chgData name="Louise Shepherd" userId="0cf5854c433759d7" providerId="LiveId" clId="{751BC1D2-EE6A-45B2-9A6C-66FEFDF1DD97}" dt="2024-02-08T11:10:50.175" v="383" actId="732"/>
          <ac:spMkLst>
            <pc:docMk/>
            <pc:sldMk cId="0" sldId="266"/>
            <ac:spMk id="5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10:42.712" v="382" actId="732"/>
          <ac:spMkLst>
            <pc:docMk/>
            <pc:sldMk cId="0" sldId="266"/>
            <ac:spMk id="7" creationId="{00000000-0000-0000-0000-000000000000}"/>
          </ac:spMkLst>
        </pc:spChg>
        <pc:spChg chg="mod">
          <ac:chgData name="Louise Shepherd" userId="0cf5854c433759d7" providerId="LiveId" clId="{751BC1D2-EE6A-45B2-9A6C-66FEFDF1DD97}" dt="2024-02-08T11:02:48.961" v="358" actId="14100"/>
          <ac:spMkLst>
            <pc:docMk/>
            <pc:sldMk cId="0" sldId="266"/>
            <ac:spMk id="18" creationId="{00000000-0000-0000-0000-000000000000}"/>
          </ac:spMkLst>
        </pc:spChg>
      </pc:sldChg>
      <pc:sldChg chg="modSp mod">
        <pc:chgData name="Louise Shepherd" userId="0cf5854c433759d7" providerId="LiveId" clId="{751BC1D2-EE6A-45B2-9A6C-66FEFDF1DD97}" dt="2024-02-08T11:11:52.143" v="386" actId="732"/>
        <pc:sldMkLst>
          <pc:docMk/>
          <pc:sldMk cId="0" sldId="267"/>
        </pc:sldMkLst>
        <pc:spChg chg="mod modCrop">
          <ac:chgData name="Louise Shepherd" userId="0cf5854c433759d7" providerId="LiveId" clId="{751BC1D2-EE6A-45B2-9A6C-66FEFDF1DD97}" dt="2024-02-08T11:11:52.143" v="386" actId="732"/>
          <ac:spMkLst>
            <pc:docMk/>
            <pc:sldMk cId="0" sldId="267"/>
            <ac:spMk id="5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11:44.255" v="385" actId="732"/>
          <ac:spMkLst>
            <pc:docMk/>
            <pc:sldMk cId="0" sldId="267"/>
            <ac:spMk id="7" creationId="{00000000-0000-0000-0000-000000000000}"/>
          </ac:spMkLst>
        </pc:spChg>
        <pc:spChg chg="mod">
          <ac:chgData name="Louise Shepherd" userId="0cf5854c433759d7" providerId="LiveId" clId="{751BC1D2-EE6A-45B2-9A6C-66FEFDF1DD97}" dt="2024-02-08T11:03:04.339" v="359" actId="1076"/>
          <ac:spMkLst>
            <pc:docMk/>
            <pc:sldMk cId="0" sldId="267"/>
            <ac:spMk id="602" creationId="{00000000-0000-0000-0000-000000000000}"/>
          </ac:spMkLst>
        </pc:spChg>
        <pc:spChg chg="mod">
          <ac:chgData name="Louise Shepherd" userId="0cf5854c433759d7" providerId="LiveId" clId="{751BC1D2-EE6A-45B2-9A6C-66FEFDF1DD97}" dt="2024-02-08T11:11:06.559" v="384" actId="1076"/>
          <ac:spMkLst>
            <pc:docMk/>
            <pc:sldMk cId="0" sldId="267"/>
            <ac:spMk id="604" creationId="{00000000-0000-0000-0000-000000000000}"/>
          </ac:spMkLst>
        </pc:spChg>
        <pc:spChg chg="mod">
          <ac:chgData name="Louise Shepherd" userId="0cf5854c433759d7" providerId="LiveId" clId="{751BC1D2-EE6A-45B2-9A6C-66FEFDF1DD97}" dt="2024-02-08T11:03:11.426" v="360" actId="1076"/>
          <ac:spMkLst>
            <pc:docMk/>
            <pc:sldMk cId="0" sldId="267"/>
            <ac:spMk id="605" creationId="{00000000-0000-0000-0000-000000000000}"/>
          </ac:spMkLst>
        </pc:spChg>
        <pc:spChg chg="mod">
          <ac:chgData name="Louise Shepherd" userId="0cf5854c433759d7" providerId="LiveId" clId="{751BC1D2-EE6A-45B2-9A6C-66FEFDF1DD97}" dt="2024-02-08T11:03:23.228" v="361" actId="1076"/>
          <ac:spMkLst>
            <pc:docMk/>
            <pc:sldMk cId="0" sldId="267"/>
            <ac:spMk id="606" creationId="{00000000-0000-0000-0000-000000000000}"/>
          </ac:spMkLst>
        </pc:spChg>
      </pc:sldChg>
      <pc:sldChg chg="modSp mod">
        <pc:chgData name="Louise Shepherd" userId="0cf5854c433759d7" providerId="LiveId" clId="{751BC1D2-EE6A-45B2-9A6C-66FEFDF1DD97}" dt="2024-02-08T11:15:42.476" v="388" actId="732"/>
        <pc:sldMkLst>
          <pc:docMk/>
          <pc:sldMk cId="0" sldId="268"/>
        </pc:sldMkLst>
        <pc:spChg chg="mod modCrop">
          <ac:chgData name="Louise Shepherd" userId="0cf5854c433759d7" providerId="LiveId" clId="{751BC1D2-EE6A-45B2-9A6C-66FEFDF1DD97}" dt="2024-02-08T11:15:42.476" v="388" actId="732"/>
          <ac:spMkLst>
            <pc:docMk/>
            <pc:sldMk cId="0" sldId="268"/>
            <ac:spMk id="6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15:35.927" v="387" actId="732"/>
          <ac:spMkLst>
            <pc:docMk/>
            <pc:sldMk cId="0" sldId="268"/>
            <ac:spMk id="8" creationId="{00000000-0000-0000-0000-000000000000}"/>
          </ac:spMkLst>
        </pc:spChg>
      </pc:sldChg>
      <pc:sldChg chg="modSp mod">
        <pc:chgData name="Louise Shepherd" userId="0cf5854c433759d7" providerId="LiveId" clId="{751BC1D2-EE6A-45B2-9A6C-66FEFDF1DD97}" dt="2024-02-08T11:16:21.988" v="391" actId="732"/>
        <pc:sldMkLst>
          <pc:docMk/>
          <pc:sldMk cId="0" sldId="269"/>
        </pc:sldMkLst>
        <pc:spChg chg="mod modCrop">
          <ac:chgData name="Louise Shepherd" userId="0cf5854c433759d7" providerId="LiveId" clId="{751BC1D2-EE6A-45B2-9A6C-66FEFDF1DD97}" dt="2024-02-08T11:16:21.988" v="391" actId="732"/>
          <ac:spMkLst>
            <pc:docMk/>
            <pc:sldMk cId="0" sldId="269"/>
            <ac:spMk id="4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16:10.069" v="390" actId="732"/>
          <ac:spMkLst>
            <pc:docMk/>
            <pc:sldMk cId="0" sldId="269"/>
            <ac:spMk id="5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16:01.810" v="389" actId="732"/>
          <ac:spMkLst>
            <pc:docMk/>
            <pc:sldMk cId="0" sldId="269"/>
            <ac:spMk id="7" creationId="{00000000-0000-0000-0000-000000000000}"/>
          </ac:spMkLst>
        </pc:spChg>
      </pc:sldChg>
      <pc:sldChg chg="modSp mod">
        <pc:chgData name="Louise Shepherd" userId="0cf5854c433759d7" providerId="LiveId" clId="{751BC1D2-EE6A-45B2-9A6C-66FEFDF1DD97}" dt="2024-02-08T11:17:03.538" v="393" actId="732"/>
        <pc:sldMkLst>
          <pc:docMk/>
          <pc:sldMk cId="0" sldId="270"/>
        </pc:sldMkLst>
        <pc:spChg chg="mod modCrop">
          <ac:chgData name="Louise Shepherd" userId="0cf5854c433759d7" providerId="LiveId" clId="{751BC1D2-EE6A-45B2-9A6C-66FEFDF1DD97}" dt="2024-02-08T11:17:03.538" v="393" actId="732"/>
          <ac:spMkLst>
            <pc:docMk/>
            <pc:sldMk cId="0" sldId="270"/>
            <ac:spMk id="6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16:55.587" v="392" actId="732"/>
          <ac:spMkLst>
            <pc:docMk/>
            <pc:sldMk cId="0" sldId="270"/>
            <ac:spMk id="8" creationId="{00000000-0000-0000-0000-000000000000}"/>
          </ac:spMkLst>
        </pc:spChg>
      </pc:sldChg>
      <pc:sldChg chg="modSp mod">
        <pc:chgData name="Louise Shepherd" userId="0cf5854c433759d7" providerId="LiveId" clId="{751BC1D2-EE6A-45B2-9A6C-66FEFDF1DD97}" dt="2024-02-08T11:17:38.548" v="395" actId="732"/>
        <pc:sldMkLst>
          <pc:docMk/>
          <pc:sldMk cId="0" sldId="271"/>
        </pc:sldMkLst>
        <pc:spChg chg="mod modCrop">
          <ac:chgData name="Louise Shepherd" userId="0cf5854c433759d7" providerId="LiveId" clId="{751BC1D2-EE6A-45B2-9A6C-66FEFDF1DD97}" dt="2024-02-08T11:17:38.548" v="395" actId="732"/>
          <ac:spMkLst>
            <pc:docMk/>
            <pc:sldMk cId="0" sldId="271"/>
            <ac:spMk id="5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17:29.277" v="394" actId="732"/>
          <ac:spMkLst>
            <pc:docMk/>
            <pc:sldMk cId="0" sldId="271"/>
            <ac:spMk id="7" creationId="{00000000-0000-0000-0000-000000000000}"/>
          </ac:spMkLst>
        </pc:spChg>
      </pc:sldChg>
      <pc:sldChg chg="modSp mod">
        <pc:chgData name="Louise Shepherd" userId="0cf5854c433759d7" providerId="LiveId" clId="{751BC1D2-EE6A-45B2-9A6C-66FEFDF1DD97}" dt="2024-02-08T11:18:23.649" v="399" actId="732"/>
        <pc:sldMkLst>
          <pc:docMk/>
          <pc:sldMk cId="0" sldId="272"/>
        </pc:sldMkLst>
        <pc:spChg chg="mod modCrop">
          <ac:chgData name="Louise Shepherd" userId="0cf5854c433759d7" providerId="LiveId" clId="{751BC1D2-EE6A-45B2-9A6C-66FEFDF1DD97}" dt="2024-02-08T11:18:23.649" v="399" actId="732"/>
          <ac:spMkLst>
            <pc:docMk/>
            <pc:sldMk cId="0" sldId="272"/>
            <ac:spMk id="4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18:14.533" v="398" actId="732"/>
          <ac:spMkLst>
            <pc:docMk/>
            <pc:sldMk cId="0" sldId="272"/>
            <ac:spMk id="5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17:55.977" v="396" actId="732"/>
          <ac:spMkLst>
            <pc:docMk/>
            <pc:sldMk cId="0" sldId="272"/>
            <ac:spMk id="7" creationId="{00000000-0000-0000-0000-000000000000}"/>
          </ac:spMkLst>
        </pc:spChg>
      </pc:sldChg>
      <pc:sldChg chg="modSp mod">
        <pc:chgData name="Louise Shepherd" userId="0cf5854c433759d7" providerId="LiveId" clId="{751BC1D2-EE6A-45B2-9A6C-66FEFDF1DD97}" dt="2024-02-08T11:19:03.844" v="401" actId="732"/>
        <pc:sldMkLst>
          <pc:docMk/>
          <pc:sldMk cId="0" sldId="273"/>
        </pc:sldMkLst>
        <pc:spChg chg="mod modCrop">
          <ac:chgData name="Louise Shepherd" userId="0cf5854c433759d7" providerId="LiveId" clId="{751BC1D2-EE6A-45B2-9A6C-66FEFDF1DD97}" dt="2024-02-08T11:19:03.844" v="401" actId="732"/>
          <ac:spMkLst>
            <pc:docMk/>
            <pc:sldMk cId="0" sldId="273"/>
            <ac:spMk id="6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18:55.464" v="400" actId="732"/>
          <ac:spMkLst>
            <pc:docMk/>
            <pc:sldMk cId="0" sldId="273"/>
            <ac:spMk id="8" creationId="{00000000-0000-0000-0000-000000000000}"/>
          </ac:spMkLst>
        </pc:spChg>
      </pc:sldChg>
      <pc:sldChg chg="modSp mod">
        <pc:chgData name="Louise Shepherd" userId="0cf5854c433759d7" providerId="LiveId" clId="{751BC1D2-EE6A-45B2-9A6C-66FEFDF1DD97}" dt="2024-02-08T11:20:08.772" v="405" actId="732"/>
        <pc:sldMkLst>
          <pc:docMk/>
          <pc:sldMk cId="0" sldId="274"/>
        </pc:sldMkLst>
        <pc:spChg chg="mod modCrop">
          <ac:chgData name="Louise Shepherd" userId="0cf5854c433759d7" providerId="LiveId" clId="{751BC1D2-EE6A-45B2-9A6C-66FEFDF1DD97}" dt="2024-02-08T11:20:08.772" v="405" actId="732"/>
          <ac:spMkLst>
            <pc:docMk/>
            <pc:sldMk cId="0" sldId="274"/>
            <ac:spMk id="6" creationId="{00000000-0000-0000-0000-000000000000}"/>
          </ac:spMkLst>
        </pc:spChg>
        <pc:spChg chg="mod modCrop">
          <ac:chgData name="Louise Shepherd" userId="0cf5854c433759d7" providerId="LiveId" clId="{751BC1D2-EE6A-45B2-9A6C-66FEFDF1DD97}" dt="2024-02-08T11:20:00.746" v="404" actId="732"/>
          <ac:spMkLst>
            <pc:docMk/>
            <pc:sldMk cId="0" sldId="274"/>
            <ac:spMk id="8" creationId="{00000000-0000-0000-0000-000000000000}"/>
          </ac:spMkLst>
        </pc:spChg>
        <pc:spChg chg="mod">
          <ac:chgData name="Louise Shepherd" userId="0cf5854c433759d7" providerId="LiveId" clId="{751BC1D2-EE6A-45B2-9A6C-66FEFDF1DD97}" dt="2024-02-08T11:19:21.560" v="402" actId="14100"/>
          <ac:spMkLst>
            <pc:docMk/>
            <pc:sldMk cId="0" sldId="274"/>
            <ac:spMk id="20" creationId="{00000000-0000-0000-0000-000000000000}"/>
          </ac:spMkLst>
        </pc:spChg>
        <pc:spChg chg="mod">
          <ac:chgData name="Louise Shepherd" userId="0cf5854c433759d7" providerId="LiveId" clId="{751BC1D2-EE6A-45B2-9A6C-66FEFDF1DD97}" dt="2024-02-08T11:19:32.786" v="403" actId="14100"/>
          <ac:spMkLst>
            <pc:docMk/>
            <pc:sldMk cId="0" sldId="274"/>
            <ac:spMk id="2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Takes carbon out of the atmosphere.</a:t>
            </a:r>
          </a:p>
          <a:p>
            <a:r>
              <a:rPr lang="en-US"/>
              <a:t>Clearer water helps rivers downstream.</a:t>
            </a:r>
          </a:p>
          <a:p>
            <a:r>
              <a:rPr lang="en-US"/>
              <a:t>Provides a habitat for various plants and wildlife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Releases some carbon into the atmosphere.</a:t>
            </a:r>
          </a:p>
          <a:p>
            <a:r>
              <a:rPr lang="en-US"/>
              <a:t>Water not as clear, especially after heavy rain.</a:t>
            </a:r>
          </a:p>
          <a:p>
            <a:r>
              <a:rPr lang="en-US"/>
              <a:t>Still a habitat for plants and wildlife but not as many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Releases much more carbon into the atmosphere.</a:t>
            </a:r>
          </a:p>
          <a:p>
            <a:r>
              <a:rPr lang="en-US"/>
              <a:t>Water very brown and not good for river quality.</a:t>
            </a:r>
          </a:p>
          <a:p>
            <a:r>
              <a:rPr lang="en-US"/>
              <a:t>Not a good habitat for many plant or animal species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Biotic - The living organisms in an ecosystem.</a:t>
            </a:r>
          </a:p>
          <a:p>
            <a:r>
              <a:rPr lang="en-US"/>
              <a:t>Abiotic - The non-living, physical, and chemical component in an ecosystem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99.jpeg"/><Relationship Id="rId18" Type="http://schemas.openxmlformats.org/officeDocument/2006/relationships/image" Target="../media/image104.jpeg"/><Relationship Id="rId26" Type="http://schemas.openxmlformats.org/officeDocument/2006/relationships/image" Target="../media/image165.svg"/><Relationship Id="rId3" Type="http://schemas.openxmlformats.org/officeDocument/2006/relationships/image" Target="../media/image14.jpeg"/><Relationship Id="rId21" Type="http://schemas.openxmlformats.org/officeDocument/2006/relationships/image" Target="../media/image106.png"/><Relationship Id="rId34" Type="http://schemas.openxmlformats.org/officeDocument/2006/relationships/image" Target="../media/image173.svg"/><Relationship Id="rId7" Type="http://schemas.openxmlformats.org/officeDocument/2006/relationships/image" Target="../media/image18.png"/><Relationship Id="rId12" Type="http://schemas.openxmlformats.org/officeDocument/2006/relationships/image" Target="../media/image98.jpeg"/><Relationship Id="rId17" Type="http://schemas.openxmlformats.org/officeDocument/2006/relationships/image" Target="../media/image103.jpeg"/><Relationship Id="rId25" Type="http://schemas.openxmlformats.org/officeDocument/2006/relationships/image" Target="../media/image108.png"/><Relationship Id="rId33" Type="http://schemas.openxmlformats.org/officeDocument/2006/relationships/image" Target="../media/image112.png"/><Relationship Id="rId2" Type="http://schemas.openxmlformats.org/officeDocument/2006/relationships/image" Target="../media/image95.jpeg"/><Relationship Id="rId16" Type="http://schemas.openxmlformats.org/officeDocument/2006/relationships/image" Target="../media/image102.jpeg"/><Relationship Id="rId20" Type="http://schemas.openxmlformats.org/officeDocument/2006/relationships/image" Target="../media/image159.svg"/><Relationship Id="rId29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7.jpeg"/><Relationship Id="rId24" Type="http://schemas.openxmlformats.org/officeDocument/2006/relationships/image" Target="../media/image163.svg"/><Relationship Id="rId32" Type="http://schemas.openxmlformats.org/officeDocument/2006/relationships/image" Target="../media/image171.svg"/><Relationship Id="rId5" Type="http://schemas.openxmlformats.org/officeDocument/2006/relationships/image" Target="../media/image16.png"/><Relationship Id="rId15" Type="http://schemas.openxmlformats.org/officeDocument/2006/relationships/image" Target="../media/image101.jpeg"/><Relationship Id="rId23" Type="http://schemas.openxmlformats.org/officeDocument/2006/relationships/image" Target="../media/image107.png"/><Relationship Id="rId28" Type="http://schemas.openxmlformats.org/officeDocument/2006/relationships/image" Target="../media/image167.svg"/><Relationship Id="rId10" Type="http://schemas.openxmlformats.org/officeDocument/2006/relationships/image" Target="../media/image149.svg"/><Relationship Id="rId19" Type="http://schemas.openxmlformats.org/officeDocument/2006/relationships/image" Target="../media/image105.png"/><Relationship Id="rId31" Type="http://schemas.openxmlformats.org/officeDocument/2006/relationships/image" Target="../media/image111.png"/><Relationship Id="rId4" Type="http://schemas.openxmlformats.org/officeDocument/2006/relationships/image" Target="../media/image15.png"/><Relationship Id="rId9" Type="http://schemas.openxmlformats.org/officeDocument/2006/relationships/image" Target="../media/image96.png"/><Relationship Id="rId14" Type="http://schemas.openxmlformats.org/officeDocument/2006/relationships/image" Target="../media/image100.jpeg"/><Relationship Id="rId22" Type="http://schemas.openxmlformats.org/officeDocument/2006/relationships/image" Target="../media/image161.svg"/><Relationship Id="rId27" Type="http://schemas.openxmlformats.org/officeDocument/2006/relationships/image" Target="../media/image109.png"/><Relationship Id="rId30" Type="http://schemas.openxmlformats.org/officeDocument/2006/relationships/image" Target="../media/image16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5" Type="http://schemas.openxmlformats.org/officeDocument/2006/relationships/image" Target="../media/image114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13.jpeg"/><Relationship Id="rId1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5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sFp3l3QN_g?si=yYNGeUT29zUC3IN2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4.jpeg"/><Relationship Id="rId9" Type="http://schemas.openxmlformats.org/officeDocument/2006/relationships/image" Target="../media/image8.jpeg"/><Relationship Id="rId1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17.png"/><Relationship Id="rId18" Type="http://schemas.openxmlformats.org/officeDocument/2006/relationships/image" Target="../media/image185.svg"/><Relationship Id="rId3" Type="http://schemas.openxmlformats.org/officeDocument/2006/relationships/image" Target="../media/image14.jpeg"/><Relationship Id="rId21" Type="http://schemas.openxmlformats.org/officeDocument/2006/relationships/image" Target="../media/image121.png"/><Relationship Id="rId7" Type="http://schemas.openxmlformats.org/officeDocument/2006/relationships/image" Target="../media/image18.png"/><Relationship Id="rId12" Type="http://schemas.openxmlformats.org/officeDocument/2006/relationships/image" Target="../media/image179.svg"/><Relationship Id="rId17" Type="http://schemas.openxmlformats.org/officeDocument/2006/relationships/image" Target="../media/image119.png"/><Relationship Id="rId25" Type="http://schemas.openxmlformats.org/officeDocument/2006/relationships/image" Target="../media/image123.png"/><Relationship Id="rId2" Type="http://schemas.openxmlformats.org/officeDocument/2006/relationships/image" Target="../media/image13.jpeg"/><Relationship Id="rId16" Type="http://schemas.openxmlformats.org/officeDocument/2006/relationships/image" Target="../media/image183.svg"/><Relationship Id="rId20" Type="http://schemas.openxmlformats.org/officeDocument/2006/relationships/image" Target="../media/image1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16.png"/><Relationship Id="rId24" Type="http://schemas.openxmlformats.org/officeDocument/2006/relationships/image" Target="../media/image191.svg"/><Relationship Id="rId5" Type="http://schemas.openxmlformats.org/officeDocument/2006/relationships/image" Target="../media/image16.png"/><Relationship Id="rId15" Type="http://schemas.openxmlformats.org/officeDocument/2006/relationships/image" Target="../media/image118.png"/><Relationship Id="rId23" Type="http://schemas.openxmlformats.org/officeDocument/2006/relationships/image" Target="../media/image122.png"/><Relationship Id="rId10" Type="http://schemas.openxmlformats.org/officeDocument/2006/relationships/image" Target="../media/image177.svg"/><Relationship Id="rId19" Type="http://schemas.openxmlformats.org/officeDocument/2006/relationships/image" Target="../media/image120.png"/><Relationship Id="rId4" Type="http://schemas.openxmlformats.org/officeDocument/2006/relationships/image" Target="../media/image15.png"/><Relationship Id="rId9" Type="http://schemas.openxmlformats.org/officeDocument/2006/relationships/image" Target="../media/image115.png"/><Relationship Id="rId14" Type="http://schemas.openxmlformats.org/officeDocument/2006/relationships/image" Target="../media/image181.svg"/><Relationship Id="rId22" Type="http://schemas.openxmlformats.org/officeDocument/2006/relationships/image" Target="../media/image18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196.sv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25.png"/><Relationship Id="rId5" Type="http://schemas.openxmlformats.org/officeDocument/2006/relationships/image" Target="../media/image16.png"/><Relationship Id="rId10" Type="http://schemas.openxmlformats.org/officeDocument/2006/relationships/image" Target="../media/image194.svg"/><Relationship Id="rId4" Type="http://schemas.openxmlformats.org/officeDocument/2006/relationships/image" Target="../media/image15.png"/><Relationship Id="rId9" Type="http://schemas.openxmlformats.org/officeDocument/2006/relationships/image" Target="../media/image1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4.svg"/><Relationship Id="rId4" Type="http://schemas.openxmlformats.org/officeDocument/2006/relationships/image" Target="../media/image15.png"/><Relationship Id="rId9" Type="http://schemas.openxmlformats.org/officeDocument/2006/relationships/image" Target="../media/image1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4.jpe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8.jpeg"/><Relationship Id="rId4" Type="http://schemas.openxmlformats.org/officeDocument/2006/relationships/image" Target="../media/image25.png"/><Relationship Id="rId9" Type="http://schemas.openxmlformats.org/officeDocument/2006/relationships/image" Target="../media/image1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4.jpe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2.jpeg"/><Relationship Id="rId9" Type="http://schemas.openxmlformats.org/officeDocument/2006/relationships/image" Target="../media/image1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8.jpeg"/><Relationship Id="rId3" Type="http://schemas.openxmlformats.org/officeDocument/2006/relationships/image" Target="../media/image137.jpe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4.jpeg"/><Relationship Id="rId9" Type="http://schemas.openxmlformats.org/officeDocument/2006/relationships/image" Target="../media/image1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Abo8EngGKY?si=P_st0aKbZ-zJCwv2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4" Type="http://schemas.openxmlformats.org/officeDocument/2006/relationships/image" Target="../media/image2.jpeg"/><Relationship Id="rId9" Type="http://schemas.openxmlformats.org/officeDocument/2006/relationships/image" Target="../media/image11.png"/><Relationship Id="rId14" Type="http://schemas.openxmlformats.org/officeDocument/2006/relationships/image" Target="../media/image11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8.jpeg"/><Relationship Id="rId3" Type="http://schemas.openxmlformats.org/officeDocument/2006/relationships/image" Target="../media/image146.jpe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14.jpeg"/><Relationship Id="rId9" Type="http://schemas.openxmlformats.org/officeDocument/2006/relationships/image" Target="../media/image1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57.png"/><Relationship Id="rId18" Type="http://schemas.openxmlformats.org/officeDocument/2006/relationships/image" Target="../media/image60.svg"/><Relationship Id="rId26" Type="http://schemas.openxmlformats.org/officeDocument/2006/relationships/image" Target="../media/image241.svg"/><Relationship Id="rId3" Type="http://schemas.openxmlformats.org/officeDocument/2006/relationships/image" Target="../media/image1.jpeg"/><Relationship Id="rId21" Type="http://schemas.openxmlformats.org/officeDocument/2006/relationships/image" Target="../media/image160.png"/><Relationship Id="rId34" Type="http://schemas.openxmlformats.org/officeDocument/2006/relationships/image" Target="../media/image249.svg"/><Relationship Id="rId7" Type="http://schemas.openxmlformats.org/officeDocument/2006/relationships/image" Target="../media/image131.png"/><Relationship Id="rId12" Type="http://schemas.openxmlformats.org/officeDocument/2006/relationships/image" Target="../media/image229.svg"/><Relationship Id="rId17" Type="http://schemas.openxmlformats.org/officeDocument/2006/relationships/image" Target="../media/image49.png"/><Relationship Id="rId25" Type="http://schemas.openxmlformats.org/officeDocument/2006/relationships/image" Target="../media/image162.png"/><Relationship Id="rId33" Type="http://schemas.openxmlformats.org/officeDocument/2006/relationships/image" Target="../media/image16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3.svg"/><Relationship Id="rId20" Type="http://schemas.openxmlformats.org/officeDocument/2006/relationships/image" Target="../media/image235.svg"/><Relationship Id="rId29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56.png"/><Relationship Id="rId24" Type="http://schemas.openxmlformats.org/officeDocument/2006/relationships/image" Target="../media/image239.svg"/><Relationship Id="rId32" Type="http://schemas.openxmlformats.org/officeDocument/2006/relationships/image" Target="../media/image247.svg"/><Relationship Id="rId5" Type="http://schemas.openxmlformats.org/officeDocument/2006/relationships/image" Target="../media/image129.png"/><Relationship Id="rId15" Type="http://schemas.openxmlformats.org/officeDocument/2006/relationships/image" Target="../media/image158.png"/><Relationship Id="rId23" Type="http://schemas.openxmlformats.org/officeDocument/2006/relationships/image" Target="../media/image161.png"/><Relationship Id="rId28" Type="http://schemas.openxmlformats.org/officeDocument/2006/relationships/image" Target="../media/image243.svg"/><Relationship Id="rId10" Type="http://schemas.openxmlformats.org/officeDocument/2006/relationships/image" Target="../media/image227.svg"/><Relationship Id="rId19" Type="http://schemas.openxmlformats.org/officeDocument/2006/relationships/image" Target="../media/image159.png"/><Relationship Id="rId31" Type="http://schemas.openxmlformats.org/officeDocument/2006/relationships/image" Target="../media/image165.png"/><Relationship Id="rId4" Type="http://schemas.openxmlformats.org/officeDocument/2006/relationships/image" Target="../media/image2.jpeg"/><Relationship Id="rId9" Type="http://schemas.openxmlformats.org/officeDocument/2006/relationships/image" Target="../media/image155.png"/><Relationship Id="rId14" Type="http://schemas.openxmlformats.org/officeDocument/2006/relationships/image" Target="../media/image231.svg"/><Relationship Id="rId22" Type="http://schemas.openxmlformats.org/officeDocument/2006/relationships/image" Target="../media/image237.svg"/><Relationship Id="rId27" Type="http://schemas.openxmlformats.org/officeDocument/2006/relationships/image" Target="../media/image163.png"/><Relationship Id="rId30" Type="http://schemas.openxmlformats.org/officeDocument/2006/relationships/image" Target="../media/image245.svg"/><Relationship Id="rId35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9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8.png"/><Relationship Id="rId5" Type="http://schemas.openxmlformats.org/officeDocument/2006/relationships/image" Target="../media/image4.png"/><Relationship Id="rId10" Type="http://schemas.openxmlformats.org/officeDocument/2006/relationships/image" Target="../media/image167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svg"/><Relationship Id="rId18" Type="http://schemas.openxmlformats.org/officeDocument/2006/relationships/image" Target="../media/image8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7.svg"/><Relationship Id="rId2" Type="http://schemas.openxmlformats.org/officeDocument/2006/relationships/image" Target="../media/image13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svg"/><Relationship Id="rId5" Type="http://schemas.openxmlformats.org/officeDocument/2006/relationships/image" Target="../media/image16.pn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zgde21DvsA?si=qF6_r3Jd4WZTP2s4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4.jpeg"/><Relationship Id="rId10" Type="http://schemas.openxmlformats.org/officeDocument/2006/relationships/image" Target="../media/image12.png"/><Relationship Id="rId4" Type="http://schemas.openxmlformats.org/officeDocument/2006/relationships/hyperlink" Target="https://www.youtube.com/watch?v=LKvxEls4wRs" TargetMode="Externa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8.jpeg"/><Relationship Id="rId5" Type="http://schemas.openxmlformats.org/officeDocument/2006/relationships/image" Target="../media/image33.png"/><Relationship Id="rId10" Type="http://schemas.openxmlformats.org/officeDocument/2006/relationships/image" Target="../media/image42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26" Type="http://schemas.openxmlformats.org/officeDocument/2006/relationships/image" Target="../media/image60.svg"/><Relationship Id="rId3" Type="http://schemas.openxmlformats.org/officeDocument/2006/relationships/image" Target="../media/image31.jpeg"/><Relationship Id="rId21" Type="http://schemas.openxmlformats.org/officeDocument/2006/relationships/image" Target="../media/image56.svg"/><Relationship Id="rId7" Type="http://schemas.openxmlformats.org/officeDocument/2006/relationships/image" Target="../media/image35.png"/><Relationship Id="rId12" Type="http://schemas.openxmlformats.org/officeDocument/2006/relationships/image" Target="../media/image42.jpeg"/><Relationship Id="rId17" Type="http://schemas.openxmlformats.org/officeDocument/2006/relationships/image" Target="../media/image45.png"/><Relationship Id="rId25" Type="http://schemas.openxmlformats.org/officeDocument/2006/relationships/image" Target="../media/image49.png"/><Relationship Id="rId2" Type="http://schemas.openxmlformats.org/officeDocument/2006/relationships/image" Target="../media/image14.jpeg"/><Relationship Id="rId16" Type="http://schemas.openxmlformats.org/officeDocument/2006/relationships/image" Target="../media/image51.sv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1.jpeg"/><Relationship Id="rId24" Type="http://schemas.openxmlformats.org/officeDocument/2006/relationships/image" Target="../media/image8.jpeg"/><Relationship Id="rId5" Type="http://schemas.openxmlformats.org/officeDocument/2006/relationships/image" Target="../media/image33.png"/><Relationship Id="rId15" Type="http://schemas.openxmlformats.org/officeDocument/2006/relationships/image" Target="../media/image44.png"/><Relationship Id="rId23" Type="http://schemas.openxmlformats.org/officeDocument/2006/relationships/image" Target="../media/image58.svg"/><Relationship Id="rId10" Type="http://schemas.openxmlformats.org/officeDocument/2006/relationships/image" Target="../media/image40.jpeg"/><Relationship Id="rId19" Type="http://schemas.openxmlformats.org/officeDocument/2006/relationships/image" Target="../media/image54.svg"/><Relationship Id="rId4" Type="http://schemas.openxmlformats.org/officeDocument/2006/relationships/image" Target="../media/image32.png"/><Relationship Id="rId9" Type="http://schemas.openxmlformats.org/officeDocument/2006/relationships/image" Target="../media/image39.jpeg"/><Relationship Id="rId14" Type="http://schemas.openxmlformats.org/officeDocument/2006/relationships/image" Target="../media/image49.svg"/><Relationship Id="rId22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55.png"/><Relationship Id="rId26" Type="http://schemas.openxmlformats.org/officeDocument/2006/relationships/image" Target="../media/image59.png"/><Relationship Id="rId39" Type="http://schemas.openxmlformats.org/officeDocument/2006/relationships/image" Target="../media/image92.svg"/><Relationship Id="rId3" Type="http://schemas.openxmlformats.org/officeDocument/2006/relationships/image" Target="../media/image31.jpeg"/><Relationship Id="rId21" Type="http://schemas.openxmlformats.org/officeDocument/2006/relationships/image" Target="../media/image74.svg"/><Relationship Id="rId34" Type="http://schemas.openxmlformats.org/officeDocument/2006/relationships/image" Target="../media/image63.png"/><Relationship Id="rId42" Type="http://schemas.openxmlformats.org/officeDocument/2006/relationships/image" Target="../media/image8.jpeg"/><Relationship Id="rId47" Type="http://schemas.openxmlformats.org/officeDocument/2006/relationships/image" Target="../media/image69.png"/><Relationship Id="rId50" Type="http://schemas.openxmlformats.org/officeDocument/2006/relationships/image" Target="../media/image102.svg"/><Relationship Id="rId7" Type="http://schemas.openxmlformats.org/officeDocument/2006/relationships/image" Target="../media/image35.png"/><Relationship Id="rId12" Type="http://schemas.openxmlformats.org/officeDocument/2006/relationships/image" Target="../media/image52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65.png"/><Relationship Id="rId46" Type="http://schemas.openxmlformats.org/officeDocument/2006/relationships/image" Target="../media/image98.svg"/><Relationship Id="rId2" Type="http://schemas.openxmlformats.org/officeDocument/2006/relationships/image" Target="../media/image14.jpeg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29" Type="http://schemas.openxmlformats.org/officeDocument/2006/relationships/image" Target="../media/image82.svg"/><Relationship Id="rId41" Type="http://schemas.openxmlformats.org/officeDocument/2006/relationships/image" Target="../media/image94.svg"/><Relationship Id="rId54" Type="http://schemas.openxmlformats.org/officeDocument/2006/relationships/image" Target="../media/image10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64.svg"/><Relationship Id="rId24" Type="http://schemas.openxmlformats.org/officeDocument/2006/relationships/image" Target="../media/image58.png"/><Relationship Id="rId32" Type="http://schemas.openxmlformats.org/officeDocument/2006/relationships/image" Target="../media/image62.png"/><Relationship Id="rId37" Type="http://schemas.openxmlformats.org/officeDocument/2006/relationships/image" Target="../media/image90.svg"/><Relationship Id="rId40" Type="http://schemas.openxmlformats.org/officeDocument/2006/relationships/image" Target="../media/image66.png"/><Relationship Id="rId45" Type="http://schemas.openxmlformats.org/officeDocument/2006/relationships/image" Target="../media/image68.png"/><Relationship Id="rId53" Type="http://schemas.openxmlformats.org/officeDocument/2006/relationships/image" Target="../media/image72.png"/><Relationship Id="rId5" Type="http://schemas.openxmlformats.org/officeDocument/2006/relationships/image" Target="../media/image33.pn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60.png"/><Relationship Id="rId36" Type="http://schemas.openxmlformats.org/officeDocument/2006/relationships/image" Target="../media/image64.png"/><Relationship Id="rId49" Type="http://schemas.openxmlformats.org/officeDocument/2006/relationships/image" Target="../media/image70.png"/><Relationship Id="rId10" Type="http://schemas.openxmlformats.org/officeDocument/2006/relationships/image" Target="../media/image51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4" Type="http://schemas.openxmlformats.org/officeDocument/2006/relationships/image" Target="../media/image96.svg"/><Relationship Id="rId52" Type="http://schemas.openxmlformats.org/officeDocument/2006/relationships/image" Target="../media/image104.svg"/><Relationship Id="rId4" Type="http://schemas.openxmlformats.org/officeDocument/2006/relationships/image" Target="../media/image32.png"/><Relationship Id="rId9" Type="http://schemas.openxmlformats.org/officeDocument/2006/relationships/image" Target="../media/image62.svg"/><Relationship Id="rId14" Type="http://schemas.openxmlformats.org/officeDocument/2006/relationships/image" Target="../media/image53.png"/><Relationship Id="rId22" Type="http://schemas.openxmlformats.org/officeDocument/2006/relationships/image" Target="../media/image57.png"/><Relationship Id="rId27" Type="http://schemas.openxmlformats.org/officeDocument/2006/relationships/image" Target="../media/image80.svg"/><Relationship Id="rId30" Type="http://schemas.openxmlformats.org/officeDocument/2006/relationships/image" Target="../media/image61.png"/><Relationship Id="rId35" Type="http://schemas.openxmlformats.org/officeDocument/2006/relationships/image" Target="../media/image88.svg"/><Relationship Id="rId43" Type="http://schemas.openxmlformats.org/officeDocument/2006/relationships/image" Target="../media/image67.png"/><Relationship Id="rId48" Type="http://schemas.openxmlformats.org/officeDocument/2006/relationships/image" Target="../media/image100.svg"/><Relationship Id="rId8" Type="http://schemas.openxmlformats.org/officeDocument/2006/relationships/image" Target="../media/image50.png"/><Relationship Id="rId51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svg"/><Relationship Id="rId18" Type="http://schemas.openxmlformats.org/officeDocument/2006/relationships/image" Target="../media/image77.png"/><Relationship Id="rId26" Type="http://schemas.openxmlformats.org/officeDocument/2006/relationships/image" Target="../media/image81.png"/><Relationship Id="rId39" Type="http://schemas.openxmlformats.org/officeDocument/2006/relationships/image" Target="../media/image88.png"/><Relationship Id="rId3" Type="http://schemas.openxmlformats.org/officeDocument/2006/relationships/image" Target="../media/image31.jpeg"/><Relationship Id="rId21" Type="http://schemas.openxmlformats.org/officeDocument/2006/relationships/image" Target="../media/image117.svg"/><Relationship Id="rId34" Type="http://schemas.openxmlformats.org/officeDocument/2006/relationships/image" Target="../media/image130.svg"/><Relationship Id="rId42" Type="http://schemas.openxmlformats.org/officeDocument/2006/relationships/image" Target="../media/image90.png"/><Relationship Id="rId47" Type="http://schemas.openxmlformats.org/officeDocument/2006/relationships/image" Target="../media/image143.svg"/><Relationship Id="rId50" Type="http://schemas.openxmlformats.org/officeDocument/2006/relationships/image" Target="../media/image94.png"/><Relationship Id="rId7" Type="http://schemas.openxmlformats.org/officeDocument/2006/relationships/image" Target="../media/image35.png"/><Relationship Id="rId12" Type="http://schemas.openxmlformats.org/officeDocument/2006/relationships/image" Target="../media/image74.png"/><Relationship Id="rId17" Type="http://schemas.openxmlformats.org/officeDocument/2006/relationships/image" Target="../media/image113.svg"/><Relationship Id="rId25" Type="http://schemas.openxmlformats.org/officeDocument/2006/relationships/image" Target="../media/image121.svg"/><Relationship Id="rId33" Type="http://schemas.openxmlformats.org/officeDocument/2006/relationships/image" Target="../media/image85.png"/><Relationship Id="rId38" Type="http://schemas.openxmlformats.org/officeDocument/2006/relationships/image" Target="../media/image134.svg"/><Relationship Id="rId46" Type="http://schemas.openxmlformats.org/officeDocument/2006/relationships/image" Target="../media/image92.png"/><Relationship Id="rId2" Type="http://schemas.openxmlformats.org/officeDocument/2006/relationships/image" Target="../media/image14.jpeg"/><Relationship Id="rId16" Type="http://schemas.openxmlformats.org/officeDocument/2006/relationships/image" Target="../media/image76.png"/><Relationship Id="rId20" Type="http://schemas.openxmlformats.org/officeDocument/2006/relationships/image" Target="../media/image78.png"/><Relationship Id="rId29" Type="http://schemas.openxmlformats.org/officeDocument/2006/relationships/image" Target="../media/image83.png"/><Relationship Id="rId41" Type="http://schemas.openxmlformats.org/officeDocument/2006/relationships/image" Target="../media/image1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73.png"/><Relationship Id="rId24" Type="http://schemas.openxmlformats.org/officeDocument/2006/relationships/image" Target="../media/image80.png"/><Relationship Id="rId32" Type="http://schemas.openxmlformats.org/officeDocument/2006/relationships/image" Target="../media/image128.svg"/><Relationship Id="rId37" Type="http://schemas.openxmlformats.org/officeDocument/2006/relationships/image" Target="../media/image87.png"/><Relationship Id="rId40" Type="http://schemas.openxmlformats.org/officeDocument/2006/relationships/image" Target="../media/image89.png"/><Relationship Id="rId45" Type="http://schemas.openxmlformats.org/officeDocument/2006/relationships/image" Target="../media/image141.svg"/><Relationship Id="rId5" Type="http://schemas.openxmlformats.org/officeDocument/2006/relationships/image" Target="../media/image33.png"/><Relationship Id="rId15" Type="http://schemas.openxmlformats.org/officeDocument/2006/relationships/image" Target="../media/image111.svg"/><Relationship Id="rId23" Type="http://schemas.openxmlformats.org/officeDocument/2006/relationships/image" Target="../media/image119.svg"/><Relationship Id="rId28" Type="http://schemas.openxmlformats.org/officeDocument/2006/relationships/image" Target="../media/image82.png"/><Relationship Id="rId36" Type="http://schemas.openxmlformats.org/officeDocument/2006/relationships/image" Target="../media/image132.svg"/><Relationship Id="rId49" Type="http://schemas.openxmlformats.org/officeDocument/2006/relationships/image" Target="../media/image145.svg"/><Relationship Id="rId10" Type="http://schemas.openxmlformats.org/officeDocument/2006/relationships/image" Target="../media/image96.svg"/><Relationship Id="rId19" Type="http://schemas.openxmlformats.org/officeDocument/2006/relationships/image" Target="../media/image115.svg"/><Relationship Id="rId31" Type="http://schemas.openxmlformats.org/officeDocument/2006/relationships/image" Target="../media/image84.png"/><Relationship Id="rId44" Type="http://schemas.openxmlformats.org/officeDocument/2006/relationships/image" Target="../media/image91.png"/><Relationship Id="rId4" Type="http://schemas.openxmlformats.org/officeDocument/2006/relationships/image" Target="../media/image32.png"/><Relationship Id="rId9" Type="http://schemas.openxmlformats.org/officeDocument/2006/relationships/image" Target="../media/image67.png"/><Relationship Id="rId14" Type="http://schemas.openxmlformats.org/officeDocument/2006/relationships/image" Target="../media/image75.png"/><Relationship Id="rId22" Type="http://schemas.openxmlformats.org/officeDocument/2006/relationships/image" Target="../media/image79.png"/><Relationship Id="rId27" Type="http://schemas.openxmlformats.org/officeDocument/2006/relationships/image" Target="../media/image123.svg"/><Relationship Id="rId30" Type="http://schemas.openxmlformats.org/officeDocument/2006/relationships/image" Target="../media/image126.svg"/><Relationship Id="rId35" Type="http://schemas.openxmlformats.org/officeDocument/2006/relationships/image" Target="../media/image86.png"/><Relationship Id="rId43" Type="http://schemas.openxmlformats.org/officeDocument/2006/relationships/image" Target="../media/image139.svg"/><Relationship Id="rId48" Type="http://schemas.openxmlformats.org/officeDocument/2006/relationships/image" Target="../media/image93.png"/><Relationship Id="rId8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l="-48888" r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08019" y="8545832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0"/>
                </a:lnTo>
                <a:lnTo>
                  <a:pt x="4679981" y="1802400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4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7905557"/>
            <a:ext cx="4390123" cy="2442676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4"/>
                </a:lnTo>
                <a:lnTo>
                  <a:pt x="0" y="2696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77" t="-82783" r="2" b="-1037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8108314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3"/>
                </a:lnTo>
                <a:lnTo>
                  <a:pt x="0" y="22494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218115"/>
            <a:ext cx="5669117" cy="3139644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7"/>
                </a:lnTo>
                <a:lnTo>
                  <a:pt x="5669117" y="3383607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7"/>
            <a:stretch>
              <a:fillRect l="-11260" t="-89614" b="-1128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3552156" y="510011"/>
            <a:ext cx="3707144" cy="1662036"/>
          </a:xfrm>
          <a:custGeom>
            <a:avLst/>
            <a:gdLst/>
            <a:ahLst/>
            <a:cxnLst/>
            <a:rect l="l" t="t" r="r" b="b"/>
            <a:pathLst>
              <a:path w="3707144" h="1662036">
                <a:moveTo>
                  <a:pt x="0" y="0"/>
                </a:moveTo>
                <a:lnTo>
                  <a:pt x="3707144" y="0"/>
                </a:lnTo>
                <a:lnTo>
                  <a:pt x="3707144" y="1662036"/>
                </a:lnTo>
                <a:lnTo>
                  <a:pt x="0" y="16620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273627" y="510011"/>
            <a:ext cx="1609253" cy="1662036"/>
            <a:chOff x="0" y="0"/>
            <a:chExt cx="6350000" cy="6558280"/>
          </a:xfrm>
        </p:grpSpPr>
        <p:sp>
          <p:nvSpPr>
            <p:cNvPr id="10" name="Freeform 10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9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08012" y="3481453"/>
            <a:ext cx="7691557" cy="122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  <a:spcBef>
                <a:spcPct val="0"/>
              </a:spcBef>
            </a:pPr>
            <a:r>
              <a:rPr lang="en-US" sz="7999">
                <a:solidFill>
                  <a:srgbClr val="000000"/>
                </a:solidFill>
                <a:latin typeface="Aleo Bold"/>
              </a:rPr>
              <a:t>Cuthbert's Moor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95100" y="5254563"/>
            <a:ext cx="6317380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4A2308"/>
                </a:solidFill>
                <a:latin typeface="Nunito 1 Bold"/>
              </a:rPr>
              <a:t>An area of upland peatland in the Durham Dales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39238" y="4713560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ECCB83FB-391E-371B-129F-AF67A95DC598}"/>
              </a:ext>
            </a:extLst>
          </p:cNvPr>
          <p:cNvGrpSpPr/>
          <p:nvPr/>
        </p:nvGrpSpPr>
        <p:grpSpPr>
          <a:xfrm rot="21273021">
            <a:off x="1985867" y="8776026"/>
            <a:ext cx="4886027" cy="330198"/>
            <a:chOff x="2197756" y="-9467351"/>
            <a:chExt cx="6514701" cy="440264"/>
          </a:xfrm>
        </p:grpSpPr>
        <p:sp>
          <p:nvSpPr>
            <p:cNvPr id="28" name="TextBox 22">
              <a:extLst>
                <a:ext uri="{FF2B5EF4-FFF2-40B4-BE49-F238E27FC236}">
                  <a16:creationId xmlns:a16="http://schemas.microsoft.com/office/drawing/2014/main" id="{7BC3F0F4-99D2-9C6C-4BAC-162D515323F0}"/>
                </a:ext>
              </a:extLst>
            </p:cNvPr>
            <p:cNvSpPr txBox="1"/>
            <p:nvPr/>
          </p:nvSpPr>
          <p:spPr>
            <a:xfrm>
              <a:off x="2583258" y="-9467351"/>
              <a:ext cx="6129199" cy="440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EBEBEB"/>
                  </a:solidFill>
                  <a:latin typeface="Nunito 1 Bold"/>
                </a:rPr>
                <a:t>2023 Bright Woods Forest School CIC</a:t>
              </a:r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D33184BB-D69E-C82D-2B55-0B213475EC1C}"/>
                </a:ext>
              </a:extLst>
            </p:cNvPr>
            <p:cNvSpPr/>
            <p:nvPr/>
          </p:nvSpPr>
          <p:spPr>
            <a:xfrm>
              <a:off x="2197756" y="-9437311"/>
              <a:ext cx="382328" cy="382328"/>
            </a:xfrm>
            <a:custGeom>
              <a:avLst/>
              <a:gdLst/>
              <a:ahLst/>
              <a:cxnLst/>
              <a:rect l="l" t="t" r="r" b="b"/>
              <a:pathLst>
                <a:path w="382328" h="382328">
                  <a:moveTo>
                    <a:pt x="0" y="0"/>
                  </a:moveTo>
                  <a:lnTo>
                    <a:pt x="382328" y="0"/>
                  </a:lnTo>
                  <a:lnTo>
                    <a:pt x="382328" y="382328"/>
                  </a:lnTo>
                  <a:lnTo>
                    <a:pt x="0" y="382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19" y="1943100"/>
            <a:ext cx="7922935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4762" y="-2227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08019" y="8484599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1"/>
                </a:lnTo>
                <a:lnTo>
                  <a:pt x="4679981" y="1802401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4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7844325"/>
            <a:ext cx="4390123" cy="2434056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3"/>
                </a:lnTo>
                <a:lnTo>
                  <a:pt x="0" y="26961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77" t="-83076" r="2" b="-107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8047081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156882"/>
            <a:ext cx="5669117" cy="3121499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6"/>
                </a:lnTo>
                <a:lnTo>
                  <a:pt x="5669117" y="3383606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7"/>
            <a:stretch>
              <a:fillRect l="-11260" t="-90134" b="-1193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9" name="Freeform 9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8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 rot="701157">
            <a:off x="15568501" y="4145651"/>
            <a:ext cx="949" cy="8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"/>
              </a:lnSpc>
            </a:pPr>
            <a:endParaRPr/>
          </a:p>
        </p:txBody>
      </p:sp>
      <p:sp>
        <p:nvSpPr>
          <p:cNvPr id="12" name="Freeform 12"/>
          <p:cNvSpPr/>
          <p:nvPr/>
        </p:nvSpPr>
        <p:spPr>
          <a:xfrm rot="-4045092" flipH="1">
            <a:off x="4064748" y="4277303"/>
            <a:ext cx="862787" cy="1630697"/>
          </a:xfrm>
          <a:custGeom>
            <a:avLst/>
            <a:gdLst/>
            <a:ahLst/>
            <a:cxnLst/>
            <a:rect l="l" t="t" r="r" b="b"/>
            <a:pathLst>
              <a:path w="862787" h="1630697">
                <a:moveTo>
                  <a:pt x="862787" y="0"/>
                </a:moveTo>
                <a:lnTo>
                  <a:pt x="0" y="0"/>
                </a:lnTo>
                <a:lnTo>
                  <a:pt x="0" y="1630697"/>
                </a:lnTo>
                <a:lnTo>
                  <a:pt x="862787" y="1630697"/>
                </a:lnTo>
                <a:lnTo>
                  <a:pt x="86278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4921448" y="1886270"/>
            <a:ext cx="4004268" cy="3030964"/>
            <a:chOff x="0" y="0"/>
            <a:chExt cx="1054622" cy="79827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54622" cy="798278"/>
            </a:xfrm>
            <a:custGeom>
              <a:avLst/>
              <a:gdLst/>
              <a:ahLst/>
              <a:cxnLst/>
              <a:rect l="l" t="t" r="r" b="b"/>
              <a:pathLst>
                <a:path w="1054622" h="798278">
                  <a:moveTo>
                    <a:pt x="38668" y="0"/>
                  </a:moveTo>
                  <a:lnTo>
                    <a:pt x="1015954" y="0"/>
                  </a:lnTo>
                  <a:cubicBezTo>
                    <a:pt x="1037310" y="0"/>
                    <a:pt x="1054622" y="17312"/>
                    <a:pt x="1054622" y="38668"/>
                  </a:cubicBezTo>
                  <a:lnTo>
                    <a:pt x="1054622" y="759610"/>
                  </a:lnTo>
                  <a:cubicBezTo>
                    <a:pt x="1054622" y="780966"/>
                    <a:pt x="1037310" y="798278"/>
                    <a:pt x="1015954" y="798278"/>
                  </a:cubicBezTo>
                  <a:lnTo>
                    <a:pt x="38668" y="798278"/>
                  </a:lnTo>
                  <a:cubicBezTo>
                    <a:pt x="17312" y="798278"/>
                    <a:pt x="0" y="780966"/>
                    <a:pt x="0" y="759610"/>
                  </a:cubicBezTo>
                  <a:lnTo>
                    <a:pt x="0" y="38668"/>
                  </a:lnTo>
                  <a:cubicBezTo>
                    <a:pt x="0" y="17312"/>
                    <a:pt x="17312" y="0"/>
                    <a:pt x="38668" y="0"/>
                  </a:cubicBezTo>
                  <a:close/>
                </a:path>
              </a:pathLst>
            </a:custGeom>
            <a:solidFill>
              <a:srgbClr val="D28A4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1054622" cy="817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5097174" y="2055637"/>
            <a:ext cx="3652816" cy="1916267"/>
            <a:chOff x="0" y="0"/>
            <a:chExt cx="6350000" cy="33312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3331210"/>
            </a:xfrm>
            <a:custGeom>
              <a:avLst/>
              <a:gdLst/>
              <a:ahLst/>
              <a:cxnLst/>
              <a:rect l="l" t="t" r="r" b="b"/>
              <a:pathLst>
                <a:path w="6350000" h="3331210">
                  <a:moveTo>
                    <a:pt x="6209030" y="0"/>
                  </a:moveTo>
                  <a:lnTo>
                    <a:pt x="140970" y="0"/>
                  </a:lnTo>
                  <a:cubicBezTo>
                    <a:pt x="63500" y="0"/>
                    <a:pt x="0" y="62230"/>
                    <a:pt x="0" y="138430"/>
                  </a:cubicBezTo>
                  <a:lnTo>
                    <a:pt x="0" y="3192780"/>
                  </a:lnTo>
                  <a:cubicBezTo>
                    <a:pt x="0" y="3268980"/>
                    <a:pt x="63500" y="3331210"/>
                    <a:pt x="140970" y="3331210"/>
                  </a:cubicBezTo>
                  <a:lnTo>
                    <a:pt x="6209030" y="3331210"/>
                  </a:lnTo>
                  <a:cubicBezTo>
                    <a:pt x="6286500" y="3331210"/>
                    <a:pt x="6350000" y="3268980"/>
                    <a:pt x="6350000" y="3192780"/>
                  </a:cubicBezTo>
                  <a:lnTo>
                    <a:pt x="6350000" y="138430"/>
                  </a:lnTo>
                  <a:cubicBezTo>
                    <a:pt x="6350000" y="62230"/>
                    <a:pt x="6286500" y="0"/>
                    <a:pt x="6209030" y="0"/>
                  </a:cubicBezTo>
                  <a:close/>
                </a:path>
              </a:pathLst>
            </a:custGeom>
            <a:blipFill>
              <a:blip r:embed="rId11"/>
              <a:stretch>
                <a:fillRect l="-8234" r="-823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921448" y="5817722"/>
            <a:ext cx="4004268" cy="3030964"/>
            <a:chOff x="0" y="0"/>
            <a:chExt cx="1054622" cy="7982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54622" cy="798278"/>
            </a:xfrm>
            <a:custGeom>
              <a:avLst/>
              <a:gdLst/>
              <a:ahLst/>
              <a:cxnLst/>
              <a:rect l="l" t="t" r="r" b="b"/>
              <a:pathLst>
                <a:path w="1054622" h="798278">
                  <a:moveTo>
                    <a:pt x="38668" y="0"/>
                  </a:moveTo>
                  <a:lnTo>
                    <a:pt x="1015954" y="0"/>
                  </a:lnTo>
                  <a:cubicBezTo>
                    <a:pt x="1037310" y="0"/>
                    <a:pt x="1054622" y="17312"/>
                    <a:pt x="1054622" y="38668"/>
                  </a:cubicBezTo>
                  <a:lnTo>
                    <a:pt x="1054622" y="759610"/>
                  </a:lnTo>
                  <a:cubicBezTo>
                    <a:pt x="1054622" y="780966"/>
                    <a:pt x="1037310" y="798278"/>
                    <a:pt x="1015954" y="798278"/>
                  </a:cubicBezTo>
                  <a:lnTo>
                    <a:pt x="38668" y="798278"/>
                  </a:lnTo>
                  <a:cubicBezTo>
                    <a:pt x="17312" y="798278"/>
                    <a:pt x="0" y="780966"/>
                    <a:pt x="0" y="759610"/>
                  </a:cubicBezTo>
                  <a:lnTo>
                    <a:pt x="0" y="38668"/>
                  </a:lnTo>
                  <a:cubicBezTo>
                    <a:pt x="0" y="17312"/>
                    <a:pt x="17312" y="0"/>
                    <a:pt x="38668" y="0"/>
                  </a:cubicBezTo>
                  <a:close/>
                </a:path>
              </a:pathLst>
            </a:custGeom>
            <a:solidFill>
              <a:srgbClr val="D28A4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054622" cy="817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5097174" y="5987089"/>
            <a:ext cx="3652816" cy="1916267"/>
            <a:chOff x="0" y="0"/>
            <a:chExt cx="6350000" cy="333121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3331210"/>
            </a:xfrm>
            <a:custGeom>
              <a:avLst/>
              <a:gdLst/>
              <a:ahLst/>
              <a:cxnLst/>
              <a:rect l="l" t="t" r="r" b="b"/>
              <a:pathLst>
                <a:path w="6350000" h="3331210">
                  <a:moveTo>
                    <a:pt x="6209030" y="0"/>
                  </a:moveTo>
                  <a:lnTo>
                    <a:pt x="140970" y="0"/>
                  </a:lnTo>
                  <a:cubicBezTo>
                    <a:pt x="63500" y="0"/>
                    <a:pt x="0" y="62230"/>
                    <a:pt x="0" y="138430"/>
                  </a:cubicBezTo>
                  <a:lnTo>
                    <a:pt x="0" y="3192780"/>
                  </a:lnTo>
                  <a:cubicBezTo>
                    <a:pt x="0" y="3268980"/>
                    <a:pt x="63500" y="3331210"/>
                    <a:pt x="140970" y="3331210"/>
                  </a:cubicBezTo>
                  <a:lnTo>
                    <a:pt x="6209030" y="3331210"/>
                  </a:lnTo>
                  <a:cubicBezTo>
                    <a:pt x="6286500" y="3331210"/>
                    <a:pt x="6350000" y="3268980"/>
                    <a:pt x="6350000" y="3192780"/>
                  </a:cubicBezTo>
                  <a:lnTo>
                    <a:pt x="6350000" y="138430"/>
                  </a:lnTo>
                  <a:cubicBezTo>
                    <a:pt x="6350000" y="62230"/>
                    <a:pt x="6286500" y="0"/>
                    <a:pt x="6209030" y="0"/>
                  </a:cubicBezTo>
                  <a:close/>
                </a:path>
              </a:pathLst>
            </a:custGeom>
            <a:blipFill>
              <a:blip r:embed="rId12"/>
              <a:stretch>
                <a:fillRect l="-39425" r="-22509" b="-3903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737437" y="8089829"/>
            <a:ext cx="326349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4A2308"/>
                </a:solidFill>
                <a:latin typeface="Nunito 1 Bold"/>
              </a:rPr>
              <a:t>Move set distance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88555" y="5817722"/>
            <a:ext cx="4004268" cy="3030964"/>
            <a:chOff x="0" y="0"/>
            <a:chExt cx="1054622" cy="79827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54622" cy="798278"/>
            </a:xfrm>
            <a:custGeom>
              <a:avLst/>
              <a:gdLst/>
              <a:ahLst/>
              <a:cxnLst/>
              <a:rect l="l" t="t" r="r" b="b"/>
              <a:pathLst>
                <a:path w="1054622" h="798278">
                  <a:moveTo>
                    <a:pt x="38668" y="0"/>
                  </a:moveTo>
                  <a:lnTo>
                    <a:pt x="1015954" y="0"/>
                  </a:lnTo>
                  <a:cubicBezTo>
                    <a:pt x="1037310" y="0"/>
                    <a:pt x="1054622" y="17312"/>
                    <a:pt x="1054622" y="38668"/>
                  </a:cubicBezTo>
                  <a:lnTo>
                    <a:pt x="1054622" y="759610"/>
                  </a:lnTo>
                  <a:cubicBezTo>
                    <a:pt x="1054622" y="780966"/>
                    <a:pt x="1037310" y="798278"/>
                    <a:pt x="1015954" y="798278"/>
                  </a:cubicBezTo>
                  <a:lnTo>
                    <a:pt x="38668" y="798278"/>
                  </a:lnTo>
                  <a:cubicBezTo>
                    <a:pt x="17312" y="798278"/>
                    <a:pt x="0" y="780966"/>
                    <a:pt x="0" y="759610"/>
                  </a:cubicBezTo>
                  <a:lnTo>
                    <a:pt x="0" y="38668"/>
                  </a:lnTo>
                  <a:cubicBezTo>
                    <a:pt x="0" y="17312"/>
                    <a:pt x="17312" y="0"/>
                    <a:pt x="38668" y="0"/>
                  </a:cubicBezTo>
                  <a:close/>
                </a:path>
              </a:pathLst>
            </a:custGeom>
            <a:solidFill>
              <a:srgbClr val="D28A4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1054622" cy="817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664281" y="5987089"/>
            <a:ext cx="3652816" cy="1916267"/>
            <a:chOff x="0" y="0"/>
            <a:chExt cx="6350000" cy="333121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3331210"/>
            </a:xfrm>
            <a:custGeom>
              <a:avLst/>
              <a:gdLst/>
              <a:ahLst/>
              <a:cxnLst/>
              <a:rect l="l" t="t" r="r" b="b"/>
              <a:pathLst>
                <a:path w="6350000" h="3331210">
                  <a:moveTo>
                    <a:pt x="6209030" y="0"/>
                  </a:moveTo>
                  <a:lnTo>
                    <a:pt x="140970" y="0"/>
                  </a:lnTo>
                  <a:cubicBezTo>
                    <a:pt x="63500" y="0"/>
                    <a:pt x="0" y="62230"/>
                    <a:pt x="0" y="138430"/>
                  </a:cubicBezTo>
                  <a:lnTo>
                    <a:pt x="0" y="3192780"/>
                  </a:lnTo>
                  <a:cubicBezTo>
                    <a:pt x="0" y="3268980"/>
                    <a:pt x="63500" y="3331210"/>
                    <a:pt x="140970" y="3331210"/>
                  </a:cubicBezTo>
                  <a:lnTo>
                    <a:pt x="6209030" y="3331210"/>
                  </a:lnTo>
                  <a:cubicBezTo>
                    <a:pt x="6286500" y="3331210"/>
                    <a:pt x="6350000" y="3268980"/>
                    <a:pt x="6350000" y="3192780"/>
                  </a:cubicBezTo>
                  <a:lnTo>
                    <a:pt x="6350000" y="138430"/>
                  </a:lnTo>
                  <a:cubicBezTo>
                    <a:pt x="6350000" y="62230"/>
                    <a:pt x="6286500" y="0"/>
                    <a:pt x="6209030" y="0"/>
                  </a:cubicBezTo>
                  <a:close/>
                </a:path>
              </a:pathLst>
            </a:custGeom>
            <a:blipFill>
              <a:blip r:embed="rId13"/>
              <a:stretch>
                <a:fillRect l="-14760" r="-181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358313" y="5817722"/>
            <a:ext cx="4004268" cy="3030964"/>
            <a:chOff x="0" y="0"/>
            <a:chExt cx="1054622" cy="79827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54622" cy="798278"/>
            </a:xfrm>
            <a:custGeom>
              <a:avLst/>
              <a:gdLst/>
              <a:ahLst/>
              <a:cxnLst/>
              <a:rect l="l" t="t" r="r" b="b"/>
              <a:pathLst>
                <a:path w="1054622" h="798278">
                  <a:moveTo>
                    <a:pt x="38668" y="0"/>
                  </a:moveTo>
                  <a:lnTo>
                    <a:pt x="1015954" y="0"/>
                  </a:lnTo>
                  <a:cubicBezTo>
                    <a:pt x="1037310" y="0"/>
                    <a:pt x="1054622" y="17312"/>
                    <a:pt x="1054622" y="38668"/>
                  </a:cubicBezTo>
                  <a:lnTo>
                    <a:pt x="1054622" y="759610"/>
                  </a:lnTo>
                  <a:cubicBezTo>
                    <a:pt x="1054622" y="780966"/>
                    <a:pt x="1037310" y="798278"/>
                    <a:pt x="1015954" y="798278"/>
                  </a:cubicBezTo>
                  <a:lnTo>
                    <a:pt x="38668" y="798278"/>
                  </a:lnTo>
                  <a:cubicBezTo>
                    <a:pt x="17312" y="798278"/>
                    <a:pt x="0" y="780966"/>
                    <a:pt x="0" y="759610"/>
                  </a:cubicBezTo>
                  <a:lnTo>
                    <a:pt x="0" y="38668"/>
                  </a:lnTo>
                  <a:cubicBezTo>
                    <a:pt x="0" y="17312"/>
                    <a:pt x="17312" y="0"/>
                    <a:pt x="38668" y="0"/>
                  </a:cubicBezTo>
                  <a:close/>
                </a:path>
              </a:pathLst>
            </a:custGeom>
            <a:solidFill>
              <a:srgbClr val="D28A4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1054622" cy="817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9534039" y="5987089"/>
            <a:ext cx="3652816" cy="1916267"/>
            <a:chOff x="0" y="0"/>
            <a:chExt cx="6350000" cy="333121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3331210"/>
            </a:xfrm>
            <a:custGeom>
              <a:avLst/>
              <a:gdLst/>
              <a:ahLst/>
              <a:cxnLst/>
              <a:rect l="l" t="t" r="r" b="b"/>
              <a:pathLst>
                <a:path w="6350000" h="3331210">
                  <a:moveTo>
                    <a:pt x="6209030" y="0"/>
                  </a:moveTo>
                  <a:lnTo>
                    <a:pt x="140970" y="0"/>
                  </a:lnTo>
                  <a:cubicBezTo>
                    <a:pt x="63500" y="0"/>
                    <a:pt x="0" y="62230"/>
                    <a:pt x="0" y="138430"/>
                  </a:cubicBezTo>
                  <a:lnTo>
                    <a:pt x="0" y="3192780"/>
                  </a:lnTo>
                  <a:cubicBezTo>
                    <a:pt x="0" y="3268980"/>
                    <a:pt x="63500" y="3331210"/>
                    <a:pt x="140970" y="3331210"/>
                  </a:cubicBezTo>
                  <a:lnTo>
                    <a:pt x="6209030" y="3331210"/>
                  </a:lnTo>
                  <a:cubicBezTo>
                    <a:pt x="6286500" y="3331210"/>
                    <a:pt x="6350000" y="3268980"/>
                    <a:pt x="6350000" y="3192780"/>
                  </a:cubicBezTo>
                  <a:lnTo>
                    <a:pt x="6350000" y="138430"/>
                  </a:lnTo>
                  <a:cubicBezTo>
                    <a:pt x="6350000" y="62230"/>
                    <a:pt x="6286500" y="0"/>
                    <a:pt x="6209030" y="0"/>
                  </a:cubicBezTo>
                  <a:close/>
                </a:path>
              </a:pathLst>
            </a:custGeom>
            <a:blipFill>
              <a:blip r:embed="rId14"/>
              <a:stretch>
                <a:fillRect l="-8234" r="-23442" b="-1305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791206" y="5817722"/>
            <a:ext cx="4004268" cy="3030964"/>
            <a:chOff x="0" y="0"/>
            <a:chExt cx="1054622" cy="7982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054622" cy="798278"/>
            </a:xfrm>
            <a:custGeom>
              <a:avLst/>
              <a:gdLst/>
              <a:ahLst/>
              <a:cxnLst/>
              <a:rect l="l" t="t" r="r" b="b"/>
              <a:pathLst>
                <a:path w="1054622" h="798278">
                  <a:moveTo>
                    <a:pt x="38668" y="0"/>
                  </a:moveTo>
                  <a:lnTo>
                    <a:pt x="1015954" y="0"/>
                  </a:lnTo>
                  <a:cubicBezTo>
                    <a:pt x="1037310" y="0"/>
                    <a:pt x="1054622" y="17312"/>
                    <a:pt x="1054622" y="38668"/>
                  </a:cubicBezTo>
                  <a:lnTo>
                    <a:pt x="1054622" y="759610"/>
                  </a:lnTo>
                  <a:cubicBezTo>
                    <a:pt x="1054622" y="780966"/>
                    <a:pt x="1037310" y="798278"/>
                    <a:pt x="1015954" y="798278"/>
                  </a:cubicBezTo>
                  <a:lnTo>
                    <a:pt x="38668" y="798278"/>
                  </a:lnTo>
                  <a:cubicBezTo>
                    <a:pt x="17312" y="798278"/>
                    <a:pt x="0" y="780966"/>
                    <a:pt x="0" y="759610"/>
                  </a:cubicBezTo>
                  <a:lnTo>
                    <a:pt x="0" y="38668"/>
                  </a:lnTo>
                  <a:cubicBezTo>
                    <a:pt x="0" y="17312"/>
                    <a:pt x="17312" y="0"/>
                    <a:pt x="38668" y="0"/>
                  </a:cubicBezTo>
                  <a:close/>
                </a:path>
              </a:pathLst>
            </a:custGeom>
            <a:solidFill>
              <a:srgbClr val="D28A4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19050"/>
              <a:ext cx="1054622" cy="817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13966932" y="5987089"/>
            <a:ext cx="3652816" cy="1916267"/>
            <a:chOff x="0" y="0"/>
            <a:chExt cx="6350000" cy="333121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50000" cy="3331210"/>
            </a:xfrm>
            <a:custGeom>
              <a:avLst/>
              <a:gdLst/>
              <a:ahLst/>
              <a:cxnLst/>
              <a:rect l="l" t="t" r="r" b="b"/>
              <a:pathLst>
                <a:path w="6350000" h="3331210">
                  <a:moveTo>
                    <a:pt x="6209030" y="0"/>
                  </a:moveTo>
                  <a:lnTo>
                    <a:pt x="140970" y="0"/>
                  </a:lnTo>
                  <a:cubicBezTo>
                    <a:pt x="63500" y="0"/>
                    <a:pt x="0" y="62230"/>
                    <a:pt x="0" y="138430"/>
                  </a:cubicBezTo>
                  <a:lnTo>
                    <a:pt x="0" y="3192780"/>
                  </a:lnTo>
                  <a:cubicBezTo>
                    <a:pt x="0" y="3268980"/>
                    <a:pt x="63500" y="3331210"/>
                    <a:pt x="140970" y="3331210"/>
                  </a:cubicBezTo>
                  <a:lnTo>
                    <a:pt x="6209030" y="3331210"/>
                  </a:lnTo>
                  <a:cubicBezTo>
                    <a:pt x="6286500" y="3331210"/>
                    <a:pt x="6350000" y="3268980"/>
                    <a:pt x="6350000" y="3192780"/>
                  </a:cubicBezTo>
                  <a:lnTo>
                    <a:pt x="6350000" y="138430"/>
                  </a:lnTo>
                  <a:cubicBezTo>
                    <a:pt x="6350000" y="62230"/>
                    <a:pt x="6286500" y="0"/>
                    <a:pt x="6209030" y="0"/>
                  </a:cubicBezTo>
                  <a:close/>
                </a:path>
              </a:pathLst>
            </a:custGeom>
            <a:blipFill>
              <a:blip r:embed="rId15"/>
              <a:stretch>
                <a:fillRect l="-18552" t="-17174" r="-1791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3791206" y="1886270"/>
            <a:ext cx="4004268" cy="3030964"/>
            <a:chOff x="0" y="0"/>
            <a:chExt cx="1054622" cy="798278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054622" cy="798278"/>
            </a:xfrm>
            <a:custGeom>
              <a:avLst/>
              <a:gdLst/>
              <a:ahLst/>
              <a:cxnLst/>
              <a:rect l="l" t="t" r="r" b="b"/>
              <a:pathLst>
                <a:path w="1054622" h="798278">
                  <a:moveTo>
                    <a:pt x="38668" y="0"/>
                  </a:moveTo>
                  <a:lnTo>
                    <a:pt x="1015954" y="0"/>
                  </a:lnTo>
                  <a:cubicBezTo>
                    <a:pt x="1037310" y="0"/>
                    <a:pt x="1054622" y="17312"/>
                    <a:pt x="1054622" y="38668"/>
                  </a:cubicBezTo>
                  <a:lnTo>
                    <a:pt x="1054622" y="759610"/>
                  </a:lnTo>
                  <a:cubicBezTo>
                    <a:pt x="1054622" y="780966"/>
                    <a:pt x="1037310" y="798278"/>
                    <a:pt x="1015954" y="798278"/>
                  </a:cubicBezTo>
                  <a:lnTo>
                    <a:pt x="38668" y="798278"/>
                  </a:lnTo>
                  <a:cubicBezTo>
                    <a:pt x="17312" y="798278"/>
                    <a:pt x="0" y="780966"/>
                    <a:pt x="0" y="759610"/>
                  </a:cubicBezTo>
                  <a:lnTo>
                    <a:pt x="0" y="38668"/>
                  </a:lnTo>
                  <a:cubicBezTo>
                    <a:pt x="0" y="17312"/>
                    <a:pt x="17312" y="0"/>
                    <a:pt x="38668" y="0"/>
                  </a:cubicBezTo>
                  <a:close/>
                </a:path>
              </a:pathLst>
            </a:custGeom>
            <a:solidFill>
              <a:srgbClr val="D28A4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19050"/>
              <a:ext cx="1054622" cy="817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13966932" y="2055637"/>
            <a:ext cx="3652816" cy="1916267"/>
            <a:chOff x="0" y="0"/>
            <a:chExt cx="6350000" cy="333121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6350000" cy="3331210"/>
            </a:xfrm>
            <a:custGeom>
              <a:avLst/>
              <a:gdLst/>
              <a:ahLst/>
              <a:cxnLst/>
              <a:rect l="l" t="t" r="r" b="b"/>
              <a:pathLst>
                <a:path w="6350000" h="3331210">
                  <a:moveTo>
                    <a:pt x="6209030" y="0"/>
                  </a:moveTo>
                  <a:lnTo>
                    <a:pt x="140970" y="0"/>
                  </a:lnTo>
                  <a:cubicBezTo>
                    <a:pt x="63500" y="0"/>
                    <a:pt x="0" y="62230"/>
                    <a:pt x="0" y="138430"/>
                  </a:cubicBezTo>
                  <a:lnTo>
                    <a:pt x="0" y="3192780"/>
                  </a:lnTo>
                  <a:cubicBezTo>
                    <a:pt x="0" y="3268980"/>
                    <a:pt x="63500" y="3331210"/>
                    <a:pt x="140970" y="3331210"/>
                  </a:cubicBezTo>
                  <a:lnTo>
                    <a:pt x="6209030" y="3331210"/>
                  </a:lnTo>
                  <a:cubicBezTo>
                    <a:pt x="6286500" y="3331210"/>
                    <a:pt x="6350000" y="3268980"/>
                    <a:pt x="6350000" y="3192780"/>
                  </a:cubicBezTo>
                  <a:lnTo>
                    <a:pt x="6350000" y="138430"/>
                  </a:lnTo>
                  <a:cubicBezTo>
                    <a:pt x="6350000" y="62230"/>
                    <a:pt x="6286500" y="0"/>
                    <a:pt x="6209030" y="0"/>
                  </a:cubicBezTo>
                  <a:close/>
                </a:path>
              </a:pathLst>
            </a:custGeom>
            <a:blipFill>
              <a:blip r:embed="rId16"/>
              <a:stretch>
                <a:fillRect l="-8288" r="-828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358313" y="1886270"/>
            <a:ext cx="4004268" cy="3030964"/>
            <a:chOff x="0" y="0"/>
            <a:chExt cx="1054622" cy="79827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054622" cy="798278"/>
            </a:xfrm>
            <a:custGeom>
              <a:avLst/>
              <a:gdLst/>
              <a:ahLst/>
              <a:cxnLst/>
              <a:rect l="l" t="t" r="r" b="b"/>
              <a:pathLst>
                <a:path w="1054622" h="798278">
                  <a:moveTo>
                    <a:pt x="38668" y="0"/>
                  </a:moveTo>
                  <a:lnTo>
                    <a:pt x="1015954" y="0"/>
                  </a:lnTo>
                  <a:cubicBezTo>
                    <a:pt x="1037310" y="0"/>
                    <a:pt x="1054622" y="17312"/>
                    <a:pt x="1054622" y="38668"/>
                  </a:cubicBezTo>
                  <a:lnTo>
                    <a:pt x="1054622" y="759610"/>
                  </a:lnTo>
                  <a:cubicBezTo>
                    <a:pt x="1054622" y="780966"/>
                    <a:pt x="1037310" y="798278"/>
                    <a:pt x="1015954" y="798278"/>
                  </a:cubicBezTo>
                  <a:lnTo>
                    <a:pt x="38668" y="798278"/>
                  </a:lnTo>
                  <a:cubicBezTo>
                    <a:pt x="17312" y="798278"/>
                    <a:pt x="0" y="780966"/>
                    <a:pt x="0" y="759610"/>
                  </a:cubicBezTo>
                  <a:lnTo>
                    <a:pt x="0" y="38668"/>
                  </a:lnTo>
                  <a:cubicBezTo>
                    <a:pt x="0" y="17312"/>
                    <a:pt x="17312" y="0"/>
                    <a:pt x="38668" y="0"/>
                  </a:cubicBezTo>
                  <a:close/>
                </a:path>
              </a:pathLst>
            </a:custGeom>
            <a:solidFill>
              <a:srgbClr val="D28A4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19050"/>
              <a:ext cx="1054622" cy="817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grpSp>
        <p:nvGrpSpPr>
          <p:cNvPr id="47" name="Group 47"/>
          <p:cNvGrpSpPr>
            <a:grpSpLocks noChangeAspect="1"/>
          </p:cNvGrpSpPr>
          <p:nvPr/>
        </p:nvGrpSpPr>
        <p:grpSpPr>
          <a:xfrm>
            <a:off x="9534039" y="2055637"/>
            <a:ext cx="3652816" cy="1916267"/>
            <a:chOff x="0" y="0"/>
            <a:chExt cx="6350000" cy="333121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350000" cy="3331210"/>
            </a:xfrm>
            <a:custGeom>
              <a:avLst/>
              <a:gdLst/>
              <a:ahLst/>
              <a:cxnLst/>
              <a:rect l="l" t="t" r="r" b="b"/>
              <a:pathLst>
                <a:path w="6350000" h="3331210">
                  <a:moveTo>
                    <a:pt x="6209030" y="0"/>
                  </a:moveTo>
                  <a:lnTo>
                    <a:pt x="140970" y="0"/>
                  </a:lnTo>
                  <a:cubicBezTo>
                    <a:pt x="63500" y="0"/>
                    <a:pt x="0" y="62230"/>
                    <a:pt x="0" y="138430"/>
                  </a:cubicBezTo>
                  <a:lnTo>
                    <a:pt x="0" y="3192780"/>
                  </a:lnTo>
                  <a:cubicBezTo>
                    <a:pt x="0" y="3268980"/>
                    <a:pt x="63500" y="3331210"/>
                    <a:pt x="140970" y="3331210"/>
                  </a:cubicBezTo>
                  <a:lnTo>
                    <a:pt x="6209030" y="3331210"/>
                  </a:lnTo>
                  <a:cubicBezTo>
                    <a:pt x="6286500" y="3331210"/>
                    <a:pt x="6350000" y="3268980"/>
                    <a:pt x="6350000" y="3192780"/>
                  </a:cubicBezTo>
                  <a:lnTo>
                    <a:pt x="6350000" y="138430"/>
                  </a:lnTo>
                  <a:cubicBezTo>
                    <a:pt x="6350000" y="62230"/>
                    <a:pt x="6286500" y="0"/>
                    <a:pt x="6209030" y="0"/>
                  </a:cubicBezTo>
                  <a:close/>
                </a:path>
              </a:pathLst>
            </a:custGeom>
            <a:blipFill>
              <a:blip r:embed="rId17"/>
              <a:stretch>
                <a:fillRect r="-1657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10224047" y="4169306"/>
            <a:ext cx="296280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4A2308"/>
                </a:solidFill>
                <a:latin typeface="Nunito 1 Bold"/>
              </a:rPr>
              <a:t>Push rod down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488555" y="1886270"/>
            <a:ext cx="4004268" cy="3030964"/>
            <a:chOff x="0" y="0"/>
            <a:chExt cx="5339024" cy="4041285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5339024" cy="4041285"/>
              <a:chOff x="0" y="0"/>
              <a:chExt cx="1054622" cy="798278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054622" cy="798278"/>
              </a:xfrm>
              <a:custGeom>
                <a:avLst/>
                <a:gdLst/>
                <a:ahLst/>
                <a:cxnLst/>
                <a:rect l="l" t="t" r="r" b="b"/>
                <a:pathLst>
                  <a:path w="1054622" h="798278">
                    <a:moveTo>
                      <a:pt x="38668" y="0"/>
                    </a:moveTo>
                    <a:lnTo>
                      <a:pt x="1015954" y="0"/>
                    </a:lnTo>
                    <a:cubicBezTo>
                      <a:pt x="1037310" y="0"/>
                      <a:pt x="1054622" y="17312"/>
                      <a:pt x="1054622" y="38668"/>
                    </a:cubicBezTo>
                    <a:lnTo>
                      <a:pt x="1054622" y="759610"/>
                    </a:lnTo>
                    <a:cubicBezTo>
                      <a:pt x="1054622" y="780966"/>
                      <a:pt x="1037310" y="798278"/>
                      <a:pt x="1015954" y="798278"/>
                    </a:cubicBezTo>
                    <a:lnTo>
                      <a:pt x="38668" y="798278"/>
                    </a:lnTo>
                    <a:cubicBezTo>
                      <a:pt x="17312" y="798278"/>
                      <a:pt x="0" y="780966"/>
                      <a:pt x="0" y="759610"/>
                    </a:cubicBezTo>
                    <a:lnTo>
                      <a:pt x="0" y="38668"/>
                    </a:lnTo>
                    <a:cubicBezTo>
                      <a:pt x="0" y="17312"/>
                      <a:pt x="17312" y="0"/>
                      <a:pt x="38668" y="0"/>
                    </a:cubicBezTo>
                    <a:close/>
                  </a:path>
                </a:pathLst>
              </a:custGeom>
              <a:solidFill>
                <a:srgbClr val="D28A4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19050"/>
                <a:ext cx="1054622" cy="8173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>
              <a:grpSpLocks noChangeAspect="1"/>
            </p:cNvGrpSpPr>
            <p:nvPr/>
          </p:nvGrpSpPr>
          <p:grpSpPr>
            <a:xfrm>
              <a:off x="234302" y="225823"/>
              <a:ext cx="4870421" cy="2555023"/>
              <a:chOff x="0" y="0"/>
              <a:chExt cx="6350000" cy="333121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6350000" cy="333121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3331210">
                    <a:moveTo>
                      <a:pt x="6209030" y="0"/>
                    </a:moveTo>
                    <a:lnTo>
                      <a:pt x="140970" y="0"/>
                    </a:lnTo>
                    <a:cubicBezTo>
                      <a:pt x="63500" y="0"/>
                      <a:pt x="0" y="62230"/>
                      <a:pt x="0" y="138430"/>
                    </a:cubicBezTo>
                    <a:lnTo>
                      <a:pt x="0" y="3192780"/>
                    </a:lnTo>
                    <a:cubicBezTo>
                      <a:pt x="0" y="3268980"/>
                      <a:pt x="63500" y="3331210"/>
                      <a:pt x="140970" y="3331210"/>
                    </a:cubicBezTo>
                    <a:lnTo>
                      <a:pt x="6209030" y="3331210"/>
                    </a:lnTo>
                    <a:cubicBezTo>
                      <a:pt x="6286500" y="3331210"/>
                      <a:pt x="6350000" y="3268980"/>
                      <a:pt x="6350000" y="3192780"/>
                    </a:cubicBezTo>
                    <a:lnTo>
                      <a:pt x="6350000" y="138430"/>
                    </a:lnTo>
                    <a:cubicBezTo>
                      <a:pt x="6350000" y="62230"/>
                      <a:pt x="6286500" y="0"/>
                      <a:pt x="6209030" y="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l="-8288" r="-8288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6" name="Freeform 56"/>
            <p:cNvSpPr/>
            <p:nvPr/>
          </p:nvSpPr>
          <p:spPr>
            <a:xfrm>
              <a:off x="124004" y="2940801"/>
              <a:ext cx="907127" cy="883315"/>
            </a:xfrm>
            <a:custGeom>
              <a:avLst/>
              <a:gdLst/>
              <a:ahLst/>
              <a:cxnLst/>
              <a:rect l="l" t="t" r="r" b="b"/>
              <a:pathLst>
                <a:path w="907127" h="883315">
                  <a:moveTo>
                    <a:pt x="0" y="0"/>
                  </a:moveTo>
                  <a:lnTo>
                    <a:pt x="907128" y="0"/>
                  </a:lnTo>
                  <a:lnTo>
                    <a:pt x="907128" y="883315"/>
                  </a:lnTo>
                  <a:lnTo>
                    <a:pt x="0" y="883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53398" y="3020508"/>
              <a:ext cx="4351325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4A2308"/>
                  </a:solidFill>
                  <a:latin typeface="Nunito 1 Bold"/>
                </a:rPr>
                <a:t>Fixing the start</a:t>
              </a:r>
            </a:p>
          </p:txBody>
        </p:sp>
      </p:grpSp>
      <p:sp>
        <p:nvSpPr>
          <p:cNvPr id="58" name="Freeform 58"/>
          <p:cNvSpPr/>
          <p:nvPr/>
        </p:nvSpPr>
        <p:spPr>
          <a:xfrm>
            <a:off x="5032296" y="4099707"/>
            <a:ext cx="662501" cy="647870"/>
          </a:xfrm>
          <a:custGeom>
            <a:avLst/>
            <a:gdLst/>
            <a:ahLst/>
            <a:cxnLst/>
            <a:rect l="l" t="t" r="r" b="b"/>
            <a:pathLst>
              <a:path w="662501" h="647870">
                <a:moveTo>
                  <a:pt x="0" y="0"/>
                </a:moveTo>
                <a:lnTo>
                  <a:pt x="662501" y="0"/>
                </a:lnTo>
                <a:lnTo>
                  <a:pt x="662501" y="647870"/>
                </a:lnTo>
                <a:lnTo>
                  <a:pt x="0" y="64787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9" name="TextBox 59"/>
          <p:cNvSpPr txBox="1"/>
          <p:nvPr/>
        </p:nvSpPr>
        <p:spPr>
          <a:xfrm>
            <a:off x="5761472" y="4156414"/>
            <a:ext cx="305519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4A2308"/>
                </a:solidFill>
                <a:latin typeface="Nunito 1 Bold"/>
              </a:rPr>
              <a:t>Pull out the tape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61" name="Freeform 61"/>
          <p:cNvSpPr/>
          <p:nvPr/>
        </p:nvSpPr>
        <p:spPr>
          <a:xfrm>
            <a:off x="9482138" y="4136750"/>
            <a:ext cx="675235" cy="654415"/>
          </a:xfrm>
          <a:custGeom>
            <a:avLst/>
            <a:gdLst/>
            <a:ahLst/>
            <a:cxnLst/>
            <a:rect l="l" t="t" r="r" b="b"/>
            <a:pathLst>
              <a:path w="675235" h="654415">
                <a:moveTo>
                  <a:pt x="0" y="0"/>
                </a:moveTo>
                <a:lnTo>
                  <a:pt x="675234" y="0"/>
                </a:lnTo>
                <a:lnTo>
                  <a:pt x="675234" y="654415"/>
                </a:lnTo>
                <a:lnTo>
                  <a:pt x="0" y="65441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2" name="Freeform 62"/>
          <p:cNvSpPr/>
          <p:nvPr/>
        </p:nvSpPr>
        <p:spPr>
          <a:xfrm rot="-4003768" flipH="1">
            <a:off x="8569537" y="4277303"/>
            <a:ext cx="862787" cy="1630697"/>
          </a:xfrm>
          <a:custGeom>
            <a:avLst/>
            <a:gdLst/>
            <a:ahLst/>
            <a:cxnLst/>
            <a:rect l="l" t="t" r="r" b="b"/>
            <a:pathLst>
              <a:path w="862787" h="1630697">
                <a:moveTo>
                  <a:pt x="862787" y="0"/>
                </a:moveTo>
                <a:lnTo>
                  <a:pt x="0" y="0"/>
                </a:lnTo>
                <a:lnTo>
                  <a:pt x="0" y="1630697"/>
                </a:lnTo>
                <a:lnTo>
                  <a:pt x="862787" y="1630697"/>
                </a:lnTo>
                <a:lnTo>
                  <a:pt x="86278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3" name="Freeform 63"/>
          <p:cNvSpPr/>
          <p:nvPr/>
        </p:nvSpPr>
        <p:spPr>
          <a:xfrm rot="-4003768" flipH="1">
            <a:off x="12931187" y="4277303"/>
            <a:ext cx="862787" cy="1630697"/>
          </a:xfrm>
          <a:custGeom>
            <a:avLst/>
            <a:gdLst/>
            <a:ahLst/>
            <a:cxnLst/>
            <a:rect l="l" t="t" r="r" b="b"/>
            <a:pathLst>
              <a:path w="862787" h="1630697">
                <a:moveTo>
                  <a:pt x="862787" y="0"/>
                </a:moveTo>
                <a:lnTo>
                  <a:pt x="0" y="0"/>
                </a:lnTo>
                <a:lnTo>
                  <a:pt x="0" y="1630697"/>
                </a:lnTo>
                <a:lnTo>
                  <a:pt x="862787" y="1630697"/>
                </a:lnTo>
                <a:lnTo>
                  <a:pt x="86278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4" name="Freeform 64"/>
          <p:cNvSpPr/>
          <p:nvPr/>
        </p:nvSpPr>
        <p:spPr>
          <a:xfrm rot="341686">
            <a:off x="13905506" y="4125492"/>
            <a:ext cx="674013" cy="659128"/>
          </a:xfrm>
          <a:custGeom>
            <a:avLst/>
            <a:gdLst/>
            <a:ahLst/>
            <a:cxnLst/>
            <a:rect l="l" t="t" r="r" b="b"/>
            <a:pathLst>
              <a:path w="674013" h="659128">
                <a:moveTo>
                  <a:pt x="0" y="0"/>
                </a:moveTo>
                <a:lnTo>
                  <a:pt x="674012" y="0"/>
                </a:lnTo>
                <a:lnTo>
                  <a:pt x="674012" y="659128"/>
                </a:lnTo>
                <a:lnTo>
                  <a:pt x="0" y="65912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5" name="Freeform 65"/>
          <p:cNvSpPr/>
          <p:nvPr/>
        </p:nvSpPr>
        <p:spPr>
          <a:xfrm>
            <a:off x="585530" y="8047081"/>
            <a:ext cx="671831" cy="656995"/>
          </a:xfrm>
          <a:custGeom>
            <a:avLst/>
            <a:gdLst/>
            <a:ahLst/>
            <a:cxnLst/>
            <a:rect l="l" t="t" r="r" b="b"/>
            <a:pathLst>
              <a:path w="671831" h="656995">
                <a:moveTo>
                  <a:pt x="0" y="0"/>
                </a:moveTo>
                <a:lnTo>
                  <a:pt x="671831" y="0"/>
                </a:lnTo>
                <a:lnTo>
                  <a:pt x="671831" y="656995"/>
                </a:lnTo>
                <a:lnTo>
                  <a:pt x="0" y="65699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6" name="Freeform 66"/>
          <p:cNvSpPr/>
          <p:nvPr/>
        </p:nvSpPr>
        <p:spPr>
          <a:xfrm rot="-4045092" flipH="1">
            <a:off x="4064748" y="8208997"/>
            <a:ext cx="862787" cy="1630697"/>
          </a:xfrm>
          <a:custGeom>
            <a:avLst/>
            <a:gdLst/>
            <a:ahLst/>
            <a:cxnLst/>
            <a:rect l="l" t="t" r="r" b="b"/>
            <a:pathLst>
              <a:path w="862787" h="1630697">
                <a:moveTo>
                  <a:pt x="862787" y="0"/>
                </a:moveTo>
                <a:lnTo>
                  <a:pt x="0" y="0"/>
                </a:lnTo>
                <a:lnTo>
                  <a:pt x="0" y="1630697"/>
                </a:lnTo>
                <a:lnTo>
                  <a:pt x="862787" y="1630697"/>
                </a:lnTo>
                <a:lnTo>
                  <a:pt x="86278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7" name="Freeform 67"/>
          <p:cNvSpPr/>
          <p:nvPr/>
        </p:nvSpPr>
        <p:spPr>
          <a:xfrm>
            <a:off x="5006775" y="8039428"/>
            <a:ext cx="687483" cy="672301"/>
          </a:xfrm>
          <a:custGeom>
            <a:avLst/>
            <a:gdLst/>
            <a:ahLst/>
            <a:cxnLst/>
            <a:rect l="l" t="t" r="r" b="b"/>
            <a:pathLst>
              <a:path w="687483" h="672301">
                <a:moveTo>
                  <a:pt x="0" y="0"/>
                </a:moveTo>
                <a:lnTo>
                  <a:pt x="687483" y="0"/>
                </a:lnTo>
                <a:lnTo>
                  <a:pt x="687483" y="672301"/>
                </a:lnTo>
                <a:lnTo>
                  <a:pt x="0" y="6723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8" name="Freeform 68"/>
          <p:cNvSpPr/>
          <p:nvPr/>
        </p:nvSpPr>
        <p:spPr>
          <a:xfrm rot="-4045092" flipH="1">
            <a:off x="8569537" y="8208997"/>
            <a:ext cx="862787" cy="1630697"/>
          </a:xfrm>
          <a:custGeom>
            <a:avLst/>
            <a:gdLst/>
            <a:ahLst/>
            <a:cxnLst/>
            <a:rect l="l" t="t" r="r" b="b"/>
            <a:pathLst>
              <a:path w="862787" h="1630697">
                <a:moveTo>
                  <a:pt x="862787" y="0"/>
                </a:moveTo>
                <a:lnTo>
                  <a:pt x="0" y="0"/>
                </a:lnTo>
                <a:lnTo>
                  <a:pt x="0" y="1630697"/>
                </a:lnTo>
                <a:lnTo>
                  <a:pt x="862787" y="1630697"/>
                </a:lnTo>
                <a:lnTo>
                  <a:pt x="86278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9" name="Freeform 69"/>
          <p:cNvSpPr/>
          <p:nvPr/>
        </p:nvSpPr>
        <p:spPr>
          <a:xfrm rot="335128">
            <a:off x="9474655" y="8047081"/>
            <a:ext cx="671831" cy="656995"/>
          </a:xfrm>
          <a:custGeom>
            <a:avLst/>
            <a:gdLst/>
            <a:ahLst/>
            <a:cxnLst/>
            <a:rect l="l" t="t" r="r" b="b"/>
            <a:pathLst>
              <a:path w="671831" h="656995">
                <a:moveTo>
                  <a:pt x="0" y="0"/>
                </a:moveTo>
                <a:lnTo>
                  <a:pt x="671831" y="0"/>
                </a:lnTo>
                <a:lnTo>
                  <a:pt x="671831" y="656995"/>
                </a:lnTo>
                <a:lnTo>
                  <a:pt x="0" y="65699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0" name="TextBox 70"/>
          <p:cNvSpPr txBox="1"/>
          <p:nvPr/>
        </p:nvSpPr>
        <p:spPr>
          <a:xfrm>
            <a:off x="10209079" y="8089829"/>
            <a:ext cx="299274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4A2308"/>
                </a:solidFill>
                <a:latin typeface="Nunito 1 Bold"/>
              </a:rPr>
              <a:t>Repeat</a:t>
            </a:r>
          </a:p>
        </p:txBody>
      </p:sp>
      <p:sp>
        <p:nvSpPr>
          <p:cNvPr id="71" name="Freeform 71"/>
          <p:cNvSpPr/>
          <p:nvPr/>
        </p:nvSpPr>
        <p:spPr>
          <a:xfrm rot="-4045092" flipH="1">
            <a:off x="12930229" y="8199472"/>
            <a:ext cx="862787" cy="1630697"/>
          </a:xfrm>
          <a:custGeom>
            <a:avLst/>
            <a:gdLst/>
            <a:ahLst/>
            <a:cxnLst/>
            <a:rect l="l" t="t" r="r" b="b"/>
            <a:pathLst>
              <a:path w="862787" h="1630697">
                <a:moveTo>
                  <a:pt x="862787" y="0"/>
                </a:moveTo>
                <a:lnTo>
                  <a:pt x="0" y="0"/>
                </a:lnTo>
                <a:lnTo>
                  <a:pt x="0" y="1630697"/>
                </a:lnTo>
                <a:lnTo>
                  <a:pt x="862787" y="1630697"/>
                </a:lnTo>
                <a:lnTo>
                  <a:pt x="86278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2" name="Freeform 72"/>
          <p:cNvSpPr/>
          <p:nvPr/>
        </p:nvSpPr>
        <p:spPr>
          <a:xfrm>
            <a:off x="13905506" y="8047081"/>
            <a:ext cx="679657" cy="664648"/>
          </a:xfrm>
          <a:custGeom>
            <a:avLst/>
            <a:gdLst/>
            <a:ahLst/>
            <a:cxnLst/>
            <a:rect l="l" t="t" r="r" b="b"/>
            <a:pathLst>
              <a:path w="679657" h="664648">
                <a:moveTo>
                  <a:pt x="0" y="0"/>
                </a:moveTo>
                <a:lnTo>
                  <a:pt x="679657" y="0"/>
                </a:lnTo>
                <a:lnTo>
                  <a:pt x="679657" y="664648"/>
                </a:lnTo>
                <a:lnTo>
                  <a:pt x="0" y="66464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3" name="TextBox 73"/>
          <p:cNvSpPr txBox="1"/>
          <p:nvPr/>
        </p:nvSpPr>
        <p:spPr>
          <a:xfrm>
            <a:off x="14645964" y="8093655"/>
            <a:ext cx="301553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4A2308"/>
                </a:solidFill>
                <a:latin typeface="Nunito 1 Bold"/>
              </a:rPr>
              <a:t>Keep recording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359516" y="8089829"/>
            <a:ext cx="188688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4A2308"/>
                </a:solidFill>
                <a:latin typeface="Nunito 1 Bold"/>
              </a:rPr>
              <a:t>Record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4645964" y="4169306"/>
            <a:ext cx="305950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4A2308"/>
                </a:solidFill>
                <a:latin typeface="Nunito 1 Bold"/>
              </a:rPr>
              <a:t>Measure</a:t>
            </a:r>
          </a:p>
        </p:txBody>
      </p:sp>
      <p:sp>
        <p:nvSpPr>
          <p:cNvPr id="76" name="TextBox 76"/>
          <p:cNvSpPr txBox="1"/>
          <p:nvPr/>
        </p:nvSpPr>
        <p:spPr>
          <a:xfrm rot="701157">
            <a:off x="15411012" y="4907075"/>
            <a:ext cx="949" cy="8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"/>
              </a:lnSpc>
            </a:pPr>
            <a:endParaRPr/>
          </a:p>
        </p:txBody>
      </p:sp>
      <p:sp>
        <p:nvSpPr>
          <p:cNvPr id="77" name="TextBox 77"/>
          <p:cNvSpPr txBox="1"/>
          <p:nvPr/>
        </p:nvSpPr>
        <p:spPr>
          <a:xfrm>
            <a:off x="652205" y="398596"/>
            <a:ext cx="10847451" cy="112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4A2308"/>
                </a:solidFill>
                <a:latin typeface="Aleo Bold"/>
              </a:rPr>
              <a:t>Taking Peat Depths - Process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4762" y="-2227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/>
          <p:cNvSpPr/>
          <p:nvPr/>
        </p:nvSpPr>
        <p:spPr>
          <a:xfrm flipH="1">
            <a:off x="13608019" y="8484599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1"/>
                </a:lnTo>
                <a:lnTo>
                  <a:pt x="4679981" y="1802401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4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7844325"/>
            <a:ext cx="4390123" cy="2452200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3"/>
                </a:lnTo>
                <a:lnTo>
                  <a:pt x="0" y="26961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77" t="-82461" r="2" b="-994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8047081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156883"/>
            <a:ext cx="5669117" cy="3152392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6"/>
                </a:lnTo>
                <a:lnTo>
                  <a:pt x="5669117" y="3383606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7"/>
            <a:stretch>
              <a:fillRect l="-11260" t="-89252" b="-1083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9" name="Freeform 9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8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 rot="701157">
            <a:off x="15411012" y="4907075"/>
            <a:ext cx="949" cy="8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"/>
              </a:lnSpc>
            </a:pPr>
            <a:endParaRPr/>
          </a:p>
        </p:txBody>
      </p:sp>
      <p:sp>
        <p:nvSpPr>
          <p:cNvPr id="15" name="Freeform 15"/>
          <p:cNvSpPr/>
          <p:nvPr/>
        </p:nvSpPr>
        <p:spPr>
          <a:xfrm>
            <a:off x="13097494" y="2468811"/>
            <a:ext cx="4915245" cy="4806764"/>
          </a:xfrm>
          <a:prstGeom prst="roundRect">
            <a:avLst>
              <a:gd name="adj" fmla="val 5314"/>
            </a:avLst>
          </a:prstGeom>
          <a:blipFill>
            <a:blip r:embed="rId9"/>
            <a:stretch>
              <a:fillRect t="-18140" b="-18140"/>
            </a:stretch>
          </a:blipFill>
          <a:effectLst>
            <a:outerShdw blurRad="190500" dir="13500000" sy="23000" kx="1200000" algn="br" rotWithShape="0">
              <a:schemeClr val="accent3">
                <a:lumMod val="50000"/>
                <a:alpha val="15000"/>
              </a:schemeClr>
            </a:outerShdw>
            <a:softEdge rad="152400"/>
          </a:effectLst>
        </p:spPr>
        <p:txBody>
          <a:bodyPr/>
          <a:lstStyle/>
          <a:p>
            <a:endParaRPr lang="en-GB" dirty="0"/>
          </a:p>
        </p:txBody>
      </p:sp>
      <p:sp>
        <p:nvSpPr>
          <p:cNvPr id="16" name="TextBox 16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652205" y="398596"/>
            <a:ext cx="10847451" cy="112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4A2308"/>
                </a:solidFill>
                <a:latin typeface="Aleo Bold"/>
              </a:rPr>
              <a:t>Taking Peat Depths - Results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913203" y="3182971"/>
            <a:ext cx="3734050" cy="4714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4A2308"/>
                </a:solidFill>
                <a:latin typeface="Nunito 1 Bold"/>
              </a:rPr>
              <a:t>Can you work out how many years it has taken for this peat to build up?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995807" y="7291875"/>
            <a:ext cx="326349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A2308"/>
                </a:solidFill>
                <a:latin typeface="Nunito 1"/>
              </a:rPr>
              <a:t>This measured about 160cm</a:t>
            </a:r>
          </a:p>
        </p:txBody>
      </p:sp>
      <p:sp>
        <p:nvSpPr>
          <p:cNvPr id="20" name="TextBox 20"/>
          <p:cNvSpPr txBox="1"/>
          <p:nvPr/>
        </p:nvSpPr>
        <p:spPr>
          <a:xfrm rot="701157">
            <a:off x="15568501" y="4145651"/>
            <a:ext cx="949" cy="8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"/>
              </a:lnSpc>
            </a:pPr>
            <a:endParaRPr/>
          </a:p>
        </p:txBody>
      </p:sp>
      <p:grpSp>
        <p:nvGrpSpPr>
          <p:cNvPr id="21" name="Group 21"/>
          <p:cNvGrpSpPr/>
          <p:nvPr/>
        </p:nvGrpSpPr>
        <p:grpSpPr>
          <a:xfrm>
            <a:off x="629664" y="9397870"/>
            <a:ext cx="4886027" cy="330198"/>
            <a:chOff x="2197756" y="-9467351"/>
            <a:chExt cx="6514701" cy="440264"/>
          </a:xfrm>
        </p:grpSpPr>
        <p:sp>
          <p:nvSpPr>
            <p:cNvPr id="22" name="TextBox 22"/>
            <p:cNvSpPr txBox="1"/>
            <p:nvPr/>
          </p:nvSpPr>
          <p:spPr>
            <a:xfrm>
              <a:off x="2583258" y="-9467351"/>
              <a:ext cx="6129199" cy="440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EBEBEB"/>
                  </a:solidFill>
                  <a:latin typeface="Nunito 1 Bold"/>
                </a:rPr>
                <a:t>2023 Bright Woods Forest School CIC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2197756" y="-9437311"/>
              <a:ext cx="382328" cy="382328"/>
            </a:xfrm>
            <a:custGeom>
              <a:avLst/>
              <a:gdLst/>
              <a:ahLst/>
              <a:cxnLst/>
              <a:rect l="l" t="t" r="r" b="b"/>
              <a:pathLst>
                <a:path w="382328" h="382328">
                  <a:moveTo>
                    <a:pt x="0" y="0"/>
                  </a:moveTo>
                  <a:lnTo>
                    <a:pt x="382328" y="0"/>
                  </a:lnTo>
                  <a:lnTo>
                    <a:pt x="382328" y="382328"/>
                  </a:lnTo>
                  <a:lnTo>
                    <a:pt x="0" y="382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3182" y="1687429"/>
            <a:ext cx="7562306" cy="7173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4762" y="-2227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/>
          <p:cNvSpPr/>
          <p:nvPr/>
        </p:nvSpPr>
        <p:spPr>
          <a:xfrm flipH="1">
            <a:off x="13608019" y="8484599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1"/>
                </a:lnTo>
                <a:lnTo>
                  <a:pt x="4679981" y="1802401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5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7844325"/>
            <a:ext cx="4390123" cy="2452200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3"/>
                </a:lnTo>
                <a:lnTo>
                  <a:pt x="0" y="26961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77" t="-82461" r="2" b="-994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8047081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156883"/>
            <a:ext cx="5669117" cy="3152392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6"/>
                </a:lnTo>
                <a:lnTo>
                  <a:pt x="5669117" y="3383606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8"/>
            <a:stretch>
              <a:fillRect l="-11260" t="-89252" b="-1083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9" name="Freeform 9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9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 rot="701157">
            <a:off x="15411012" y="4907075"/>
            <a:ext cx="949" cy="8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 rot="701157">
            <a:off x="15568501" y="4145651"/>
            <a:ext cx="949" cy="8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"/>
              </a:lnSpc>
            </a:pPr>
            <a:endParaRPr/>
          </a:p>
        </p:txBody>
      </p:sp>
      <p:grpSp>
        <p:nvGrpSpPr>
          <p:cNvPr id="21" name="Group 21"/>
          <p:cNvGrpSpPr/>
          <p:nvPr/>
        </p:nvGrpSpPr>
        <p:grpSpPr>
          <a:xfrm>
            <a:off x="629664" y="9397870"/>
            <a:ext cx="4886027" cy="330198"/>
            <a:chOff x="2197756" y="-9467351"/>
            <a:chExt cx="6514701" cy="440264"/>
          </a:xfrm>
        </p:grpSpPr>
        <p:sp>
          <p:nvSpPr>
            <p:cNvPr id="22" name="TextBox 22"/>
            <p:cNvSpPr txBox="1"/>
            <p:nvPr/>
          </p:nvSpPr>
          <p:spPr>
            <a:xfrm>
              <a:off x="2583258" y="-9467351"/>
              <a:ext cx="6129199" cy="440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EBEBEB"/>
                  </a:solidFill>
                  <a:latin typeface="Nunito 1 Bold"/>
                </a:rPr>
                <a:t>2023 Bright Woods Forest School CIC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2197756" y="-9437311"/>
              <a:ext cx="382328" cy="382328"/>
            </a:xfrm>
            <a:custGeom>
              <a:avLst/>
              <a:gdLst/>
              <a:ahLst/>
              <a:cxnLst/>
              <a:rect l="l" t="t" r="r" b="b"/>
              <a:pathLst>
                <a:path w="382328" h="382328">
                  <a:moveTo>
                    <a:pt x="0" y="0"/>
                  </a:moveTo>
                  <a:lnTo>
                    <a:pt x="382328" y="0"/>
                  </a:lnTo>
                  <a:lnTo>
                    <a:pt x="382328" y="382328"/>
                  </a:lnTo>
                  <a:lnTo>
                    <a:pt x="0" y="382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pic>
        <p:nvPicPr>
          <p:cNvPr id="12" name="asFp3l3QN_g"/>
          <p:cNvPicPr>
            <a:picLocks noRot="1" noChangeAspect="1"/>
          </p:cNvPicPr>
          <p:nvPr>
            <a:videoFile r:link="rId1"/>
          </p:nvPr>
        </p:nvPicPr>
        <p:blipFill>
          <a:blip r:embed="rId15"/>
          <a:stretch>
            <a:fillRect/>
          </a:stretch>
        </p:blipFill>
        <p:spPr>
          <a:xfrm>
            <a:off x="538163" y="368517"/>
            <a:ext cx="17221200" cy="968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08019" y="8484599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1"/>
                </a:lnTo>
                <a:lnTo>
                  <a:pt x="4679981" y="1802401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4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7844325"/>
            <a:ext cx="4390123" cy="2442675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3"/>
                </a:lnTo>
                <a:lnTo>
                  <a:pt x="0" y="26961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77" t="-82783" r="2" b="-1037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8047081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156882"/>
            <a:ext cx="5669117" cy="3139643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6"/>
                </a:lnTo>
                <a:lnTo>
                  <a:pt x="5669117" y="3383606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7"/>
            <a:stretch>
              <a:fillRect l="-11260" t="-89614" b="-1128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10" name="Freeform 10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8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40592" y="2174452"/>
            <a:ext cx="15759216" cy="6290609"/>
            <a:chOff x="0" y="0"/>
            <a:chExt cx="4150575" cy="16567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150575" cy="1656786"/>
            </a:xfrm>
            <a:custGeom>
              <a:avLst/>
              <a:gdLst/>
              <a:ahLst/>
              <a:cxnLst/>
              <a:rect l="l" t="t" r="r" b="b"/>
              <a:pathLst>
                <a:path w="4150575" h="1656786">
                  <a:moveTo>
                    <a:pt x="37336" y="0"/>
                  </a:moveTo>
                  <a:lnTo>
                    <a:pt x="4113239" y="0"/>
                  </a:lnTo>
                  <a:cubicBezTo>
                    <a:pt x="4123141" y="0"/>
                    <a:pt x="4132638" y="3934"/>
                    <a:pt x="4139640" y="10935"/>
                  </a:cubicBezTo>
                  <a:cubicBezTo>
                    <a:pt x="4146642" y="17937"/>
                    <a:pt x="4150575" y="27434"/>
                    <a:pt x="4150575" y="37336"/>
                  </a:cubicBezTo>
                  <a:lnTo>
                    <a:pt x="4150575" y="1619450"/>
                  </a:lnTo>
                  <a:cubicBezTo>
                    <a:pt x="4150575" y="1629352"/>
                    <a:pt x="4146642" y="1638849"/>
                    <a:pt x="4139640" y="1645851"/>
                  </a:cubicBezTo>
                  <a:cubicBezTo>
                    <a:pt x="4132638" y="1652852"/>
                    <a:pt x="4123141" y="1656786"/>
                    <a:pt x="4113239" y="1656786"/>
                  </a:cubicBezTo>
                  <a:lnTo>
                    <a:pt x="37336" y="1656786"/>
                  </a:lnTo>
                  <a:cubicBezTo>
                    <a:pt x="16716" y="1656786"/>
                    <a:pt x="0" y="1640070"/>
                    <a:pt x="0" y="1619450"/>
                  </a:cubicBezTo>
                  <a:lnTo>
                    <a:pt x="0" y="37336"/>
                  </a:lnTo>
                  <a:cubicBezTo>
                    <a:pt x="0" y="16716"/>
                    <a:pt x="16716" y="0"/>
                    <a:pt x="37336" y="0"/>
                  </a:cubicBezTo>
                  <a:close/>
                </a:path>
              </a:pathLst>
            </a:custGeom>
            <a:solidFill>
              <a:srgbClr val="B8CAD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4150575" cy="16758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880956">
            <a:off x="1599288" y="2764637"/>
            <a:ext cx="3209553" cy="1853517"/>
          </a:xfrm>
          <a:custGeom>
            <a:avLst/>
            <a:gdLst/>
            <a:ahLst/>
            <a:cxnLst/>
            <a:rect l="l" t="t" r="r" b="b"/>
            <a:pathLst>
              <a:path w="3209553" h="1853517">
                <a:moveTo>
                  <a:pt x="0" y="0"/>
                </a:moveTo>
                <a:lnTo>
                  <a:pt x="3209553" y="0"/>
                </a:lnTo>
                <a:lnTo>
                  <a:pt x="3209553" y="1853517"/>
                </a:lnTo>
                <a:lnTo>
                  <a:pt x="0" y="18535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657263" y="6869757"/>
            <a:ext cx="2524015" cy="1094791"/>
          </a:xfrm>
          <a:custGeom>
            <a:avLst/>
            <a:gdLst/>
            <a:ahLst/>
            <a:cxnLst/>
            <a:rect l="l" t="t" r="r" b="b"/>
            <a:pathLst>
              <a:path w="2524015" h="1094791">
                <a:moveTo>
                  <a:pt x="0" y="0"/>
                </a:moveTo>
                <a:lnTo>
                  <a:pt x="2524014" y="0"/>
                </a:lnTo>
                <a:lnTo>
                  <a:pt x="2524014" y="1094791"/>
                </a:lnTo>
                <a:lnTo>
                  <a:pt x="0" y="1094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4991337" y="2927894"/>
            <a:ext cx="11584786" cy="3133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2" lvl="1" indent="-485771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08294C"/>
                </a:solidFill>
                <a:latin typeface="Nunito 1"/>
              </a:rPr>
              <a:t>Create a miniature peatland in a trough.</a:t>
            </a:r>
          </a:p>
          <a:p>
            <a:pPr marL="971542" lvl="1" indent="-485771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08294C"/>
                </a:solidFill>
                <a:latin typeface="Nunito 1"/>
              </a:rPr>
              <a:t>First add rocks, then soil, then moss.</a:t>
            </a:r>
          </a:p>
          <a:p>
            <a:pPr marL="971542" lvl="1" indent="-485771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08294C"/>
                </a:solidFill>
                <a:latin typeface="Nunito 1"/>
              </a:rPr>
              <a:t>Take peat depth measurements.</a:t>
            </a:r>
          </a:p>
          <a:p>
            <a:pPr marL="971542" lvl="1" indent="-485771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08294C"/>
                </a:solidFill>
                <a:latin typeface="Nunito 1"/>
              </a:rPr>
              <a:t>Record your findings.</a:t>
            </a:r>
          </a:p>
        </p:txBody>
      </p:sp>
      <p:sp>
        <p:nvSpPr>
          <p:cNvPr id="18" name="Freeform 18"/>
          <p:cNvSpPr/>
          <p:nvPr/>
        </p:nvSpPr>
        <p:spPr>
          <a:xfrm>
            <a:off x="7886755" y="6869757"/>
            <a:ext cx="2524015" cy="1094791"/>
          </a:xfrm>
          <a:custGeom>
            <a:avLst/>
            <a:gdLst/>
            <a:ahLst/>
            <a:cxnLst/>
            <a:rect l="l" t="t" r="r" b="b"/>
            <a:pathLst>
              <a:path w="2524015" h="1094791">
                <a:moveTo>
                  <a:pt x="0" y="0"/>
                </a:moveTo>
                <a:lnTo>
                  <a:pt x="2524015" y="0"/>
                </a:lnTo>
                <a:lnTo>
                  <a:pt x="2524015" y="1094791"/>
                </a:lnTo>
                <a:lnTo>
                  <a:pt x="0" y="1094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9" name="Group 19"/>
          <p:cNvGrpSpPr/>
          <p:nvPr/>
        </p:nvGrpSpPr>
        <p:grpSpPr>
          <a:xfrm>
            <a:off x="7965169" y="6980925"/>
            <a:ext cx="2090136" cy="1263357"/>
            <a:chOff x="0" y="0"/>
            <a:chExt cx="2786848" cy="1684476"/>
          </a:xfrm>
        </p:grpSpPr>
        <p:sp>
          <p:nvSpPr>
            <p:cNvPr id="20" name="Freeform 20"/>
            <p:cNvSpPr/>
            <p:nvPr/>
          </p:nvSpPr>
          <p:spPr>
            <a:xfrm flipH="1">
              <a:off x="255055" y="0"/>
              <a:ext cx="2483557" cy="776111"/>
            </a:xfrm>
            <a:custGeom>
              <a:avLst/>
              <a:gdLst/>
              <a:ahLst/>
              <a:cxnLst/>
              <a:rect l="l" t="t" r="r" b="b"/>
              <a:pathLst>
                <a:path w="2483557" h="776111">
                  <a:moveTo>
                    <a:pt x="2483557" y="0"/>
                  </a:moveTo>
                  <a:lnTo>
                    <a:pt x="0" y="0"/>
                  </a:lnTo>
                  <a:lnTo>
                    <a:pt x="0" y="776111"/>
                  </a:lnTo>
                  <a:lnTo>
                    <a:pt x="2483557" y="776111"/>
                  </a:lnTo>
                  <a:lnTo>
                    <a:pt x="2483557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66805"/>
              <a:ext cx="2523730" cy="653015"/>
            </a:xfrm>
            <a:custGeom>
              <a:avLst/>
              <a:gdLst/>
              <a:ahLst/>
              <a:cxnLst/>
              <a:rect l="l" t="t" r="r" b="b"/>
              <a:pathLst>
                <a:path w="2523730" h="653015">
                  <a:moveTo>
                    <a:pt x="0" y="0"/>
                  </a:moveTo>
                  <a:lnTo>
                    <a:pt x="2523730" y="0"/>
                  </a:lnTo>
                  <a:lnTo>
                    <a:pt x="2523730" y="653015"/>
                  </a:lnTo>
                  <a:lnTo>
                    <a:pt x="0" y="653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0" y="439359"/>
              <a:ext cx="2738612" cy="608200"/>
            </a:xfrm>
            <a:custGeom>
              <a:avLst/>
              <a:gdLst/>
              <a:ahLst/>
              <a:cxnLst/>
              <a:rect l="l" t="t" r="r" b="b"/>
              <a:pathLst>
                <a:path w="2738612" h="608200">
                  <a:moveTo>
                    <a:pt x="2738612" y="0"/>
                  </a:moveTo>
                  <a:lnTo>
                    <a:pt x="0" y="0"/>
                  </a:lnTo>
                  <a:lnTo>
                    <a:pt x="0" y="608200"/>
                  </a:lnTo>
                  <a:lnTo>
                    <a:pt x="2738612" y="608200"/>
                  </a:lnTo>
                  <a:lnTo>
                    <a:pt x="273861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 rot="-271616" flipH="1">
              <a:off x="34507" y="596934"/>
              <a:ext cx="2717834" cy="981817"/>
            </a:xfrm>
            <a:custGeom>
              <a:avLst/>
              <a:gdLst/>
              <a:ahLst/>
              <a:cxnLst/>
              <a:rect l="l" t="t" r="r" b="b"/>
              <a:pathLst>
                <a:path w="2717834" h="981817">
                  <a:moveTo>
                    <a:pt x="2717834" y="0"/>
                  </a:moveTo>
                  <a:lnTo>
                    <a:pt x="0" y="0"/>
                  </a:lnTo>
                  <a:lnTo>
                    <a:pt x="0" y="981818"/>
                  </a:lnTo>
                  <a:lnTo>
                    <a:pt x="2717834" y="981818"/>
                  </a:lnTo>
                  <a:lnTo>
                    <a:pt x="2717834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Freeform 24"/>
          <p:cNvSpPr/>
          <p:nvPr/>
        </p:nvSpPr>
        <p:spPr>
          <a:xfrm>
            <a:off x="4714677" y="6869757"/>
            <a:ext cx="2524015" cy="1094791"/>
          </a:xfrm>
          <a:custGeom>
            <a:avLst/>
            <a:gdLst/>
            <a:ahLst/>
            <a:cxnLst/>
            <a:rect l="l" t="t" r="r" b="b"/>
            <a:pathLst>
              <a:path w="2524015" h="1094791">
                <a:moveTo>
                  <a:pt x="0" y="0"/>
                </a:moveTo>
                <a:lnTo>
                  <a:pt x="2524015" y="0"/>
                </a:lnTo>
                <a:lnTo>
                  <a:pt x="2524015" y="1094791"/>
                </a:lnTo>
                <a:lnTo>
                  <a:pt x="0" y="1094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 rot="-271616" flipH="1">
            <a:off x="4852386" y="7473223"/>
            <a:ext cx="1926923" cy="696101"/>
          </a:xfrm>
          <a:custGeom>
            <a:avLst/>
            <a:gdLst/>
            <a:ahLst/>
            <a:cxnLst/>
            <a:rect l="l" t="t" r="r" b="b"/>
            <a:pathLst>
              <a:path w="1926923" h="696101">
                <a:moveTo>
                  <a:pt x="1926923" y="0"/>
                </a:moveTo>
                <a:lnTo>
                  <a:pt x="0" y="0"/>
                </a:lnTo>
                <a:lnTo>
                  <a:pt x="0" y="696101"/>
                </a:lnTo>
                <a:lnTo>
                  <a:pt x="1926923" y="696101"/>
                </a:lnTo>
                <a:lnTo>
                  <a:pt x="1926923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652205" y="398596"/>
            <a:ext cx="11630327" cy="112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4A2308"/>
                </a:solidFill>
                <a:latin typeface="Aleo Bold"/>
              </a:rPr>
              <a:t>Activity - Taking Peat Depths</a:t>
            </a:r>
          </a:p>
        </p:txBody>
      </p:sp>
      <p:sp>
        <p:nvSpPr>
          <p:cNvPr id="27" name="TextBox 27"/>
          <p:cNvSpPr txBox="1"/>
          <p:nvPr/>
        </p:nvSpPr>
        <p:spPr>
          <a:xfrm rot="701157">
            <a:off x="15411012" y="4907075"/>
            <a:ext cx="949" cy="8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"/>
              </a:lnSpc>
            </a:pPr>
            <a:endParaRPr/>
          </a:p>
        </p:txBody>
      </p:sp>
      <p:sp>
        <p:nvSpPr>
          <p:cNvPr id="28" name="TextBox 28"/>
          <p:cNvSpPr txBox="1"/>
          <p:nvPr/>
        </p:nvSpPr>
        <p:spPr>
          <a:xfrm rot="701157">
            <a:off x="15568501" y="4145651"/>
            <a:ext cx="949" cy="8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"/>
              </a:lnSpc>
            </a:pPr>
            <a:endParaRPr/>
          </a:p>
        </p:txBody>
      </p:sp>
      <p:grpSp>
        <p:nvGrpSpPr>
          <p:cNvPr id="29" name="Group 29"/>
          <p:cNvGrpSpPr/>
          <p:nvPr/>
        </p:nvGrpSpPr>
        <p:grpSpPr>
          <a:xfrm>
            <a:off x="11084005" y="6869757"/>
            <a:ext cx="2524015" cy="1374525"/>
            <a:chOff x="0" y="0"/>
            <a:chExt cx="3365353" cy="18327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365353" cy="1459722"/>
            </a:xfrm>
            <a:custGeom>
              <a:avLst/>
              <a:gdLst/>
              <a:ahLst/>
              <a:cxnLst/>
              <a:rect l="l" t="t" r="r" b="b"/>
              <a:pathLst>
                <a:path w="3365353" h="1459722">
                  <a:moveTo>
                    <a:pt x="0" y="0"/>
                  </a:moveTo>
                  <a:lnTo>
                    <a:pt x="3365353" y="0"/>
                  </a:lnTo>
                  <a:lnTo>
                    <a:pt x="3365353" y="1459722"/>
                  </a:lnTo>
                  <a:lnTo>
                    <a:pt x="0" y="1459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08399" y="127784"/>
              <a:ext cx="2694999" cy="602076"/>
            </a:xfrm>
            <a:custGeom>
              <a:avLst/>
              <a:gdLst/>
              <a:ahLst/>
              <a:cxnLst/>
              <a:rect l="l" t="t" r="r" b="b"/>
              <a:pathLst>
                <a:path w="2694999" h="602076">
                  <a:moveTo>
                    <a:pt x="0" y="0"/>
                  </a:moveTo>
                  <a:lnTo>
                    <a:pt x="2694999" y="0"/>
                  </a:lnTo>
                  <a:lnTo>
                    <a:pt x="2694999" y="602077"/>
                  </a:lnTo>
                  <a:lnTo>
                    <a:pt x="0" y="602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 r="-7978" b="-193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2"/>
            <p:cNvSpPr/>
            <p:nvPr/>
          </p:nvSpPr>
          <p:spPr>
            <a:xfrm flipH="1">
              <a:off x="847052" y="135524"/>
              <a:ext cx="1956346" cy="437058"/>
            </a:xfrm>
            <a:custGeom>
              <a:avLst/>
              <a:gdLst/>
              <a:ahLst/>
              <a:cxnLst/>
              <a:rect l="l" t="t" r="r" b="b"/>
              <a:pathLst>
                <a:path w="1956346" h="437058">
                  <a:moveTo>
                    <a:pt x="1956346" y="0"/>
                  </a:moveTo>
                  <a:lnTo>
                    <a:pt x="0" y="0"/>
                  </a:lnTo>
                  <a:lnTo>
                    <a:pt x="0" y="437057"/>
                  </a:lnTo>
                  <a:lnTo>
                    <a:pt x="1956346" y="437057"/>
                  </a:lnTo>
                  <a:lnTo>
                    <a:pt x="1956346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 r="-592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3"/>
            <p:cNvSpPr/>
            <p:nvPr/>
          </p:nvSpPr>
          <p:spPr>
            <a:xfrm flipH="1">
              <a:off x="358747" y="179310"/>
              <a:ext cx="2437725" cy="761789"/>
            </a:xfrm>
            <a:custGeom>
              <a:avLst/>
              <a:gdLst/>
              <a:ahLst/>
              <a:cxnLst/>
              <a:rect l="l" t="t" r="r" b="b"/>
              <a:pathLst>
                <a:path w="2437725" h="761789">
                  <a:moveTo>
                    <a:pt x="2437724" y="0"/>
                  </a:moveTo>
                  <a:lnTo>
                    <a:pt x="0" y="0"/>
                  </a:lnTo>
                  <a:lnTo>
                    <a:pt x="0" y="761788"/>
                  </a:lnTo>
                  <a:lnTo>
                    <a:pt x="2437724" y="761788"/>
                  </a:lnTo>
                  <a:lnTo>
                    <a:pt x="2437724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08399" y="244882"/>
              <a:ext cx="2477157" cy="640964"/>
            </a:xfrm>
            <a:custGeom>
              <a:avLst/>
              <a:gdLst/>
              <a:ahLst/>
              <a:cxnLst/>
              <a:rect l="l" t="t" r="r" b="b"/>
              <a:pathLst>
                <a:path w="2477157" h="640964">
                  <a:moveTo>
                    <a:pt x="0" y="0"/>
                  </a:moveTo>
                  <a:lnTo>
                    <a:pt x="2477156" y="0"/>
                  </a:lnTo>
                  <a:lnTo>
                    <a:pt x="2477156" y="640964"/>
                  </a:lnTo>
                  <a:lnTo>
                    <a:pt x="0" y="64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5"/>
            <p:cNvSpPr/>
            <p:nvPr/>
          </p:nvSpPr>
          <p:spPr>
            <a:xfrm flipH="1">
              <a:off x="108399" y="610561"/>
              <a:ext cx="2688073" cy="596976"/>
            </a:xfrm>
            <a:custGeom>
              <a:avLst/>
              <a:gdLst/>
              <a:ahLst/>
              <a:cxnLst/>
              <a:rect l="l" t="t" r="r" b="b"/>
              <a:pathLst>
                <a:path w="2688073" h="596976">
                  <a:moveTo>
                    <a:pt x="2688072" y="0"/>
                  </a:moveTo>
                  <a:lnTo>
                    <a:pt x="0" y="0"/>
                  </a:lnTo>
                  <a:lnTo>
                    <a:pt x="0" y="596976"/>
                  </a:lnTo>
                  <a:lnTo>
                    <a:pt x="2688072" y="596976"/>
                  </a:lnTo>
                  <a:lnTo>
                    <a:pt x="268807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6"/>
            <p:cNvSpPr/>
            <p:nvPr/>
          </p:nvSpPr>
          <p:spPr>
            <a:xfrm rot="-271616" flipH="1">
              <a:off x="142269" y="765228"/>
              <a:ext cx="2667678" cy="963699"/>
            </a:xfrm>
            <a:custGeom>
              <a:avLst/>
              <a:gdLst/>
              <a:ahLst/>
              <a:cxnLst/>
              <a:rect l="l" t="t" r="r" b="b"/>
              <a:pathLst>
                <a:path w="2667678" h="963699">
                  <a:moveTo>
                    <a:pt x="2667678" y="0"/>
                  </a:moveTo>
                  <a:lnTo>
                    <a:pt x="0" y="0"/>
                  </a:lnTo>
                  <a:lnTo>
                    <a:pt x="0" y="963698"/>
                  </a:lnTo>
                  <a:lnTo>
                    <a:pt x="2667678" y="963698"/>
                  </a:lnTo>
                  <a:lnTo>
                    <a:pt x="2667678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4157020" y="6869757"/>
            <a:ext cx="2524015" cy="1374525"/>
            <a:chOff x="0" y="0"/>
            <a:chExt cx="3365353" cy="18327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365353" cy="1459722"/>
            </a:xfrm>
            <a:custGeom>
              <a:avLst/>
              <a:gdLst/>
              <a:ahLst/>
              <a:cxnLst/>
              <a:rect l="l" t="t" r="r" b="b"/>
              <a:pathLst>
                <a:path w="3365353" h="1459722">
                  <a:moveTo>
                    <a:pt x="0" y="0"/>
                  </a:moveTo>
                  <a:lnTo>
                    <a:pt x="3365353" y="0"/>
                  </a:lnTo>
                  <a:lnTo>
                    <a:pt x="3365353" y="1459722"/>
                  </a:lnTo>
                  <a:lnTo>
                    <a:pt x="0" y="1459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08399" y="127784"/>
              <a:ext cx="2694999" cy="602076"/>
            </a:xfrm>
            <a:custGeom>
              <a:avLst/>
              <a:gdLst/>
              <a:ahLst/>
              <a:cxnLst/>
              <a:rect l="l" t="t" r="r" b="b"/>
              <a:pathLst>
                <a:path w="2694999" h="602076">
                  <a:moveTo>
                    <a:pt x="0" y="0"/>
                  </a:moveTo>
                  <a:lnTo>
                    <a:pt x="2694999" y="0"/>
                  </a:lnTo>
                  <a:lnTo>
                    <a:pt x="2694999" y="602077"/>
                  </a:lnTo>
                  <a:lnTo>
                    <a:pt x="0" y="602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 r="-7978" b="-193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40"/>
            <p:cNvSpPr/>
            <p:nvPr/>
          </p:nvSpPr>
          <p:spPr>
            <a:xfrm flipH="1">
              <a:off x="847052" y="135524"/>
              <a:ext cx="1956346" cy="437058"/>
            </a:xfrm>
            <a:custGeom>
              <a:avLst/>
              <a:gdLst/>
              <a:ahLst/>
              <a:cxnLst/>
              <a:rect l="l" t="t" r="r" b="b"/>
              <a:pathLst>
                <a:path w="1956346" h="437058">
                  <a:moveTo>
                    <a:pt x="1956346" y="0"/>
                  </a:moveTo>
                  <a:lnTo>
                    <a:pt x="0" y="0"/>
                  </a:lnTo>
                  <a:lnTo>
                    <a:pt x="0" y="437057"/>
                  </a:lnTo>
                  <a:lnTo>
                    <a:pt x="1956346" y="437057"/>
                  </a:lnTo>
                  <a:lnTo>
                    <a:pt x="1956346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 r="-592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41"/>
            <p:cNvSpPr/>
            <p:nvPr/>
          </p:nvSpPr>
          <p:spPr>
            <a:xfrm flipH="1">
              <a:off x="358747" y="179310"/>
              <a:ext cx="2437725" cy="761789"/>
            </a:xfrm>
            <a:custGeom>
              <a:avLst/>
              <a:gdLst/>
              <a:ahLst/>
              <a:cxnLst/>
              <a:rect l="l" t="t" r="r" b="b"/>
              <a:pathLst>
                <a:path w="2437725" h="761789">
                  <a:moveTo>
                    <a:pt x="2437724" y="0"/>
                  </a:moveTo>
                  <a:lnTo>
                    <a:pt x="0" y="0"/>
                  </a:lnTo>
                  <a:lnTo>
                    <a:pt x="0" y="761788"/>
                  </a:lnTo>
                  <a:lnTo>
                    <a:pt x="2437724" y="761788"/>
                  </a:lnTo>
                  <a:lnTo>
                    <a:pt x="2437724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108399" y="244882"/>
              <a:ext cx="2477157" cy="640964"/>
            </a:xfrm>
            <a:custGeom>
              <a:avLst/>
              <a:gdLst/>
              <a:ahLst/>
              <a:cxnLst/>
              <a:rect l="l" t="t" r="r" b="b"/>
              <a:pathLst>
                <a:path w="2477157" h="640964">
                  <a:moveTo>
                    <a:pt x="0" y="0"/>
                  </a:moveTo>
                  <a:lnTo>
                    <a:pt x="2477156" y="0"/>
                  </a:lnTo>
                  <a:lnTo>
                    <a:pt x="2477156" y="640964"/>
                  </a:lnTo>
                  <a:lnTo>
                    <a:pt x="0" y="64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43"/>
            <p:cNvSpPr/>
            <p:nvPr/>
          </p:nvSpPr>
          <p:spPr>
            <a:xfrm flipH="1">
              <a:off x="108399" y="610561"/>
              <a:ext cx="2688073" cy="596976"/>
            </a:xfrm>
            <a:custGeom>
              <a:avLst/>
              <a:gdLst/>
              <a:ahLst/>
              <a:cxnLst/>
              <a:rect l="l" t="t" r="r" b="b"/>
              <a:pathLst>
                <a:path w="2688073" h="596976">
                  <a:moveTo>
                    <a:pt x="2688072" y="0"/>
                  </a:moveTo>
                  <a:lnTo>
                    <a:pt x="0" y="0"/>
                  </a:lnTo>
                  <a:lnTo>
                    <a:pt x="0" y="596976"/>
                  </a:lnTo>
                  <a:lnTo>
                    <a:pt x="2688072" y="596976"/>
                  </a:lnTo>
                  <a:lnTo>
                    <a:pt x="2688072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44"/>
            <p:cNvSpPr/>
            <p:nvPr/>
          </p:nvSpPr>
          <p:spPr>
            <a:xfrm rot="-271616" flipH="1">
              <a:off x="142269" y="765228"/>
              <a:ext cx="2667678" cy="963699"/>
            </a:xfrm>
            <a:custGeom>
              <a:avLst/>
              <a:gdLst/>
              <a:ahLst/>
              <a:cxnLst/>
              <a:rect l="l" t="t" r="r" b="b"/>
              <a:pathLst>
                <a:path w="2667678" h="963699">
                  <a:moveTo>
                    <a:pt x="2667678" y="0"/>
                  </a:moveTo>
                  <a:lnTo>
                    <a:pt x="0" y="0"/>
                  </a:lnTo>
                  <a:lnTo>
                    <a:pt x="0" y="963698"/>
                  </a:lnTo>
                  <a:lnTo>
                    <a:pt x="2667678" y="963698"/>
                  </a:lnTo>
                  <a:lnTo>
                    <a:pt x="2667678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5" name="Freeform 45"/>
          <p:cNvSpPr/>
          <p:nvPr/>
        </p:nvSpPr>
        <p:spPr>
          <a:xfrm rot="240354" flipH="1">
            <a:off x="14305413" y="6444059"/>
            <a:ext cx="3063583" cy="651708"/>
          </a:xfrm>
          <a:custGeom>
            <a:avLst/>
            <a:gdLst/>
            <a:ahLst/>
            <a:cxnLst/>
            <a:rect l="l" t="t" r="r" b="b"/>
            <a:pathLst>
              <a:path w="3063583" h="651708">
                <a:moveTo>
                  <a:pt x="3063583" y="0"/>
                </a:moveTo>
                <a:lnTo>
                  <a:pt x="0" y="0"/>
                </a:lnTo>
                <a:lnTo>
                  <a:pt x="0" y="651707"/>
                </a:lnTo>
                <a:lnTo>
                  <a:pt x="3063583" y="651707"/>
                </a:lnTo>
                <a:lnTo>
                  <a:pt x="3063583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6" name="Freeform 46"/>
          <p:cNvSpPr/>
          <p:nvPr/>
        </p:nvSpPr>
        <p:spPr>
          <a:xfrm rot="-1466089">
            <a:off x="14804618" y="6141337"/>
            <a:ext cx="708297" cy="1491151"/>
          </a:xfrm>
          <a:custGeom>
            <a:avLst/>
            <a:gdLst/>
            <a:ahLst/>
            <a:cxnLst/>
            <a:rect l="l" t="t" r="r" b="b"/>
            <a:pathLst>
              <a:path w="708297" h="1491151">
                <a:moveTo>
                  <a:pt x="0" y="0"/>
                </a:moveTo>
                <a:lnTo>
                  <a:pt x="708296" y="0"/>
                </a:lnTo>
                <a:lnTo>
                  <a:pt x="708296" y="1491151"/>
                </a:lnTo>
                <a:lnTo>
                  <a:pt x="0" y="149115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476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08019" y="8484599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1"/>
                </a:lnTo>
                <a:lnTo>
                  <a:pt x="4679981" y="1802401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4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7844325"/>
            <a:ext cx="4390123" cy="2450252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3"/>
                </a:lnTo>
                <a:lnTo>
                  <a:pt x="0" y="26961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77" t="-82528" r="2" b="-100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8047081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156882"/>
            <a:ext cx="5669117" cy="3139643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6"/>
                </a:lnTo>
                <a:lnTo>
                  <a:pt x="5669117" y="3383606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7"/>
            <a:stretch>
              <a:fillRect l="-11260" t="-89614" b="-1128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9" name="Freeform 9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8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 rot="701157">
            <a:off x="15411012" y="4907075"/>
            <a:ext cx="949" cy="8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 rot="701157">
            <a:off x="15568501" y="4145651"/>
            <a:ext cx="949" cy="8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9345870" y="3742146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15" name="Group 15"/>
          <p:cNvGrpSpPr/>
          <p:nvPr/>
        </p:nvGrpSpPr>
        <p:grpSpPr>
          <a:xfrm>
            <a:off x="954824" y="1493067"/>
            <a:ext cx="16368828" cy="7678229"/>
            <a:chOff x="0" y="0"/>
            <a:chExt cx="4311132" cy="20222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11132" cy="2022250"/>
            </a:xfrm>
            <a:custGeom>
              <a:avLst/>
              <a:gdLst/>
              <a:ahLst/>
              <a:cxnLst/>
              <a:rect l="l" t="t" r="r" b="b"/>
              <a:pathLst>
                <a:path w="4311132" h="2022250">
                  <a:moveTo>
                    <a:pt x="27905" y="0"/>
                  </a:moveTo>
                  <a:lnTo>
                    <a:pt x="4283227" y="0"/>
                  </a:lnTo>
                  <a:cubicBezTo>
                    <a:pt x="4290628" y="0"/>
                    <a:pt x="4297725" y="2940"/>
                    <a:pt x="4302959" y="8173"/>
                  </a:cubicBezTo>
                  <a:cubicBezTo>
                    <a:pt x="4308192" y="13406"/>
                    <a:pt x="4311132" y="20504"/>
                    <a:pt x="4311132" y="27905"/>
                  </a:cubicBezTo>
                  <a:lnTo>
                    <a:pt x="4311132" y="1994345"/>
                  </a:lnTo>
                  <a:cubicBezTo>
                    <a:pt x="4311132" y="2001745"/>
                    <a:pt x="4308192" y="2008843"/>
                    <a:pt x="4302959" y="2014076"/>
                  </a:cubicBezTo>
                  <a:cubicBezTo>
                    <a:pt x="4297725" y="2019310"/>
                    <a:pt x="4290628" y="2022250"/>
                    <a:pt x="4283227" y="2022250"/>
                  </a:cubicBezTo>
                  <a:lnTo>
                    <a:pt x="27905" y="2022250"/>
                  </a:lnTo>
                  <a:cubicBezTo>
                    <a:pt x="20504" y="2022250"/>
                    <a:pt x="13406" y="2019310"/>
                    <a:pt x="8173" y="2014076"/>
                  </a:cubicBezTo>
                  <a:cubicBezTo>
                    <a:pt x="2940" y="2008843"/>
                    <a:pt x="0" y="2001745"/>
                    <a:pt x="0" y="1994345"/>
                  </a:cubicBezTo>
                  <a:lnTo>
                    <a:pt x="0" y="27905"/>
                  </a:lnTo>
                  <a:cubicBezTo>
                    <a:pt x="0" y="20504"/>
                    <a:pt x="2940" y="13406"/>
                    <a:pt x="8173" y="8173"/>
                  </a:cubicBezTo>
                  <a:cubicBezTo>
                    <a:pt x="13406" y="2940"/>
                    <a:pt x="20504" y="0"/>
                    <a:pt x="27905" y="0"/>
                  </a:cubicBezTo>
                  <a:close/>
                </a:path>
              </a:pathLst>
            </a:custGeom>
            <a:solidFill>
              <a:srgbClr val="F4C59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4311132" cy="2041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58837" y="170010"/>
            <a:ext cx="9424523" cy="1050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4A2308"/>
                </a:solidFill>
                <a:latin typeface="Aleo Bold"/>
              </a:rPr>
              <a:t>Recording your results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45321" y="1851363"/>
            <a:ext cx="8203938" cy="2343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A2308"/>
                </a:solidFill>
                <a:latin typeface="Nunito 1 Bold"/>
              </a:rPr>
              <a:t>You can show your results on a Line Graph to make it easier for people to understand.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45321" y="6524584"/>
            <a:ext cx="8158002" cy="207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4A2308"/>
                </a:solidFill>
                <a:latin typeface="Nunito 1"/>
              </a:rPr>
              <a:t>In this example the depth was 42cm at 0m along the transect and 61cm at 1m, then join the dots.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45321" y="4625110"/>
            <a:ext cx="8394438" cy="1374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4A2308"/>
                </a:solidFill>
                <a:latin typeface="Nunito 1"/>
              </a:rPr>
              <a:t>Plot the real peat depths from Cuthbert’s Moor on your sheet.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039784" y="2231539"/>
            <a:ext cx="7078922" cy="6262255"/>
            <a:chOff x="0" y="0"/>
            <a:chExt cx="3587938" cy="317401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587938" cy="3174012"/>
            </a:xfrm>
            <a:custGeom>
              <a:avLst/>
              <a:gdLst/>
              <a:ahLst/>
              <a:cxnLst/>
              <a:rect l="l" t="t" r="r" b="b"/>
              <a:pathLst>
                <a:path w="3587938" h="3174012">
                  <a:moveTo>
                    <a:pt x="27341" y="0"/>
                  </a:moveTo>
                  <a:lnTo>
                    <a:pt x="3560597" y="0"/>
                  </a:lnTo>
                  <a:cubicBezTo>
                    <a:pt x="3567848" y="0"/>
                    <a:pt x="3574802" y="2881"/>
                    <a:pt x="3579930" y="8008"/>
                  </a:cubicBezTo>
                  <a:cubicBezTo>
                    <a:pt x="3585058" y="13136"/>
                    <a:pt x="3587938" y="20090"/>
                    <a:pt x="3587938" y="27341"/>
                  </a:cubicBezTo>
                  <a:lnTo>
                    <a:pt x="3587938" y="3146670"/>
                  </a:lnTo>
                  <a:cubicBezTo>
                    <a:pt x="3587938" y="3153922"/>
                    <a:pt x="3585058" y="3160876"/>
                    <a:pt x="3579930" y="3166004"/>
                  </a:cubicBezTo>
                  <a:cubicBezTo>
                    <a:pt x="3574802" y="3171131"/>
                    <a:pt x="3567848" y="3174012"/>
                    <a:pt x="3560597" y="3174012"/>
                  </a:cubicBezTo>
                  <a:lnTo>
                    <a:pt x="27341" y="3174012"/>
                  </a:lnTo>
                  <a:cubicBezTo>
                    <a:pt x="20090" y="3174012"/>
                    <a:pt x="13136" y="3171131"/>
                    <a:pt x="8008" y="3166004"/>
                  </a:cubicBezTo>
                  <a:cubicBezTo>
                    <a:pt x="2881" y="3160876"/>
                    <a:pt x="0" y="3153922"/>
                    <a:pt x="0" y="3146670"/>
                  </a:cubicBezTo>
                  <a:lnTo>
                    <a:pt x="0" y="27341"/>
                  </a:lnTo>
                  <a:cubicBezTo>
                    <a:pt x="0" y="20090"/>
                    <a:pt x="2881" y="13136"/>
                    <a:pt x="8008" y="8008"/>
                  </a:cubicBezTo>
                  <a:cubicBezTo>
                    <a:pt x="13136" y="2881"/>
                    <a:pt x="20090" y="0"/>
                    <a:pt x="2734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3587938" cy="3193062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0617859" y="3671894"/>
            <a:ext cx="3024000" cy="3024000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0" y="0"/>
                </a:moveTo>
                <a:lnTo>
                  <a:pt x="3024000" y="0"/>
                </a:lnTo>
                <a:lnTo>
                  <a:pt x="3024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 flipH="1" flipV="1">
            <a:off x="10617859" y="6692294"/>
            <a:ext cx="3024000" cy="1493428"/>
          </a:xfrm>
          <a:custGeom>
            <a:avLst/>
            <a:gdLst/>
            <a:ahLst/>
            <a:cxnLst/>
            <a:rect l="l" t="t" r="r" b="b"/>
            <a:pathLst>
              <a:path w="3024000" h="1493428">
                <a:moveTo>
                  <a:pt x="3024000" y="1493428"/>
                </a:moveTo>
                <a:lnTo>
                  <a:pt x="0" y="1493428"/>
                </a:lnTo>
                <a:lnTo>
                  <a:pt x="0" y="0"/>
                </a:lnTo>
                <a:lnTo>
                  <a:pt x="3024000" y="0"/>
                </a:lnTo>
                <a:lnTo>
                  <a:pt x="3024000" y="149342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10248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 flipH="1" flipV="1">
            <a:off x="13645208" y="6692294"/>
            <a:ext cx="3024000" cy="1493428"/>
          </a:xfrm>
          <a:custGeom>
            <a:avLst/>
            <a:gdLst/>
            <a:ahLst/>
            <a:cxnLst/>
            <a:rect l="l" t="t" r="r" b="b"/>
            <a:pathLst>
              <a:path w="3024000" h="1493428">
                <a:moveTo>
                  <a:pt x="3024000" y="1493428"/>
                </a:moveTo>
                <a:lnTo>
                  <a:pt x="0" y="1493428"/>
                </a:lnTo>
                <a:lnTo>
                  <a:pt x="0" y="0"/>
                </a:lnTo>
                <a:lnTo>
                  <a:pt x="3024000" y="0"/>
                </a:lnTo>
                <a:lnTo>
                  <a:pt x="3024000" y="149342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10248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TextBox 28"/>
          <p:cNvSpPr txBox="1"/>
          <p:nvPr/>
        </p:nvSpPr>
        <p:spPr>
          <a:xfrm>
            <a:off x="14930619" y="5698281"/>
            <a:ext cx="5652" cy="53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endParaRPr/>
          </a:p>
        </p:txBody>
      </p:sp>
      <p:sp>
        <p:nvSpPr>
          <p:cNvPr id="29" name="TextBox 29"/>
          <p:cNvSpPr txBox="1"/>
          <p:nvPr/>
        </p:nvSpPr>
        <p:spPr>
          <a:xfrm>
            <a:off x="13979579" y="5552327"/>
            <a:ext cx="5652" cy="53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endParaRPr/>
          </a:p>
        </p:txBody>
      </p:sp>
      <p:sp>
        <p:nvSpPr>
          <p:cNvPr id="30" name="TextBox 30"/>
          <p:cNvSpPr txBox="1"/>
          <p:nvPr/>
        </p:nvSpPr>
        <p:spPr>
          <a:xfrm>
            <a:off x="14941419" y="5443209"/>
            <a:ext cx="5652" cy="53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endParaRPr/>
          </a:p>
        </p:txBody>
      </p:sp>
      <p:sp>
        <p:nvSpPr>
          <p:cNvPr id="31" name="TextBox 31"/>
          <p:cNvSpPr txBox="1"/>
          <p:nvPr/>
        </p:nvSpPr>
        <p:spPr>
          <a:xfrm>
            <a:off x="13990379" y="5297254"/>
            <a:ext cx="5652" cy="53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endParaRPr/>
          </a:p>
        </p:txBody>
      </p:sp>
      <p:sp>
        <p:nvSpPr>
          <p:cNvPr id="32" name="Freeform 32"/>
          <p:cNvSpPr/>
          <p:nvPr/>
        </p:nvSpPr>
        <p:spPr>
          <a:xfrm>
            <a:off x="13643534" y="3671894"/>
            <a:ext cx="3024000" cy="3024000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0" y="0"/>
                </a:moveTo>
                <a:lnTo>
                  <a:pt x="3024000" y="0"/>
                </a:lnTo>
                <a:lnTo>
                  <a:pt x="3024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 flipV="1">
            <a:off x="10617860" y="3667528"/>
            <a:ext cx="6070017" cy="740"/>
          </a:xfrm>
          <a:prstGeom prst="line">
            <a:avLst/>
          </a:prstGeom>
          <a:ln w="9525" cap="flat">
            <a:solidFill>
              <a:srgbClr val="3C211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 flipV="1">
            <a:off x="10609748" y="3663954"/>
            <a:ext cx="6697" cy="4394354"/>
          </a:xfrm>
          <a:prstGeom prst="line">
            <a:avLst/>
          </a:prstGeom>
          <a:ln w="9525" cap="flat">
            <a:solidFill>
              <a:srgbClr val="3C211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 rot="-2700000">
            <a:off x="9909268" y="3925196"/>
            <a:ext cx="3252849" cy="3228453"/>
          </a:xfrm>
          <a:custGeom>
            <a:avLst/>
            <a:gdLst/>
            <a:ahLst/>
            <a:cxnLst/>
            <a:rect l="l" t="t" r="r" b="b"/>
            <a:pathLst>
              <a:path w="3252849" h="3228453">
                <a:moveTo>
                  <a:pt x="0" y="0"/>
                </a:moveTo>
                <a:lnTo>
                  <a:pt x="3252849" y="0"/>
                </a:lnTo>
                <a:lnTo>
                  <a:pt x="3252849" y="3228453"/>
                </a:lnTo>
                <a:lnTo>
                  <a:pt x="0" y="3228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6" name="Group 36"/>
          <p:cNvGrpSpPr/>
          <p:nvPr/>
        </p:nvGrpSpPr>
        <p:grpSpPr>
          <a:xfrm>
            <a:off x="10577734" y="6177253"/>
            <a:ext cx="63341" cy="63341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4067691" y="3239449"/>
            <a:ext cx="2326986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Distance along transect (metres)</a:t>
            </a:r>
          </a:p>
        </p:txBody>
      </p:sp>
      <p:sp>
        <p:nvSpPr>
          <p:cNvPr id="40" name="TextBox 40"/>
          <p:cNvSpPr txBox="1"/>
          <p:nvPr/>
        </p:nvSpPr>
        <p:spPr>
          <a:xfrm rot="-5400000">
            <a:off x="9274484" y="5677860"/>
            <a:ext cx="1964937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Depth of peat (centimetres)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613097" y="2616956"/>
            <a:ext cx="6583183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3C2115"/>
                </a:solidFill>
                <a:latin typeface="Nunito 1 Bold"/>
              </a:rPr>
              <a:t>Line Graph Showing Actual Peat Depths Taken on Cuthbert’s Moor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5418784" y="3494852"/>
            <a:ext cx="76200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8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6018859" y="3494852"/>
            <a:ext cx="76200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9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6591334" y="3494852"/>
            <a:ext cx="152400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10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793545" y="3494852"/>
            <a:ext cx="76390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2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403335" y="3494852"/>
            <a:ext cx="76200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3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005735" y="3494852"/>
            <a:ext cx="76200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4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605434" y="3494852"/>
            <a:ext cx="76200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5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205509" y="3494852"/>
            <a:ext cx="76200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6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818709" y="3494852"/>
            <a:ext cx="76200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7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1183945" y="3494852"/>
            <a:ext cx="76200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1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448385" y="4184857"/>
            <a:ext cx="152400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10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448004" y="4793621"/>
            <a:ext cx="152591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20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448385" y="5395407"/>
            <a:ext cx="152400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30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448385" y="6012154"/>
            <a:ext cx="152400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40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448385" y="6606518"/>
            <a:ext cx="152400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50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0448385" y="7214007"/>
            <a:ext cx="152400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60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501534" y="3494852"/>
            <a:ext cx="152400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0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0554872" y="3934008"/>
            <a:ext cx="45723" cy="8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600">
                <a:solidFill>
                  <a:srgbClr val="3C2115"/>
                </a:solidFill>
                <a:latin typeface="Nunito 1"/>
              </a:rPr>
              <a:t>5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0509340" y="4530931"/>
            <a:ext cx="91445" cy="8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600">
                <a:solidFill>
                  <a:srgbClr val="3C2115"/>
                </a:solidFill>
                <a:latin typeface="Nunito 1"/>
              </a:rPr>
              <a:t>15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0504563" y="5139695"/>
            <a:ext cx="91445" cy="8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600">
                <a:solidFill>
                  <a:srgbClr val="3C2115"/>
                </a:solidFill>
                <a:latin typeface="Nunito 1"/>
              </a:rPr>
              <a:t>25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0509150" y="5744814"/>
            <a:ext cx="91445" cy="8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600">
                <a:solidFill>
                  <a:srgbClr val="3C2115"/>
                </a:solidFill>
                <a:latin typeface="Nunito 1"/>
              </a:rPr>
              <a:t>35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0504563" y="6358228"/>
            <a:ext cx="91445" cy="8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600">
                <a:solidFill>
                  <a:srgbClr val="3C2115"/>
                </a:solidFill>
                <a:latin typeface="Nunito 1"/>
              </a:rPr>
              <a:t>45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0504563" y="6956192"/>
            <a:ext cx="91445" cy="8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600">
                <a:solidFill>
                  <a:srgbClr val="3C2115"/>
                </a:solidFill>
                <a:latin typeface="Nunito 1"/>
              </a:rPr>
              <a:t>55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0504563" y="7560082"/>
            <a:ext cx="91382" cy="8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"/>
              </a:lnSpc>
            </a:pPr>
            <a:r>
              <a:rPr lang="en-US" sz="600">
                <a:solidFill>
                  <a:srgbClr val="3C2115"/>
                </a:solidFill>
                <a:latin typeface="Nunito 1"/>
              </a:rPr>
              <a:t>65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0443545" y="7814297"/>
            <a:ext cx="152400" cy="16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solidFill>
                  <a:srgbClr val="3C2115"/>
                </a:solidFill>
                <a:latin typeface="Nunito 1 Bold"/>
              </a:rPr>
              <a:t>70</a:t>
            </a:r>
          </a:p>
        </p:txBody>
      </p:sp>
      <p:sp>
        <p:nvSpPr>
          <p:cNvPr id="67" name="Freeform 67"/>
          <p:cNvSpPr/>
          <p:nvPr/>
        </p:nvSpPr>
        <p:spPr>
          <a:xfrm rot="2700000">
            <a:off x="10948422" y="6050714"/>
            <a:ext cx="3252849" cy="3228453"/>
          </a:xfrm>
          <a:custGeom>
            <a:avLst/>
            <a:gdLst/>
            <a:ahLst/>
            <a:cxnLst/>
            <a:rect l="l" t="t" r="r" b="b"/>
            <a:pathLst>
              <a:path w="3252849" h="3228453">
                <a:moveTo>
                  <a:pt x="0" y="0"/>
                </a:moveTo>
                <a:lnTo>
                  <a:pt x="3252850" y="0"/>
                </a:lnTo>
                <a:lnTo>
                  <a:pt x="3252850" y="3228453"/>
                </a:lnTo>
                <a:lnTo>
                  <a:pt x="0" y="3228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8" name="Group 68"/>
          <p:cNvGrpSpPr/>
          <p:nvPr/>
        </p:nvGrpSpPr>
        <p:grpSpPr>
          <a:xfrm>
            <a:off x="11196804" y="7347436"/>
            <a:ext cx="63341" cy="63341"/>
            <a:chOff x="0" y="0"/>
            <a:chExt cx="812800" cy="8128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sp>
        <p:nvSpPr>
          <p:cNvPr id="71" name="AutoShape 71"/>
          <p:cNvSpPr/>
          <p:nvPr/>
        </p:nvSpPr>
        <p:spPr>
          <a:xfrm>
            <a:off x="10609404" y="6208923"/>
            <a:ext cx="604258" cy="1142184"/>
          </a:xfrm>
          <a:prstGeom prst="line">
            <a:avLst/>
          </a:prstGeom>
          <a:ln w="38100" cap="flat">
            <a:solidFill>
              <a:srgbClr val="3C211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75218"/>
            <a:ext cx="18328844" cy="10309975"/>
          </a:xfrm>
          <a:custGeom>
            <a:avLst/>
            <a:gdLst/>
            <a:ahLst/>
            <a:cxnLst/>
            <a:rect l="l" t="t" r="r" b="b"/>
            <a:pathLst>
              <a:path w="18328844" h="10309975">
                <a:moveTo>
                  <a:pt x="0" y="0"/>
                </a:moveTo>
                <a:lnTo>
                  <a:pt x="18328844" y="0"/>
                </a:lnTo>
                <a:lnTo>
                  <a:pt x="18328844" y="10309974"/>
                </a:lnTo>
                <a:lnTo>
                  <a:pt x="0" y="103099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08019" y="8484599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1"/>
                </a:lnTo>
                <a:lnTo>
                  <a:pt x="4679981" y="1802401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4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7844325"/>
            <a:ext cx="4390123" cy="2450179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3"/>
                </a:lnTo>
                <a:lnTo>
                  <a:pt x="0" y="26961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77" t="-82529" r="2" b="-100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8047081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156882"/>
            <a:ext cx="5669117" cy="3152017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6"/>
                </a:lnTo>
                <a:lnTo>
                  <a:pt x="5669117" y="3383606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7"/>
            <a:stretch>
              <a:fillRect l="-11260" t="-89261" b="-1084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9" name="Freeform 9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8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TextBox 11"/>
          <p:cNvSpPr txBox="1"/>
          <p:nvPr/>
        </p:nvSpPr>
        <p:spPr>
          <a:xfrm rot="701157">
            <a:off x="15411012" y="4907075"/>
            <a:ext cx="949" cy="8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 rot="701157">
            <a:off x="15568501" y="4145651"/>
            <a:ext cx="949" cy="8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9345870" y="3742146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15" name="Group 15"/>
          <p:cNvGrpSpPr/>
          <p:nvPr/>
        </p:nvGrpSpPr>
        <p:grpSpPr>
          <a:xfrm>
            <a:off x="1000430" y="1408530"/>
            <a:ext cx="16368828" cy="7678229"/>
            <a:chOff x="0" y="0"/>
            <a:chExt cx="4311132" cy="20222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11132" cy="2022250"/>
            </a:xfrm>
            <a:custGeom>
              <a:avLst/>
              <a:gdLst/>
              <a:ahLst/>
              <a:cxnLst/>
              <a:rect l="l" t="t" r="r" b="b"/>
              <a:pathLst>
                <a:path w="4311132" h="2022250">
                  <a:moveTo>
                    <a:pt x="27905" y="0"/>
                  </a:moveTo>
                  <a:lnTo>
                    <a:pt x="4283227" y="0"/>
                  </a:lnTo>
                  <a:cubicBezTo>
                    <a:pt x="4290628" y="0"/>
                    <a:pt x="4297725" y="2940"/>
                    <a:pt x="4302959" y="8173"/>
                  </a:cubicBezTo>
                  <a:cubicBezTo>
                    <a:pt x="4308192" y="13406"/>
                    <a:pt x="4311132" y="20504"/>
                    <a:pt x="4311132" y="27905"/>
                  </a:cubicBezTo>
                  <a:lnTo>
                    <a:pt x="4311132" y="1994345"/>
                  </a:lnTo>
                  <a:cubicBezTo>
                    <a:pt x="4311132" y="2001745"/>
                    <a:pt x="4308192" y="2008843"/>
                    <a:pt x="4302959" y="2014076"/>
                  </a:cubicBezTo>
                  <a:cubicBezTo>
                    <a:pt x="4297725" y="2019310"/>
                    <a:pt x="4290628" y="2022250"/>
                    <a:pt x="4283227" y="2022250"/>
                  </a:cubicBezTo>
                  <a:lnTo>
                    <a:pt x="27905" y="2022250"/>
                  </a:lnTo>
                  <a:cubicBezTo>
                    <a:pt x="20504" y="2022250"/>
                    <a:pt x="13406" y="2019310"/>
                    <a:pt x="8173" y="2014076"/>
                  </a:cubicBezTo>
                  <a:cubicBezTo>
                    <a:pt x="2940" y="2008843"/>
                    <a:pt x="0" y="2001745"/>
                    <a:pt x="0" y="1994345"/>
                  </a:cubicBezTo>
                  <a:lnTo>
                    <a:pt x="0" y="27905"/>
                  </a:lnTo>
                  <a:cubicBezTo>
                    <a:pt x="0" y="20504"/>
                    <a:pt x="2940" y="13406"/>
                    <a:pt x="8173" y="8173"/>
                  </a:cubicBezTo>
                  <a:cubicBezTo>
                    <a:pt x="13406" y="2940"/>
                    <a:pt x="20504" y="0"/>
                    <a:pt x="27905" y="0"/>
                  </a:cubicBezTo>
                  <a:close/>
                </a:path>
              </a:pathLst>
            </a:custGeom>
            <a:solidFill>
              <a:srgbClr val="F4C59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4311132" cy="2041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58837" y="170010"/>
            <a:ext cx="11271022" cy="112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4A2308"/>
                </a:solidFill>
                <a:latin typeface="Aleo Bold"/>
              </a:rPr>
              <a:t>What do your results show?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7792" y="2185754"/>
            <a:ext cx="5049028" cy="6308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4A2308"/>
                </a:solidFill>
                <a:latin typeface="Nunito 1"/>
              </a:rPr>
              <a:t>Plotting the peat depths then colouring the different layers is like being able to see underground.  It gives a picture of what Cuthbert’s Moor looks like below ground level.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6664469" y="2231539"/>
            <a:ext cx="10217564" cy="6372419"/>
            <a:chOff x="0" y="0"/>
            <a:chExt cx="5178753" cy="322984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178752" cy="3229848"/>
            </a:xfrm>
            <a:custGeom>
              <a:avLst/>
              <a:gdLst/>
              <a:ahLst/>
              <a:cxnLst/>
              <a:rect l="l" t="t" r="r" b="b"/>
              <a:pathLst>
                <a:path w="5178752" h="3229848">
                  <a:moveTo>
                    <a:pt x="18943" y="0"/>
                  </a:moveTo>
                  <a:lnTo>
                    <a:pt x="5159810" y="0"/>
                  </a:lnTo>
                  <a:cubicBezTo>
                    <a:pt x="5170272" y="0"/>
                    <a:pt x="5178752" y="8481"/>
                    <a:pt x="5178752" y="18943"/>
                  </a:cubicBezTo>
                  <a:lnTo>
                    <a:pt x="5178752" y="3210906"/>
                  </a:lnTo>
                  <a:cubicBezTo>
                    <a:pt x="5178752" y="3221368"/>
                    <a:pt x="5170272" y="3229848"/>
                    <a:pt x="5159810" y="3229848"/>
                  </a:cubicBezTo>
                  <a:lnTo>
                    <a:pt x="18943" y="3229848"/>
                  </a:lnTo>
                  <a:cubicBezTo>
                    <a:pt x="8481" y="3229848"/>
                    <a:pt x="0" y="3221368"/>
                    <a:pt x="0" y="3210906"/>
                  </a:cubicBezTo>
                  <a:lnTo>
                    <a:pt x="0" y="18943"/>
                  </a:lnTo>
                  <a:cubicBezTo>
                    <a:pt x="0" y="8481"/>
                    <a:pt x="8481" y="0"/>
                    <a:pt x="1894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5178753" cy="3248898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4930619" y="5698281"/>
            <a:ext cx="5652" cy="53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endParaRPr/>
          </a:p>
        </p:txBody>
      </p:sp>
      <p:sp>
        <p:nvSpPr>
          <p:cNvPr id="24" name="TextBox 24"/>
          <p:cNvSpPr txBox="1"/>
          <p:nvPr/>
        </p:nvSpPr>
        <p:spPr>
          <a:xfrm>
            <a:off x="13979579" y="5552327"/>
            <a:ext cx="5652" cy="53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endParaRPr/>
          </a:p>
        </p:txBody>
      </p:sp>
      <p:sp>
        <p:nvSpPr>
          <p:cNvPr id="25" name="TextBox 25"/>
          <p:cNvSpPr txBox="1"/>
          <p:nvPr/>
        </p:nvSpPr>
        <p:spPr>
          <a:xfrm>
            <a:off x="14941419" y="5443209"/>
            <a:ext cx="5652" cy="53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endParaRPr/>
          </a:p>
        </p:txBody>
      </p:sp>
      <p:sp>
        <p:nvSpPr>
          <p:cNvPr id="26" name="TextBox 26"/>
          <p:cNvSpPr txBox="1"/>
          <p:nvPr/>
        </p:nvSpPr>
        <p:spPr>
          <a:xfrm>
            <a:off x="13990379" y="5297254"/>
            <a:ext cx="5652" cy="53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 rot="701157">
            <a:off x="12232177" y="5017240"/>
            <a:ext cx="949" cy="8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"/>
              </a:lnSpc>
            </a:pPr>
            <a:endParaRPr/>
          </a:p>
        </p:txBody>
      </p:sp>
      <p:sp>
        <p:nvSpPr>
          <p:cNvPr id="28" name="TextBox 28"/>
          <p:cNvSpPr txBox="1"/>
          <p:nvPr/>
        </p:nvSpPr>
        <p:spPr>
          <a:xfrm rot="701157">
            <a:off x="12389666" y="4255815"/>
            <a:ext cx="949" cy="8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"/>
              </a:lnSpc>
            </a:pPr>
            <a:endParaRPr/>
          </a:p>
        </p:txBody>
      </p:sp>
      <p:grpSp>
        <p:nvGrpSpPr>
          <p:cNvPr id="29" name="Group 29"/>
          <p:cNvGrpSpPr/>
          <p:nvPr/>
        </p:nvGrpSpPr>
        <p:grpSpPr>
          <a:xfrm>
            <a:off x="6860948" y="2341704"/>
            <a:ext cx="7078922" cy="6262255"/>
            <a:chOff x="0" y="0"/>
            <a:chExt cx="3587938" cy="317401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587938" cy="3174012"/>
            </a:xfrm>
            <a:custGeom>
              <a:avLst/>
              <a:gdLst/>
              <a:ahLst/>
              <a:cxnLst/>
              <a:rect l="l" t="t" r="r" b="b"/>
              <a:pathLst>
                <a:path w="3587938" h="3174012">
                  <a:moveTo>
                    <a:pt x="0" y="0"/>
                  </a:moveTo>
                  <a:lnTo>
                    <a:pt x="3587938" y="0"/>
                  </a:lnTo>
                  <a:lnTo>
                    <a:pt x="3587938" y="3174012"/>
                  </a:lnTo>
                  <a:lnTo>
                    <a:pt x="0" y="31740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3587938" cy="3193062"/>
            </a:xfrm>
            <a:prstGeom prst="rect">
              <a:avLst/>
            </a:prstGeom>
          </p:spPr>
          <p:txBody>
            <a:bodyPr lIns="35919" tIns="35919" rIns="35919" bIns="35919" rtlCol="0" anchor="ctr"/>
            <a:lstStyle/>
            <a:p>
              <a:pPr algn="ctr">
                <a:lnSpc>
                  <a:spcPts val="13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7439024" y="3782059"/>
            <a:ext cx="3024000" cy="3024000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0" y="0"/>
                </a:moveTo>
                <a:lnTo>
                  <a:pt x="3024000" y="0"/>
                </a:lnTo>
                <a:lnTo>
                  <a:pt x="3024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 flipH="1" flipV="1">
            <a:off x="7439024" y="6802459"/>
            <a:ext cx="3024000" cy="1493428"/>
          </a:xfrm>
          <a:custGeom>
            <a:avLst/>
            <a:gdLst/>
            <a:ahLst/>
            <a:cxnLst/>
            <a:rect l="l" t="t" r="r" b="b"/>
            <a:pathLst>
              <a:path w="3024000" h="1493428">
                <a:moveTo>
                  <a:pt x="3024000" y="1493428"/>
                </a:moveTo>
                <a:lnTo>
                  <a:pt x="0" y="1493428"/>
                </a:lnTo>
                <a:lnTo>
                  <a:pt x="0" y="0"/>
                </a:lnTo>
                <a:lnTo>
                  <a:pt x="3024000" y="0"/>
                </a:lnTo>
                <a:lnTo>
                  <a:pt x="3024000" y="149342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10248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 flipH="1" flipV="1">
            <a:off x="10458983" y="6802459"/>
            <a:ext cx="3024000" cy="1493428"/>
          </a:xfrm>
          <a:custGeom>
            <a:avLst/>
            <a:gdLst/>
            <a:ahLst/>
            <a:cxnLst/>
            <a:rect l="l" t="t" r="r" b="b"/>
            <a:pathLst>
              <a:path w="3024000" h="1493428">
                <a:moveTo>
                  <a:pt x="3024000" y="1493428"/>
                </a:moveTo>
                <a:lnTo>
                  <a:pt x="0" y="1493428"/>
                </a:lnTo>
                <a:lnTo>
                  <a:pt x="0" y="0"/>
                </a:lnTo>
                <a:lnTo>
                  <a:pt x="3024000" y="0"/>
                </a:lnTo>
                <a:lnTo>
                  <a:pt x="3024000" y="149342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10248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TextBox 35"/>
          <p:cNvSpPr txBox="1"/>
          <p:nvPr/>
        </p:nvSpPr>
        <p:spPr>
          <a:xfrm>
            <a:off x="11751784" y="5808446"/>
            <a:ext cx="5652" cy="53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endParaRPr/>
          </a:p>
        </p:txBody>
      </p:sp>
      <p:sp>
        <p:nvSpPr>
          <p:cNvPr id="36" name="TextBox 36"/>
          <p:cNvSpPr txBox="1"/>
          <p:nvPr/>
        </p:nvSpPr>
        <p:spPr>
          <a:xfrm>
            <a:off x="10800744" y="5662491"/>
            <a:ext cx="5652" cy="53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endParaRPr/>
          </a:p>
        </p:txBody>
      </p:sp>
      <p:sp>
        <p:nvSpPr>
          <p:cNvPr id="37" name="TextBox 37"/>
          <p:cNvSpPr txBox="1"/>
          <p:nvPr/>
        </p:nvSpPr>
        <p:spPr>
          <a:xfrm>
            <a:off x="11762584" y="5553374"/>
            <a:ext cx="5652" cy="53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endParaRPr/>
          </a:p>
        </p:txBody>
      </p:sp>
      <p:sp>
        <p:nvSpPr>
          <p:cNvPr id="38" name="TextBox 38"/>
          <p:cNvSpPr txBox="1"/>
          <p:nvPr/>
        </p:nvSpPr>
        <p:spPr>
          <a:xfrm>
            <a:off x="10811544" y="5407419"/>
            <a:ext cx="5652" cy="53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endParaRPr/>
          </a:p>
        </p:txBody>
      </p:sp>
      <p:sp>
        <p:nvSpPr>
          <p:cNvPr id="39" name="Freeform 39"/>
          <p:cNvSpPr/>
          <p:nvPr/>
        </p:nvSpPr>
        <p:spPr>
          <a:xfrm>
            <a:off x="10458983" y="3782059"/>
            <a:ext cx="3024000" cy="3024000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0" y="0"/>
                </a:moveTo>
                <a:lnTo>
                  <a:pt x="3024000" y="0"/>
                </a:lnTo>
                <a:lnTo>
                  <a:pt x="3024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>
            <a:off x="13481879" y="3783195"/>
            <a:ext cx="3024000" cy="3024000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0" y="0"/>
                </a:moveTo>
                <a:lnTo>
                  <a:pt x="3024000" y="0"/>
                </a:lnTo>
                <a:lnTo>
                  <a:pt x="3024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AutoShape 41"/>
          <p:cNvSpPr/>
          <p:nvPr/>
        </p:nvSpPr>
        <p:spPr>
          <a:xfrm>
            <a:off x="7439025" y="3778432"/>
            <a:ext cx="9075348" cy="0"/>
          </a:xfrm>
          <a:prstGeom prst="line">
            <a:avLst/>
          </a:prstGeom>
          <a:ln w="9525" cap="flat">
            <a:solidFill>
              <a:srgbClr val="3C211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2" name="AutoShape 42"/>
          <p:cNvSpPr/>
          <p:nvPr/>
        </p:nvSpPr>
        <p:spPr>
          <a:xfrm flipV="1">
            <a:off x="7430913" y="3774119"/>
            <a:ext cx="6697" cy="4394354"/>
          </a:xfrm>
          <a:prstGeom prst="line">
            <a:avLst/>
          </a:prstGeom>
          <a:ln w="9525" cap="flat">
            <a:solidFill>
              <a:srgbClr val="3C211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3" name="TextBox 43"/>
          <p:cNvSpPr txBox="1"/>
          <p:nvPr/>
        </p:nvSpPr>
        <p:spPr>
          <a:xfrm rot="-5400000">
            <a:off x="5679848" y="5580436"/>
            <a:ext cx="2562225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>
                <a:solidFill>
                  <a:srgbClr val="3C2115"/>
                </a:solidFill>
                <a:latin typeface="Nunito 1 Bold"/>
              </a:rPr>
              <a:t>Depth of peat (centimetres)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434262" y="2534289"/>
            <a:ext cx="8576078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3C2115"/>
                </a:solidFill>
                <a:latin typeface="Nunito 1 Bold"/>
              </a:rPr>
              <a:t>Line Graph Showing Actual Peat Depths Taken on Cuthbert’s Moor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322698" y="3559040"/>
            <a:ext cx="152400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3C2115"/>
                </a:solidFill>
                <a:latin typeface="Nunito 1 Bold"/>
              </a:rPr>
              <a:t>0</a:t>
            </a:r>
          </a:p>
        </p:txBody>
      </p:sp>
      <p:sp>
        <p:nvSpPr>
          <p:cNvPr id="46" name="AutoShape 46"/>
          <p:cNvSpPr/>
          <p:nvPr/>
        </p:nvSpPr>
        <p:spPr>
          <a:xfrm>
            <a:off x="7445482" y="6347034"/>
            <a:ext cx="597728" cy="1120092"/>
          </a:xfrm>
          <a:prstGeom prst="line">
            <a:avLst/>
          </a:prstGeom>
          <a:ln w="28575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7" name="Freeform 47"/>
          <p:cNvSpPr/>
          <p:nvPr/>
        </p:nvSpPr>
        <p:spPr>
          <a:xfrm flipH="1" flipV="1">
            <a:off x="13481879" y="6802459"/>
            <a:ext cx="3024000" cy="1493428"/>
          </a:xfrm>
          <a:custGeom>
            <a:avLst/>
            <a:gdLst/>
            <a:ahLst/>
            <a:cxnLst/>
            <a:rect l="l" t="t" r="r" b="b"/>
            <a:pathLst>
              <a:path w="3024000" h="1493428">
                <a:moveTo>
                  <a:pt x="3024000" y="1493428"/>
                </a:moveTo>
                <a:lnTo>
                  <a:pt x="0" y="1493428"/>
                </a:lnTo>
                <a:lnTo>
                  <a:pt x="0" y="0"/>
                </a:lnTo>
                <a:lnTo>
                  <a:pt x="3024000" y="0"/>
                </a:lnTo>
                <a:lnTo>
                  <a:pt x="3024000" y="149342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10248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8" name="AutoShape 48"/>
          <p:cNvSpPr/>
          <p:nvPr/>
        </p:nvSpPr>
        <p:spPr>
          <a:xfrm flipH="1">
            <a:off x="8043210" y="7062395"/>
            <a:ext cx="577237" cy="404731"/>
          </a:xfrm>
          <a:prstGeom prst="line">
            <a:avLst/>
          </a:prstGeom>
          <a:ln w="28575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9" name="AutoShape 49"/>
          <p:cNvSpPr/>
          <p:nvPr/>
        </p:nvSpPr>
        <p:spPr>
          <a:xfrm>
            <a:off x="8675907" y="7055687"/>
            <a:ext cx="579831" cy="225345"/>
          </a:xfrm>
          <a:prstGeom prst="line">
            <a:avLst/>
          </a:prstGeom>
          <a:ln w="28575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0" name="AutoShape 50"/>
          <p:cNvSpPr/>
          <p:nvPr/>
        </p:nvSpPr>
        <p:spPr>
          <a:xfrm flipH="1">
            <a:off x="9273383" y="6382429"/>
            <a:ext cx="585187" cy="872301"/>
          </a:xfrm>
          <a:prstGeom prst="line">
            <a:avLst/>
          </a:prstGeom>
          <a:ln w="28575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1" name="AutoShape 51"/>
          <p:cNvSpPr/>
          <p:nvPr/>
        </p:nvSpPr>
        <p:spPr>
          <a:xfrm>
            <a:off x="9873237" y="6410505"/>
            <a:ext cx="585032" cy="1119961"/>
          </a:xfrm>
          <a:prstGeom prst="line">
            <a:avLst/>
          </a:prstGeom>
          <a:ln w="28575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2" name="AutoShape 52"/>
          <p:cNvSpPr/>
          <p:nvPr/>
        </p:nvSpPr>
        <p:spPr>
          <a:xfrm flipH="1">
            <a:off x="10458269" y="4779881"/>
            <a:ext cx="599756" cy="2750586"/>
          </a:xfrm>
          <a:prstGeom prst="line">
            <a:avLst/>
          </a:prstGeom>
          <a:ln w="28575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3" name="AutoShape 53"/>
          <p:cNvSpPr/>
          <p:nvPr/>
        </p:nvSpPr>
        <p:spPr>
          <a:xfrm>
            <a:off x="11064773" y="4748931"/>
            <a:ext cx="575269" cy="60052"/>
          </a:xfrm>
          <a:prstGeom prst="line">
            <a:avLst/>
          </a:prstGeom>
          <a:ln w="28575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4" name="AutoShape 54"/>
          <p:cNvSpPr/>
          <p:nvPr/>
        </p:nvSpPr>
        <p:spPr>
          <a:xfrm>
            <a:off x="11671544" y="4812271"/>
            <a:ext cx="568783" cy="52973"/>
          </a:xfrm>
          <a:prstGeom prst="line">
            <a:avLst/>
          </a:prstGeom>
          <a:ln w="28575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5" name="AutoShape 55"/>
          <p:cNvSpPr/>
          <p:nvPr/>
        </p:nvSpPr>
        <p:spPr>
          <a:xfrm flipV="1">
            <a:off x="12296672" y="4387096"/>
            <a:ext cx="581451" cy="461399"/>
          </a:xfrm>
          <a:prstGeom prst="line">
            <a:avLst/>
          </a:prstGeom>
          <a:ln w="28575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6" name="AutoShape 56"/>
          <p:cNvSpPr/>
          <p:nvPr/>
        </p:nvSpPr>
        <p:spPr>
          <a:xfrm>
            <a:off x="12878123" y="4387096"/>
            <a:ext cx="584423" cy="758382"/>
          </a:xfrm>
          <a:prstGeom prst="line">
            <a:avLst/>
          </a:prstGeom>
          <a:ln w="28575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7" name="AutoShape 57"/>
          <p:cNvSpPr/>
          <p:nvPr/>
        </p:nvSpPr>
        <p:spPr>
          <a:xfrm flipV="1">
            <a:off x="13503329" y="4510841"/>
            <a:ext cx="585878" cy="636423"/>
          </a:xfrm>
          <a:prstGeom prst="line">
            <a:avLst/>
          </a:prstGeom>
          <a:ln w="28575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8" name="AutoShape 58"/>
          <p:cNvSpPr/>
          <p:nvPr/>
        </p:nvSpPr>
        <p:spPr>
          <a:xfrm>
            <a:off x="14119644" y="4519622"/>
            <a:ext cx="575280" cy="165968"/>
          </a:xfrm>
          <a:prstGeom prst="line">
            <a:avLst/>
          </a:prstGeom>
          <a:ln w="28575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9" name="AutoShape 59"/>
          <p:cNvSpPr/>
          <p:nvPr/>
        </p:nvSpPr>
        <p:spPr>
          <a:xfrm>
            <a:off x="14694924" y="4685590"/>
            <a:ext cx="577524" cy="295828"/>
          </a:xfrm>
          <a:prstGeom prst="line">
            <a:avLst/>
          </a:prstGeom>
          <a:ln w="28575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0" name="AutoShape 60"/>
          <p:cNvSpPr/>
          <p:nvPr/>
        </p:nvSpPr>
        <p:spPr>
          <a:xfrm flipV="1">
            <a:off x="15300641" y="4700224"/>
            <a:ext cx="567544" cy="295636"/>
          </a:xfrm>
          <a:prstGeom prst="line">
            <a:avLst/>
          </a:prstGeom>
          <a:ln w="28575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1" name="AutoShape 61"/>
          <p:cNvSpPr/>
          <p:nvPr/>
        </p:nvSpPr>
        <p:spPr>
          <a:xfrm>
            <a:off x="15896279" y="4685590"/>
            <a:ext cx="579357" cy="180594"/>
          </a:xfrm>
          <a:prstGeom prst="line">
            <a:avLst/>
          </a:prstGeom>
          <a:ln w="28575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62" name="Group 62"/>
          <p:cNvGrpSpPr/>
          <p:nvPr/>
        </p:nvGrpSpPr>
        <p:grpSpPr>
          <a:xfrm>
            <a:off x="12624798" y="4762822"/>
            <a:ext cx="3849053" cy="1581150"/>
            <a:chOff x="0" y="0"/>
            <a:chExt cx="5132070" cy="2108200"/>
          </a:xfrm>
        </p:grpSpPr>
        <p:sp>
          <p:nvSpPr>
            <p:cNvPr id="63" name="Freeform 63"/>
            <p:cNvSpPr/>
            <p:nvPr/>
          </p:nvSpPr>
          <p:spPr>
            <a:xfrm>
              <a:off x="49530" y="40640"/>
              <a:ext cx="5033010" cy="2019300"/>
            </a:xfrm>
            <a:custGeom>
              <a:avLst/>
              <a:gdLst/>
              <a:ahLst/>
              <a:cxnLst/>
              <a:rect l="l" t="t" r="r" b="b"/>
              <a:pathLst>
                <a:path w="5033010" h="2019300">
                  <a:moveTo>
                    <a:pt x="4438650" y="110490"/>
                  </a:moveTo>
                  <a:cubicBezTo>
                    <a:pt x="4231640" y="120650"/>
                    <a:pt x="4154170" y="152400"/>
                    <a:pt x="4121150" y="149860"/>
                  </a:cubicBezTo>
                  <a:cubicBezTo>
                    <a:pt x="4104640" y="148590"/>
                    <a:pt x="4095750" y="143510"/>
                    <a:pt x="4088130" y="135890"/>
                  </a:cubicBezTo>
                  <a:cubicBezTo>
                    <a:pt x="4079240" y="128270"/>
                    <a:pt x="4072890" y="114300"/>
                    <a:pt x="4071620" y="102870"/>
                  </a:cubicBezTo>
                  <a:cubicBezTo>
                    <a:pt x="4070350" y="91440"/>
                    <a:pt x="4075430" y="77470"/>
                    <a:pt x="4081780" y="68580"/>
                  </a:cubicBezTo>
                  <a:cubicBezTo>
                    <a:pt x="4088130" y="59690"/>
                    <a:pt x="4100830" y="48260"/>
                    <a:pt x="4112260" y="49530"/>
                  </a:cubicBezTo>
                  <a:cubicBezTo>
                    <a:pt x="4128770" y="49530"/>
                    <a:pt x="4136390" y="80010"/>
                    <a:pt x="4170680" y="91440"/>
                  </a:cubicBezTo>
                  <a:cubicBezTo>
                    <a:pt x="4282440" y="130810"/>
                    <a:pt x="4895850" y="110490"/>
                    <a:pt x="4984750" y="129540"/>
                  </a:cubicBezTo>
                  <a:cubicBezTo>
                    <a:pt x="5002530" y="134620"/>
                    <a:pt x="5008880" y="135890"/>
                    <a:pt x="5016500" y="143510"/>
                  </a:cubicBezTo>
                  <a:cubicBezTo>
                    <a:pt x="5024120" y="151130"/>
                    <a:pt x="5031740" y="162560"/>
                    <a:pt x="5031740" y="173990"/>
                  </a:cubicBezTo>
                  <a:cubicBezTo>
                    <a:pt x="5031740" y="189230"/>
                    <a:pt x="5025390" y="203200"/>
                    <a:pt x="5005070" y="222250"/>
                  </a:cubicBezTo>
                  <a:cubicBezTo>
                    <a:pt x="4914900" y="302260"/>
                    <a:pt x="4224020" y="577850"/>
                    <a:pt x="4086860" y="617220"/>
                  </a:cubicBezTo>
                  <a:cubicBezTo>
                    <a:pt x="4050030" y="628650"/>
                    <a:pt x="4029710" y="635000"/>
                    <a:pt x="4013200" y="628650"/>
                  </a:cubicBezTo>
                  <a:cubicBezTo>
                    <a:pt x="3999230" y="624840"/>
                    <a:pt x="3989070" y="609600"/>
                    <a:pt x="3985260" y="599440"/>
                  </a:cubicBezTo>
                  <a:cubicBezTo>
                    <a:pt x="3982720" y="589280"/>
                    <a:pt x="3985260" y="576580"/>
                    <a:pt x="3989070" y="568960"/>
                  </a:cubicBezTo>
                  <a:cubicBezTo>
                    <a:pt x="3994150" y="560070"/>
                    <a:pt x="4003040" y="548640"/>
                    <a:pt x="4011930" y="548640"/>
                  </a:cubicBezTo>
                  <a:cubicBezTo>
                    <a:pt x="4024630" y="547370"/>
                    <a:pt x="4030980" y="568960"/>
                    <a:pt x="4057650" y="577850"/>
                  </a:cubicBezTo>
                  <a:cubicBezTo>
                    <a:pt x="4160520" y="609600"/>
                    <a:pt x="4733290" y="568960"/>
                    <a:pt x="4881880" y="603250"/>
                  </a:cubicBezTo>
                  <a:cubicBezTo>
                    <a:pt x="4941570" y="617220"/>
                    <a:pt x="4975860" y="628650"/>
                    <a:pt x="4999990" y="656590"/>
                  </a:cubicBezTo>
                  <a:cubicBezTo>
                    <a:pt x="5021580" y="679450"/>
                    <a:pt x="5033010" y="717550"/>
                    <a:pt x="5031740" y="748030"/>
                  </a:cubicBezTo>
                  <a:cubicBezTo>
                    <a:pt x="5030470" y="778510"/>
                    <a:pt x="5013960" y="810260"/>
                    <a:pt x="4994910" y="836930"/>
                  </a:cubicBezTo>
                  <a:cubicBezTo>
                    <a:pt x="4974590" y="863600"/>
                    <a:pt x="4946650" y="882650"/>
                    <a:pt x="4909820" y="905510"/>
                  </a:cubicBezTo>
                  <a:cubicBezTo>
                    <a:pt x="4856480" y="939800"/>
                    <a:pt x="4772660" y="977900"/>
                    <a:pt x="4699000" y="1005840"/>
                  </a:cubicBezTo>
                  <a:cubicBezTo>
                    <a:pt x="4620260" y="1035050"/>
                    <a:pt x="4532630" y="1056640"/>
                    <a:pt x="4452620" y="1076960"/>
                  </a:cubicBezTo>
                  <a:cubicBezTo>
                    <a:pt x="4375150" y="1097280"/>
                    <a:pt x="4271010" y="1137920"/>
                    <a:pt x="4225290" y="1126490"/>
                  </a:cubicBezTo>
                  <a:cubicBezTo>
                    <a:pt x="4201160" y="1120140"/>
                    <a:pt x="4174490" y="1093470"/>
                    <a:pt x="4177030" y="1083310"/>
                  </a:cubicBezTo>
                  <a:cubicBezTo>
                    <a:pt x="4184650" y="1064260"/>
                    <a:pt x="4418330" y="1076960"/>
                    <a:pt x="4458970" y="1092200"/>
                  </a:cubicBezTo>
                  <a:cubicBezTo>
                    <a:pt x="4472940" y="1096010"/>
                    <a:pt x="4478020" y="1101090"/>
                    <a:pt x="4483100" y="1108710"/>
                  </a:cubicBezTo>
                  <a:cubicBezTo>
                    <a:pt x="4488180" y="1116330"/>
                    <a:pt x="4491990" y="1127760"/>
                    <a:pt x="4489450" y="1137920"/>
                  </a:cubicBezTo>
                  <a:cubicBezTo>
                    <a:pt x="4485640" y="1149350"/>
                    <a:pt x="4479290" y="1160780"/>
                    <a:pt x="4457700" y="1172210"/>
                  </a:cubicBezTo>
                  <a:cubicBezTo>
                    <a:pt x="4348480" y="1228090"/>
                    <a:pt x="3407410" y="1363980"/>
                    <a:pt x="3294380" y="1330960"/>
                  </a:cubicBezTo>
                  <a:cubicBezTo>
                    <a:pt x="3271520" y="1324610"/>
                    <a:pt x="3262630" y="1313180"/>
                    <a:pt x="3260090" y="1300480"/>
                  </a:cubicBezTo>
                  <a:cubicBezTo>
                    <a:pt x="3256280" y="1289050"/>
                    <a:pt x="3263900" y="1266190"/>
                    <a:pt x="3275330" y="1257300"/>
                  </a:cubicBezTo>
                  <a:cubicBezTo>
                    <a:pt x="3290570" y="1247140"/>
                    <a:pt x="3322320" y="1261110"/>
                    <a:pt x="3351530" y="1256030"/>
                  </a:cubicBezTo>
                  <a:cubicBezTo>
                    <a:pt x="3393440" y="1247140"/>
                    <a:pt x="3505200" y="1214120"/>
                    <a:pt x="3503930" y="1200150"/>
                  </a:cubicBezTo>
                  <a:cubicBezTo>
                    <a:pt x="3502660" y="1181100"/>
                    <a:pt x="3359150" y="1170940"/>
                    <a:pt x="3253740" y="1162050"/>
                  </a:cubicBezTo>
                  <a:cubicBezTo>
                    <a:pt x="3072130" y="1145540"/>
                    <a:pt x="2589530" y="1160780"/>
                    <a:pt x="2510790" y="1144270"/>
                  </a:cubicBezTo>
                  <a:cubicBezTo>
                    <a:pt x="2494280" y="1140460"/>
                    <a:pt x="2490470" y="1140460"/>
                    <a:pt x="2482850" y="1132840"/>
                  </a:cubicBezTo>
                  <a:cubicBezTo>
                    <a:pt x="2475230" y="1125220"/>
                    <a:pt x="2467610" y="1108710"/>
                    <a:pt x="2470150" y="1097280"/>
                  </a:cubicBezTo>
                  <a:cubicBezTo>
                    <a:pt x="2472690" y="1084580"/>
                    <a:pt x="2484120" y="1071880"/>
                    <a:pt x="2501900" y="1062990"/>
                  </a:cubicBezTo>
                  <a:cubicBezTo>
                    <a:pt x="2548890" y="1037590"/>
                    <a:pt x="2678430" y="1041400"/>
                    <a:pt x="2787650" y="1016000"/>
                  </a:cubicBezTo>
                  <a:cubicBezTo>
                    <a:pt x="2942590" y="979170"/>
                    <a:pt x="3268980" y="853440"/>
                    <a:pt x="3337560" y="844550"/>
                  </a:cubicBezTo>
                  <a:cubicBezTo>
                    <a:pt x="3352800" y="843280"/>
                    <a:pt x="3357880" y="842010"/>
                    <a:pt x="3365500" y="847090"/>
                  </a:cubicBezTo>
                  <a:cubicBezTo>
                    <a:pt x="3375660" y="853440"/>
                    <a:pt x="3390900" y="873760"/>
                    <a:pt x="3389630" y="885190"/>
                  </a:cubicBezTo>
                  <a:cubicBezTo>
                    <a:pt x="3388360" y="897890"/>
                    <a:pt x="3382010" y="913130"/>
                    <a:pt x="3361690" y="922020"/>
                  </a:cubicBezTo>
                  <a:cubicBezTo>
                    <a:pt x="3268980" y="962660"/>
                    <a:pt x="2694940" y="861060"/>
                    <a:pt x="2411730" y="847090"/>
                  </a:cubicBezTo>
                  <a:cubicBezTo>
                    <a:pt x="2183130" y="835660"/>
                    <a:pt x="1903730" y="852170"/>
                    <a:pt x="1793240" y="831850"/>
                  </a:cubicBezTo>
                  <a:cubicBezTo>
                    <a:pt x="1750060" y="824230"/>
                    <a:pt x="1720850" y="821690"/>
                    <a:pt x="1706880" y="802640"/>
                  </a:cubicBezTo>
                  <a:cubicBezTo>
                    <a:pt x="1692910" y="784860"/>
                    <a:pt x="1692910" y="745490"/>
                    <a:pt x="1701800" y="722630"/>
                  </a:cubicBezTo>
                  <a:cubicBezTo>
                    <a:pt x="1710690" y="699770"/>
                    <a:pt x="1738630" y="684530"/>
                    <a:pt x="1762760" y="666750"/>
                  </a:cubicBezTo>
                  <a:cubicBezTo>
                    <a:pt x="1790700" y="645160"/>
                    <a:pt x="1830070" y="618490"/>
                    <a:pt x="1860550" y="604520"/>
                  </a:cubicBezTo>
                  <a:cubicBezTo>
                    <a:pt x="1885950" y="593090"/>
                    <a:pt x="1903730" y="581660"/>
                    <a:pt x="1932940" y="585470"/>
                  </a:cubicBezTo>
                  <a:cubicBezTo>
                    <a:pt x="1983740" y="589280"/>
                    <a:pt x="2071370" y="664210"/>
                    <a:pt x="2136140" y="684530"/>
                  </a:cubicBezTo>
                  <a:cubicBezTo>
                    <a:pt x="2192020" y="702310"/>
                    <a:pt x="2240280" y="706120"/>
                    <a:pt x="2297430" y="709930"/>
                  </a:cubicBezTo>
                  <a:cubicBezTo>
                    <a:pt x="2362200" y="715010"/>
                    <a:pt x="2433320" y="717550"/>
                    <a:pt x="2505710" y="709930"/>
                  </a:cubicBezTo>
                  <a:cubicBezTo>
                    <a:pt x="2585720" y="702310"/>
                    <a:pt x="2755900" y="679450"/>
                    <a:pt x="2758440" y="657860"/>
                  </a:cubicBezTo>
                  <a:cubicBezTo>
                    <a:pt x="2759710" y="646430"/>
                    <a:pt x="2719070" y="631190"/>
                    <a:pt x="2682240" y="618490"/>
                  </a:cubicBezTo>
                  <a:cubicBezTo>
                    <a:pt x="2600960" y="590550"/>
                    <a:pt x="2312670" y="572770"/>
                    <a:pt x="2265680" y="537210"/>
                  </a:cubicBezTo>
                  <a:cubicBezTo>
                    <a:pt x="2251710" y="525780"/>
                    <a:pt x="2247900" y="513080"/>
                    <a:pt x="2249170" y="501650"/>
                  </a:cubicBezTo>
                  <a:cubicBezTo>
                    <a:pt x="2249170" y="490220"/>
                    <a:pt x="2254250" y="478790"/>
                    <a:pt x="2268220" y="468630"/>
                  </a:cubicBezTo>
                  <a:cubicBezTo>
                    <a:pt x="2298700" y="441960"/>
                    <a:pt x="2419350" y="408940"/>
                    <a:pt x="2476500" y="396240"/>
                  </a:cubicBezTo>
                  <a:cubicBezTo>
                    <a:pt x="2514600" y="387350"/>
                    <a:pt x="2555240" y="375920"/>
                    <a:pt x="2575560" y="386080"/>
                  </a:cubicBezTo>
                  <a:cubicBezTo>
                    <a:pt x="2588260" y="392430"/>
                    <a:pt x="2595880" y="407670"/>
                    <a:pt x="2597150" y="420370"/>
                  </a:cubicBezTo>
                  <a:cubicBezTo>
                    <a:pt x="2597150" y="431800"/>
                    <a:pt x="2593340" y="448310"/>
                    <a:pt x="2580640" y="457200"/>
                  </a:cubicBezTo>
                  <a:cubicBezTo>
                    <a:pt x="2555240" y="473710"/>
                    <a:pt x="2442210" y="472440"/>
                    <a:pt x="2414270" y="459740"/>
                  </a:cubicBezTo>
                  <a:cubicBezTo>
                    <a:pt x="2402840" y="454660"/>
                    <a:pt x="2397760" y="444500"/>
                    <a:pt x="2393950" y="435610"/>
                  </a:cubicBezTo>
                  <a:cubicBezTo>
                    <a:pt x="2391410" y="426720"/>
                    <a:pt x="2390140" y="414020"/>
                    <a:pt x="2395220" y="405130"/>
                  </a:cubicBezTo>
                  <a:cubicBezTo>
                    <a:pt x="2401570" y="393700"/>
                    <a:pt x="2411730" y="384810"/>
                    <a:pt x="2435860" y="377190"/>
                  </a:cubicBezTo>
                  <a:cubicBezTo>
                    <a:pt x="2541270" y="344170"/>
                    <a:pt x="3194050" y="345440"/>
                    <a:pt x="3341370" y="355600"/>
                  </a:cubicBezTo>
                  <a:cubicBezTo>
                    <a:pt x="3388360" y="358140"/>
                    <a:pt x="3399790" y="360680"/>
                    <a:pt x="3434080" y="370840"/>
                  </a:cubicBezTo>
                  <a:cubicBezTo>
                    <a:pt x="3477260" y="382270"/>
                    <a:pt x="3530600" y="412750"/>
                    <a:pt x="3578860" y="427990"/>
                  </a:cubicBezTo>
                  <a:cubicBezTo>
                    <a:pt x="3623310" y="441960"/>
                    <a:pt x="3669030" y="452120"/>
                    <a:pt x="3713480" y="459740"/>
                  </a:cubicBezTo>
                  <a:cubicBezTo>
                    <a:pt x="3756660" y="467360"/>
                    <a:pt x="3783330" y="469900"/>
                    <a:pt x="3840480" y="473710"/>
                  </a:cubicBezTo>
                  <a:cubicBezTo>
                    <a:pt x="3959860" y="481330"/>
                    <a:pt x="4330700" y="469900"/>
                    <a:pt x="4396740" y="483870"/>
                  </a:cubicBezTo>
                  <a:cubicBezTo>
                    <a:pt x="4411980" y="486410"/>
                    <a:pt x="4417060" y="487680"/>
                    <a:pt x="4423410" y="494030"/>
                  </a:cubicBezTo>
                  <a:cubicBezTo>
                    <a:pt x="4431030" y="501650"/>
                    <a:pt x="4437380" y="516890"/>
                    <a:pt x="4436110" y="528320"/>
                  </a:cubicBezTo>
                  <a:cubicBezTo>
                    <a:pt x="4433570" y="539750"/>
                    <a:pt x="4420870" y="553720"/>
                    <a:pt x="4405630" y="561340"/>
                  </a:cubicBezTo>
                  <a:cubicBezTo>
                    <a:pt x="4380230" y="574040"/>
                    <a:pt x="4331970" y="565150"/>
                    <a:pt x="4288790" y="574040"/>
                  </a:cubicBezTo>
                  <a:cubicBezTo>
                    <a:pt x="4234180" y="584200"/>
                    <a:pt x="4123690" y="596900"/>
                    <a:pt x="4107180" y="624840"/>
                  </a:cubicBezTo>
                  <a:cubicBezTo>
                    <a:pt x="4097020" y="638810"/>
                    <a:pt x="4104640" y="660400"/>
                    <a:pt x="4116070" y="676910"/>
                  </a:cubicBezTo>
                  <a:cubicBezTo>
                    <a:pt x="4133850" y="703580"/>
                    <a:pt x="4217670" y="730250"/>
                    <a:pt x="4234180" y="753110"/>
                  </a:cubicBezTo>
                  <a:cubicBezTo>
                    <a:pt x="4240530" y="764540"/>
                    <a:pt x="4241800" y="774700"/>
                    <a:pt x="4239260" y="783590"/>
                  </a:cubicBezTo>
                  <a:cubicBezTo>
                    <a:pt x="4237990" y="793750"/>
                    <a:pt x="4232910" y="806450"/>
                    <a:pt x="4224020" y="811530"/>
                  </a:cubicBezTo>
                  <a:cubicBezTo>
                    <a:pt x="4212590" y="817880"/>
                    <a:pt x="4192270" y="808990"/>
                    <a:pt x="4173220" y="815340"/>
                  </a:cubicBezTo>
                  <a:cubicBezTo>
                    <a:pt x="4140200" y="824230"/>
                    <a:pt x="4100830" y="858520"/>
                    <a:pt x="4048760" y="881380"/>
                  </a:cubicBezTo>
                  <a:cubicBezTo>
                    <a:pt x="3967480" y="916940"/>
                    <a:pt x="3724910" y="991870"/>
                    <a:pt x="3724910" y="991870"/>
                  </a:cubicBezTo>
                  <a:cubicBezTo>
                    <a:pt x="3724910" y="991870"/>
                    <a:pt x="3765550" y="970280"/>
                    <a:pt x="3802380" y="963930"/>
                  </a:cubicBezTo>
                  <a:cubicBezTo>
                    <a:pt x="3883660" y="952500"/>
                    <a:pt x="4135120" y="962660"/>
                    <a:pt x="4194810" y="985520"/>
                  </a:cubicBezTo>
                  <a:cubicBezTo>
                    <a:pt x="4215130" y="993140"/>
                    <a:pt x="4227830" y="1000760"/>
                    <a:pt x="4231640" y="1012190"/>
                  </a:cubicBezTo>
                  <a:cubicBezTo>
                    <a:pt x="4235450" y="1024890"/>
                    <a:pt x="4232910" y="1041400"/>
                    <a:pt x="4217670" y="1056640"/>
                  </a:cubicBezTo>
                  <a:cubicBezTo>
                    <a:pt x="4154170" y="1117600"/>
                    <a:pt x="3453130" y="1201420"/>
                    <a:pt x="3444240" y="1252220"/>
                  </a:cubicBezTo>
                  <a:cubicBezTo>
                    <a:pt x="3441700" y="1267460"/>
                    <a:pt x="3483610" y="1281430"/>
                    <a:pt x="3507740" y="1294130"/>
                  </a:cubicBezTo>
                  <a:cubicBezTo>
                    <a:pt x="3536950" y="1309370"/>
                    <a:pt x="3586480" y="1313180"/>
                    <a:pt x="3610610" y="1332230"/>
                  </a:cubicBezTo>
                  <a:cubicBezTo>
                    <a:pt x="3628390" y="1347470"/>
                    <a:pt x="3646170" y="1371600"/>
                    <a:pt x="3647440" y="1389380"/>
                  </a:cubicBezTo>
                  <a:cubicBezTo>
                    <a:pt x="3647440" y="1404620"/>
                    <a:pt x="3641090" y="1417320"/>
                    <a:pt x="3620770" y="1431290"/>
                  </a:cubicBezTo>
                  <a:cubicBezTo>
                    <a:pt x="3530600" y="1498600"/>
                    <a:pt x="2790190" y="1624330"/>
                    <a:pt x="2644140" y="1676400"/>
                  </a:cubicBezTo>
                  <a:cubicBezTo>
                    <a:pt x="2600960" y="1691640"/>
                    <a:pt x="2570480" y="1694180"/>
                    <a:pt x="2561590" y="1714500"/>
                  </a:cubicBezTo>
                  <a:cubicBezTo>
                    <a:pt x="2552700" y="1733550"/>
                    <a:pt x="2586990" y="1769110"/>
                    <a:pt x="2581910" y="1788160"/>
                  </a:cubicBezTo>
                  <a:cubicBezTo>
                    <a:pt x="2579370" y="1804670"/>
                    <a:pt x="2562860" y="1823720"/>
                    <a:pt x="2550160" y="1827530"/>
                  </a:cubicBezTo>
                  <a:cubicBezTo>
                    <a:pt x="2537460" y="1831340"/>
                    <a:pt x="2526030" y="1812290"/>
                    <a:pt x="2501900" y="1811020"/>
                  </a:cubicBezTo>
                  <a:cubicBezTo>
                    <a:pt x="2440940" y="1808480"/>
                    <a:pt x="2291080" y="1868170"/>
                    <a:pt x="2161540" y="1894840"/>
                  </a:cubicBezTo>
                  <a:cubicBezTo>
                    <a:pt x="1991360" y="1929130"/>
                    <a:pt x="1667510" y="1968500"/>
                    <a:pt x="1567180" y="1992630"/>
                  </a:cubicBezTo>
                  <a:cubicBezTo>
                    <a:pt x="1531620" y="2001520"/>
                    <a:pt x="1516380" y="2019300"/>
                    <a:pt x="1497330" y="2016760"/>
                  </a:cubicBezTo>
                  <a:cubicBezTo>
                    <a:pt x="1482090" y="2014220"/>
                    <a:pt x="1461770" y="2002790"/>
                    <a:pt x="1456690" y="1990090"/>
                  </a:cubicBezTo>
                  <a:cubicBezTo>
                    <a:pt x="1451610" y="1977390"/>
                    <a:pt x="1454150" y="1959610"/>
                    <a:pt x="1466850" y="1941830"/>
                  </a:cubicBezTo>
                  <a:cubicBezTo>
                    <a:pt x="1497330" y="1902460"/>
                    <a:pt x="1717040" y="1831340"/>
                    <a:pt x="1711960" y="1804670"/>
                  </a:cubicBezTo>
                  <a:cubicBezTo>
                    <a:pt x="1706880" y="1780540"/>
                    <a:pt x="1591310" y="1786890"/>
                    <a:pt x="1492250" y="1779270"/>
                  </a:cubicBezTo>
                  <a:cubicBezTo>
                    <a:pt x="1283970" y="1764030"/>
                    <a:pt x="666750" y="1765300"/>
                    <a:pt x="520700" y="1751330"/>
                  </a:cubicBezTo>
                  <a:cubicBezTo>
                    <a:pt x="478790" y="1747520"/>
                    <a:pt x="458470" y="1747520"/>
                    <a:pt x="438150" y="1738630"/>
                  </a:cubicBezTo>
                  <a:cubicBezTo>
                    <a:pt x="425450" y="1732280"/>
                    <a:pt x="415290" y="1722120"/>
                    <a:pt x="410210" y="1713230"/>
                  </a:cubicBezTo>
                  <a:cubicBezTo>
                    <a:pt x="406400" y="1704340"/>
                    <a:pt x="406400" y="1695450"/>
                    <a:pt x="411480" y="1684020"/>
                  </a:cubicBezTo>
                  <a:cubicBezTo>
                    <a:pt x="421640" y="1661160"/>
                    <a:pt x="472440" y="1623060"/>
                    <a:pt x="513080" y="1597660"/>
                  </a:cubicBezTo>
                  <a:cubicBezTo>
                    <a:pt x="560070" y="1567180"/>
                    <a:pt x="641350" y="1525270"/>
                    <a:pt x="679450" y="1520190"/>
                  </a:cubicBezTo>
                  <a:cubicBezTo>
                    <a:pt x="699770" y="1517650"/>
                    <a:pt x="717550" y="1518920"/>
                    <a:pt x="726440" y="1527810"/>
                  </a:cubicBezTo>
                  <a:cubicBezTo>
                    <a:pt x="735330" y="1535430"/>
                    <a:pt x="740410" y="1553210"/>
                    <a:pt x="739140" y="1564640"/>
                  </a:cubicBezTo>
                  <a:cubicBezTo>
                    <a:pt x="736600" y="1576070"/>
                    <a:pt x="726440" y="1592580"/>
                    <a:pt x="715010" y="1595120"/>
                  </a:cubicBezTo>
                  <a:cubicBezTo>
                    <a:pt x="695960" y="1600200"/>
                    <a:pt x="666750" y="1565910"/>
                    <a:pt x="626110" y="1555750"/>
                  </a:cubicBezTo>
                  <a:cubicBezTo>
                    <a:pt x="541020" y="1535430"/>
                    <a:pt x="278130" y="1551940"/>
                    <a:pt x="227330" y="1534160"/>
                  </a:cubicBezTo>
                  <a:cubicBezTo>
                    <a:pt x="214630" y="1529080"/>
                    <a:pt x="209550" y="1524000"/>
                    <a:pt x="205740" y="1516380"/>
                  </a:cubicBezTo>
                  <a:cubicBezTo>
                    <a:pt x="200660" y="1508760"/>
                    <a:pt x="196850" y="1497330"/>
                    <a:pt x="199390" y="1488440"/>
                  </a:cubicBezTo>
                  <a:cubicBezTo>
                    <a:pt x="203200" y="1478280"/>
                    <a:pt x="209550" y="1468120"/>
                    <a:pt x="231140" y="1456690"/>
                  </a:cubicBezTo>
                  <a:cubicBezTo>
                    <a:pt x="351790" y="1390650"/>
                    <a:pt x="1512570" y="1177290"/>
                    <a:pt x="1626870" y="1173480"/>
                  </a:cubicBezTo>
                  <a:cubicBezTo>
                    <a:pt x="1642110" y="1173480"/>
                    <a:pt x="1645920" y="1173480"/>
                    <a:pt x="1653540" y="1178560"/>
                  </a:cubicBezTo>
                  <a:cubicBezTo>
                    <a:pt x="1661160" y="1182370"/>
                    <a:pt x="1668780" y="1189990"/>
                    <a:pt x="1671320" y="1198880"/>
                  </a:cubicBezTo>
                  <a:cubicBezTo>
                    <a:pt x="1673860" y="1209040"/>
                    <a:pt x="1671320" y="1225550"/>
                    <a:pt x="1666240" y="1234440"/>
                  </a:cubicBezTo>
                  <a:cubicBezTo>
                    <a:pt x="1661160" y="1242060"/>
                    <a:pt x="1652270" y="1248410"/>
                    <a:pt x="1642110" y="1249680"/>
                  </a:cubicBezTo>
                  <a:cubicBezTo>
                    <a:pt x="1625600" y="1250950"/>
                    <a:pt x="1605280" y="1226820"/>
                    <a:pt x="1572260" y="1219200"/>
                  </a:cubicBezTo>
                  <a:cubicBezTo>
                    <a:pt x="1507490" y="1202690"/>
                    <a:pt x="1319530" y="1221740"/>
                    <a:pt x="1273810" y="1197610"/>
                  </a:cubicBezTo>
                  <a:cubicBezTo>
                    <a:pt x="1254760" y="1188720"/>
                    <a:pt x="1244600" y="1174750"/>
                    <a:pt x="1244600" y="1162050"/>
                  </a:cubicBezTo>
                  <a:cubicBezTo>
                    <a:pt x="1243330" y="1149350"/>
                    <a:pt x="1253490" y="1134110"/>
                    <a:pt x="1267460" y="1121410"/>
                  </a:cubicBezTo>
                  <a:cubicBezTo>
                    <a:pt x="1295400" y="1098550"/>
                    <a:pt x="1370330" y="1080770"/>
                    <a:pt x="1424940" y="1064260"/>
                  </a:cubicBezTo>
                  <a:cubicBezTo>
                    <a:pt x="1480820" y="1046480"/>
                    <a:pt x="1565910" y="1017270"/>
                    <a:pt x="1600200" y="1021080"/>
                  </a:cubicBezTo>
                  <a:cubicBezTo>
                    <a:pt x="1616710" y="1022350"/>
                    <a:pt x="1626870" y="1027430"/>
                    <a:pt x="1634490" y="1036320"/>
                  </a:cubicBezTo>
                  <a:cubicBezTo>
                    <a:pt x="1640840" y="1045210"/>
                    <a:pt x="1643380" y="1062990"/>
                    <a:pt x="1639570" y="1073150"/>
                  </a:cubicBezTo>
                  <a:cubicBezTo>
                    <a:pt x="1637030" y="1083310"/>
                    <a:pt x="1626870" y="1093470"/>
                    <a:pt x="1614170" y="1098550"/>
                  </a:cubicBezTo>
                  <a:cubicBezTo>
                    <a:pt x="1588770" y="1106170"/>
                    <a:pt x="1543050" y="1084580"/>
                    <a:pt x="1494790" y="1082040"/>
                  </a:cubicBezTo>
                  <a:cubicBezTo>
                    <a:pt x="1417320" y="1076960"/>
                    <a:pt x="1310640" y="1079500"/>
                    <a:pt x="1192530" y="1085850"/>
                  </a:cubicBezTo>
                  <a:cubicBezTo>
                    <a:pt x="1023620" y="1094740"/>
                    <a:pt x="678180" y="1176020"/>
                    <a:pt x="582930" y="1144270"/>
                  </a:cubicBezTo>
                  <a:cubicBezTo>
                    <a:pt x="547370" y="1134110"/>
                    <a:pt x="528320" y="1111250"/>
                    <a:pt x="520700" y="1090930"/>
                  </a:cubicBezTo>
                  <a:cubicBezTo>
                    <a:pt x="515620" y="1075690"/>
                    <a:pt x="532130" y="1057910"/>
                    <a:pt x="530860" y="1041400"/>
                  </a:cubicBezTo>
                  <a:cubicBezTo>
                    <a:pt x="530860" y="1024890"/>
                    <a:pt x="527050" y="1004570"/>
                    <a:pt x="518160" y="990600"/>
                  </a:cubicBezTo>
                  <a:cubicBezTo>
                    <a:pt x="509270" y="975360"/>
                    <a:pt x="500380" y="965200"/>
                    <a:pt x="478790" y="953770"/>
                  </a:cubicBezTo>
                  <a:cubicBezTo>
                    <a:pt x="430530" y="928370"/>
                    <a:pt x="273050" y="915670"/>
                    <a:pt x="205740" y="895350"/>
                  </a:cubicBezTo>
                  <a:cubicBezTo>
                    <a:pt x="165100" y="883920"/>
                    <a:pt x="129540" y="880110"/>
                    <a:pt x="110490" y="859790"/>
                  </a:cubicBezTo>
                  <a:cubicBezTo>
                    <a:pt x="93980" y="843280"/>
                    <a:pt x="83820" y="819150"/>
                    <a:pt x="86360" y="795020"/>
                  </a:cubicBezTo>
                  <a:cubicBezTo>
                    <a:pt x="90170" y="763270"/>
                    <a:pt x="162560" y="711200"/>
                    <a:pt x="153670" y="689610"/>
                  </a:cubicBezTo>
                  <a:cubicBezTo>
                    <a:pt x="143510" y="666750"/>
                    <a:pt x="46990" y="681990"/>
                    <a:pt x="22860" y="665480"/>
                  </a:cubicBezTo>
                  <a:cubicBezTo>
                    <a:pt x="10160" y="656590"/>
                    <a:pt x="2540" y="641350"/>
                    <a:pt x="1270" y="628650"/>
                  </a:cubicBezTo>
                  <a:cubicBezTo>
                    <a:pt x="0" y="618490"/>
                    <a:pt x="3810" y="604520"/>
                    <a:pt x="11430" y="598170"/>
                  </a:cubicBezTo>
                  <a:cubicBezTo>
                    <a:pt x="21590" y="588010"/>
                    <a:pt x="40640" y="591820"/>
                    <a:pt x="62230" y="582930"/>
                  </a:cubicBezTo>
                  <a:cubicBezTo>
                    <a:pt x="100330" y="563880"/>
                    <a:pt x="180340" y="508000"/>
                    <a:pt x="220980" y="481330"/>
                  </a:cubicBezTo>
                  <a:cubicBezTo>
                    <a:pt x="246380" y="464820"/>
                    <a:pt x="262890" y="455930"/>
                    <a:pt x="280670" y="439420"/>
                  </a:cubicBezTo>
                  <a:cubicBezTo>
                    <a:pt x="299720" y="422910"/>
                    <a:pt x="311150" y="388620"/>
                    <a:pt x="328930" y="382270"/>
                  </a:cubicBezTo>
                  <a:cubicBezTo>
                    <a:pt x="341630" y="377190"/>
                    <a:pt x="360680" y="381000"/>
                    <a:pt x="370840" y="387350"/>
                  </a:cubicBezTo>
                  <a:cubicBezTo>
                    <a:pt x="379730" y="392430"/>
                    <a:pt x="387350" y="402590"/>
                    <a:pt x="389890" y="414020"/>
                  </a:cubicBezTo>
                  <a:cubicBezTo>
                    <a:pt x="391160" y="425450"/>
                    <a:pt x="391160" y="445770"/>
                    <a:pt x="379730" y="454660"/>
                  </a:cubicBezTo>
                  <a:cubicBezTo>
                    <a:pt x="346710" y="476250"/>
                    <a:pt x="163830" y="443230"/>
                    <a:pt x="101600" y="410210"/>
                  </a:cubicBezTo>
                  <a:cubicBezTo>
                    <a:pt x="59690" y="387350"/>
                    <a:pt x="22860" y="346710"/>
                    <a:pt x="16510" y="318770"/>
                  </a:cubicBezTo>
                  <a:cubicBezTo>
                    <a:pt x="12700" y="299720"/>
                    <a:pt x="22860" y="275590"/>
                    <a:pt x="34290" y="266700"/>
                  </a:cubicBezTo>
                  <a:cubicBezTo>
                    <a:pt x="44450" y="257810"/>
                    <a:pt x="66040" y="257810"/>
                    <a:pt x="77470" y="261620"/>
                  </a:cubicBezTo>
                  <a:cubicBezTo>
                    <a:pt x="88900" y="266700"/>
                    <a:pt x="104140" y="281940"/>
                    <a:pt x="105410" y="294640"/>
                  </a:cubicBezTo>
                  <a:cubicBezTo>
                    <a:pt x="106680" y="309880"/>
                    <a:pt x="93980" y="337820"/>
                    <a:pt x="81280" y="345440"/>
                  </a:cubicBezTo>
                  <a:cubicBezTo>
                    <a:pt x="71120" y="351790"/>
                    <a:pt x="49530" y="349250"/>
                    <a:pt x="38100" y="345440"/>
                  </a:cubicBezTo>
                  <a:cubicBezTo>
                    <a:pt x="29210" y="341630"/>
                    <a:pt x="21590" y="332740"/>
                    <a:pt x="19050" y="323850"/>
                  </a:cubicBezTo>
                  <a:cubicBezTo>
                    <a:pt x="13970" y="312420"/>
                    <a:pt x="13970" y="290830"/>
                    <a:pt x="21590" y="280670"/>
                  </a:cubicBezTo>
                  <a:cubicBezTo>
                    <a:pt x="29210" y="269240"/>
                    <a:pt x="57150" y="256540"/>
                    <a:pt x="72390" y="260350"/>
                  </a:cubicBezTo>
                  <a:cubicBezTo>
                    <a:pt x="90170" y="264160"/>
                    <a:pt x="101600" y="294640"/>
                    <a:pt x="118110" y="307340"/>
                  </a:cubicBezTo>
                  <a:cubicBezTo>
                    <a:pt x="135890" y="320040"/>
                    <a:pt x="152400" y="327660"/>
                    <a:pt x="175260" y="339090"/>
                  </a:cubicBezTo>
                  <a:cubicBezTo>
                    <a:pt x="210820" y="355600"/>
                    <a:pt x="276860" y="392430"/>
                    <a:pt x="311150" y="394970"/>
                  </a:cubicBezTo>
                  <a:cubicBezTo>
                    <a:pt x="331470" y="396240"/>
                    <a:pt x="347980" y="377190"/>
                    <a:pt x="360680" y="382270"/>
                  </a:cubicBezTo>
                  <a:cubicBezTo>
                    <a:pt x="374650" y="387350"/>
                    <a:pt x="389890" y="408940"/>
                    <a:pt x="391160" y="424180"/>
                  </a:cubicBezTo>
                  <a:cubicBezTo>
                    <a:pt x="392430" y="439420"/>
                    <a:pt x="381000" y="455930"/>
                    <a:pt x="367030" y="472440"/>
                  </a:cubicBezTo>
                  <a:cubicBezTo>
                    <a:pt x="346710" y="499110"/>
                    <a:pt x="302260" y="530860"/>
                    <a:pt x="264160" y="557530"/>
                  </a:cubicBezTo>
                  <a:cubicBezTo>
                    <a:pt x="222250" y="586740"/>
                    <a:pt x="167640" y="618490"/>
                    <a:pt x="125730" y="637540"/>
                  </a:cubicBezTo>
                  <a:cubicBezTo>
                    <a:pt x="92710" y="652780"/>
                    <a:pt x="54610" y="673100"/>
                    <a:pt x="33020" y="670560"/>
                  </a:cubicBezTo>
                  <a:cubicBezTo>
                    <a:pt x="21590" y="668020"/>
                    <a:pt x="12700" y="659130"/>
                    <a:pt x="7620" y="650240"/>
                  </a:cubicBezTo>
                  <a:cubicBezTo>
                    <a:pt x="2540" y="637540"/>
                    <a:pt x="3810" y="609600"/>
                    <a:pt x="11430" y="598170"/>
                  </a:cubicBezTo>
                  <a:cubicBezTo>
                    <a:pt x="19050" y="586740"/>
                    <a:pt x="36830" y="581660"/>
                    <a:pt x="50800" y="580390"/>
                  </a:cubicBezTo>
                  <a:cubicBezTo>
                    <a:pt x="67310" y="579120"/>
                    <a:pt x="85090" y="586740"/>
                    <a:pt x="107950" y="595630"/>
                  </a:cubicBezTo>
                  <a:cubicBezTo>
                    <a:pt x="143510" y="610870"/>
                    <a:pt x="228600" y="646430"/>
                    <a:pt x="242570" y="675640"/>
                  </a:cubicBezTo>
                  <a:cubicBezTo>
                    <a:pt x="251460" y="692150"/>
                    <a:pt x="243840" y="709930"/>
                    <a:pt x="238760" y="727710"/>
                  </a:cubicBezTo>
                  <a:cubicBezTo>
                    <a:pt x="232410" y="745490"/>
                    <a:pt x="222250" y="769620"/>
                    <a:pt x="208280" y="781050"/>
                  </a:cubicBezTo>
                  <a:cubicBezTo>
                    <a:pt x="195580" y="792480"/>
                    <a:pt x="156210" y="793750"/>
                    <a:pt x="157480" y="800100"/>
                  </a:cubicBezTo>
                  <a:cubicBezTo>
                    <a:pt x="158750" y="817880"/>
                    <a:pt x="429260" y="833120"/>
                    <a:pt x="491490" y="858520"/>
                  </a:cubicBezTo>
                  <a:cubicBezTo>
                    <a:pt x="518160" y="869950"/>
                    <a:pt x="528320" y="881380"/>
                    <a:pt x="544830" y="897890"/>
                  </a:cubicBezTo>
                  <a:cubicBezTo>
                    <a:pt x="563880" y="916940"/>
                    <a:pt x="591820" y="943610"/>
                    <a:pt x="599440" y="971550"/>
                  </a:cubicBezTo>
                  <a:cubicBezTo>
                    <a:pt x="605790" y="999490"/>
                    <a:pt x="562610" y="1047750"/>
                    <a:pt x="581660" y="1069340"/>
                  </a:cubicBezTo>
                  <a:cubicBezTo>
                    <a:pt x="631190" y="1120140"/>
                    <a:pt x="1021080" y="1017270"/>
                    <a:pt x="1191260" y="1007110"/>
                  </a:cubicBezTo>
                  <a:cubicBezTo>
                    <a:pt x="1313180" y="1000760"/>
                    <a:pt x="1426210" y="993140"/>
                    <a:pt x="1507490" y="1003300"/>
                  </a:cubicBezTo>
                  <a:cubicBezTo>
                    <a:pt x="1559560" y="1009650"/>
                    <a:pt x="1616710" y="1017270"/>
                    <a:pt x="1634490" y="1036320"/>
                  </a:cubicBezTo>
                  <a:cubicBezTo>
                    <a:pt x="1643380" y="1046480"/>
                    <a:pt x="1643380" y="1062990"/>
                    <a:pt x="1639570" y="1073150"/>
                  </a:cubicBezTo>
                  <a:cubicBezTo>
                    <a:pt x="1637030" y="1083310"/>
                    <a:pt x="1629410" y="1089660"/>
                    <a:pt x="1614170" y="1098550"/>
                  </a:cubicBezTo>
                  <a:cubicBezTo>
                    <a:pt x="1565910" y="1126490"/>
                    <a:pt x="1330960" y="1202690"/>
                    <a:pt x="1282700" y="1200150"/>
                  </a:cubicBezTo>
                  <a:cubicBezTo>
                    <a:pt x="1268730" y="1198880"/>
                    <a:pt x="1262380" y="1195070"/>
                    <a:pt x="1256030" y="1188720"/>
                  </a:cubicBezTo>
                  <a:cubicBezTo>
                    <a:pt x="1249680" y="1182370"/>
                    <a:pt x="1244600" y="1170940"/>
                    <a:pt x="1244600" y="1162050"/>
                  </a:cubicBezTo>
                  <a:cubicBezTo>
                    <a:pt x="1244600" y="1150620"/>
                    <a:pt x="1250950" y="1134110"/>
                    <a:pt x="1259840" y="1127760"/>
                  </a:cubicBezTo>
                  <a:cubicBezTo>
                    <a:pt x="1266190" y="1121410"/>
                    <a:pt x="1272540" y="1118870"/>
                    <a:pt x="1286510" y="1118870"/>
                  </a:cubicBezTo>
                  <a:cubicBezTo>
                    <a:pt x="1338580" y="1113790"/>
                    <a:pt x="1593850" y="1145540"/>
                    <a:pt x="1644650" y="1174750"/>
                  </a:cubicBezTo>
                  <a:cubicBezTo>
                    <a:pt x="1662430" y="1184910"/>
                    <a:pt x="1670050" y="1196340"/>
                    <a:pt x="1672590" y="1207770"/>
                  </a:cubicBezTo>
                  <a:cubicBezTo>
                    <a:pt x="1675130" y="1216660"/>
                    <a:pt x="1671320" y="1228090"/>
                    <a:pt x="1666240" y="1234440"/>
                  </a:cubicBezTo>
                  <a:cubicBezTo>
                    <a:pt x="1661160" y="1242060"/>
                    <a:pt x="1657350" y="1243330"/>
                    <a:pt x="1643380" y="1249680"/>
                  </a:cubicBezTo>
                  <a:cubicBezTo>
                    <a:pt x="1536700" y="1292860"/>
                    <a:pt x="349250" y="1546860"/>
                    <a:pt x="237490" y="1535430"/>
                  </a:cubicBezTo>
                  <a:cubicBezTo>
                    <a:pt x="220980" y="1532890"/>
                    <a:pt x="217170" y="1530350"/>
                    <a:pt x="210820" y="1524000"/>
                  </a:cubicBezTo>
                  <a:cubicBezTo>
                    <a:pt x="204470" y="1516380"/>
                    <a:pt x="196850" y="1499870"/>
                    <a:pt x="199390" y="1488440"/>
                  </a:cubicBezTo>
                  <a:cubicBezTo>
                    <a:pt x="201930" y="1477010"/>
                    <a:pt x="213360" y="1464310"/>
                    <a:pt x="231140" y="1456690"/>
                  </a:cubicBezTo>
                  <a:cubicBezTo>
                    <a:pt x="276860" y="1437640"/>
                    <a:pt x="431800" y="1450340"/>
                    <a:pt x="519430" y="1464310"/>
                  </a:cubicBezTo>
                  <a:cubicBezTo>
                    <a:pt x="594360" y="1477010"/>
                    <a:pt x="699770" y="1504950"/>
                    <a:pt x="726440" y="1527810"/>
                  </a:cubicBezTo>
                  <a:cubicBezTo>
                    <a:pt x="736600" y="1536700"/>
                    <a:pt x="739140" y="1545590"/>
                    <a:pt x="739140" y="1554480"/>
                  </a:cubicBezTo>
                  <a:cubicBezTo>
                    <a:pt x="739140" y="1565910"/>
                    <a:pt x="735330" y="1577340"/>
                    <a:pt x="723900" y="1590040"/>
                  </a:cubicBezTo>
                  <a:cubicBezTo>
                    <a:pt x="688340" y="1628140"/>
                    <a:pt x="480060" y="1741170"/>
                    <a:pt x="438150" y="1738630"/>
                  </a:cubicBezTo>
                  <a:cubicBezTo>
                    <a:pt x="425450" y="1737360"/>
                    <a:pt x="420370" y="1729740"/>
                    <a:pt x="415290" y="1722120"/>
                  </a:cubicBezTo>
                  <a:cubicBezTo>
                    <a:pt x="410210" y="1714500"/>
                    <a:pt x="407670" y="1701800"/>
                    <a:pt x="408940" y="1692910"/>
                  </a:cubicBezTo>
                  <a:cubicBezTo>
                    <a:pt x="410210" y="1684020"/>
                    <a:pt x="415290" y="1673860"/>
                    <a:pt x="422910" y="1668780"/>
                  </a:cubicBezTo>
                  <a:cubicBezTo>
                    <a:pt x="429260" y="1662430"/>
                    <a:pt x="438150" y="1658620"/>
                    <a:pt x="449580" y="1658620"/>
                  </a:cubicBezTo>
                  <a:cubicBezTo>
                    <a:pt x="467360" y="1657350"/>
                    <a:pt x="483870" y="1668780"/>
                    <a:pt x="523240" y="1672590"/>
                  </a:cubicBezTo>
                  <a:cubicBezTo>
                    <a:pt x="662940" y="1687830"/>
                    <a:pt x="1280160" y="1672590"/>
                    <a:pt x="1503680" y="1695450"/>
                  </a:cubicBezTo>
                  <a:cubicBezTo>
                    <a:pt x="1623060" y="1708150"/>
                    <a:pt x="1732280" y="1713230"/>
                    <a:pt x="1774190" y="1744980"/>
                  </a:cubicBezTo>
                  <a:cubicBezTo>
                    <a:pt x="1794510" y="1760220"/>
                    <a:pt x="1802130" y="1783080"/>
                    <a:pt x="1800860" y="1802130"/>
                  </a:cubicBezTo>
                  <a:cubicBezTo>
                    <a:pt x="1799590" y="1824990"/>
                    <a:pt x="1783080" y="1849120"/>
                    <a:pt x="1757680" y="1873250"/>
                  </a:cubicBezTo>
                  <a:cubicBezTo>
                    <a:pt x="1710690" y="1918970"/>
                    <a:pt x="1540510" y="2012950"/>
                    <a:pt x="1497330" y="2016760"/>
                  </a:cubicBezTo>
                  <a:cubicBezTo>
                    <a:pt x="1483360" y="2018030"/>
                    <a:pt x="1475740" y="2012950"/>
                    <a:pt x="1469390" y="2006600"/>
                  </a:cubicBezTo>
                  <a:cubicBezTo>
                    <a:pt x="1461770" y="2000250"/>
                    <a:pt x="1454150" y="1990090"/>
                    <a:pt x="1454150" y="1979930"/>
                  </a:cubicBezTo>
                  <a:cubicBezTo>
                    <a:pt x="1454150" y="1967230"/>
                    <a:pt x="1459230" y="1949450"/>
                    <a:pt x="1475740" y="1936750"/>
                  </a:cubicBezTo>
                  <a:cubicBezTo>
                    <a:pt x="1513840" y="1906270"/>
                    <a:pt x="1633220" y="1898650"/>
                    <a:pt x="1747520" y="1877060"/>
                  </a:cubicBezTo>
                  <a:cubicBezTo>
                    <a:pt x="1934210" y="1841500"/>
                    <a:pt x="2377440" y="1766570"/>
                    <a:pt x="2498090" y="1757680"/>
                  </a:cubicBezTo>
                  <a:cubicBezTo>
                    <a:pt x="2536190" y="1755140"/>
                    <a:pt x="2561590" y="1747520"/>
                    <a:pt x="2573020" y="1757680"/>
                  </a:cubicBezTo>
                  <a:cubicBezTo>
                    <a:pt x="2583180" y="1765300"/>
                    <a:pt x="2584450" y="1786890"/>
                    <a:pt x="2580640" y="1798320"/>
                  </a:cubicBezTo>
                  <a:cubicBezTo>
                    <a:pt x="2575560" y="1809750"/>
                    <a:pt x="2561590" y="1823720"/>
                    <a:pt x="2550160" y="1827530"/>
                  </a:cubicBezTo>
                  <a:cubicBezTo>
                    <a:pt x="2538730" y="1830070"/>
                    <a:pt x="2522220" y="1827530"/>
                    <a:pt x="2509520" y="1818640"/>
                  </a:cubicBezTo>
                  <a:cubicBezTo>
                    <a:pt x="2493010" y="1807210"/>
                    <a:pt x="2472690" y="1771650"/>
                    <a:pt x="2467610" y="1748790"/>
                  </a:cubicBezTo>
                  <a:cubicBezTo>
                    <a:pt x="2462530" y="1728470"/>
                    <a:pt x="2465070" y="1704340"/>
                    <a:pt x="2475230" y="1686560"/>
                  </a:cubicBezTo>
                  <a:cubicBezTo>
                    <a:pt x="2485390" y="1668780"/>
                    <a:pt x="2506980" y="1656080"/>
                    <a:pt x="2528570" y="1643380"/>
                  </a:cubicBezTo>
                  <a:cubicBezTo>
                    <a:pt x="2553970" y="1626870"/>
                    <a:pt x="2574290" y="1616710"/>
                    <a:pt x="2623820" y="1598930"/>
                  </a:cubicBezTo>
                  <a:cubicBezTo>
                    <a:pt x="2780030" y="1544320"/>
                    <a:pt x="3521710" y="1324610"/>
                    <a:pt x="3616960" y="1350010"/>
                  </a:cubicBezTo>
                  <a:cubicBezTo>
                    <a:pt x="3634740" y="1356360"/>
                    <a:pt x="3642360" y="1367790"/>
                    <a:pt x="3644900" y="1379220"/>
                  </a:cubicBezTo>
                  <a:cubicBezTo>
                    <a:pt x="3648710" y="1391920"/>
                    <a:pt x="3639820" y="1417320"/>
                    <a:pt x="3629660" y="1426210"/>
                  </a:cubicBezTo>
                  <a:cubicBezTo>
                    <a:pt x="3620770" y="1435100"/>
                    <a:pt x="3600450" y="1437640"/>
                    <a:pt x="3590290" y="1433830"/>
                  </a:cubicBezTo>
                  <a:cubicBezTo>
                    <a:pt x="3580130" y="1428750"/>
                    <a:pt x="3582670" y="1410970"/>
                    <a:pt x="3569970" y="1400810"/>
                  </a:cubicBezTo>
                  <a:cubicBezTo>
                    <a:pt x="3544570" y="1380490"/>
                    <a:pt x="3456940" y="1371600"/>
                    <a:pt x="3421380" y="1350010"/>
                  </a:cubicBezTo>
                  <a:cubicBezTo>
                    <a:pt x="3397250" y="1334770"/>
                    <a:pt x="3376930" y="1318260"/>
                    <a:pt x="3368040" y="1297940"/>
                  </a:cubicBezTo>
                  <a:cubicBezTo>
                    <a:pt x="3359150" y="1278890"/>
                    <a:pt x="3359150" y="1253490"/>
                    <a:pt x="3365500" y="1235710"/>
                  </a:cubicBezTo>
                  <a:cubicBezTo>
                    <a:pt x="3374390" y="1214120"/>
                    <a:pt x="3390900" y="1197610"/>
                    <a:pt x="3418840" y="1179830"/>
                  </a:cubicBezTo>
                  <a:cubicBezTo>
                    <a:pt x="3478530" y="1144270"/>
                    <a:pt x="3623310" y="1118870"/>
                    <a:pt x="3740150" y="1089660"/>
                  </a:cubicBezTo>
                  <a:cubicBezTo>
                    <a:pt x="3878580" y="1054100"/>
                    <a:pt x="4132580" y="975360"/>
                    <a:pt x="4194810" y="985520"/>
                  </a:cubicBezTo>
                  <a:cubicBezTo>
                    <a:pt x="4212590" y="988060"/>
                    <a:pt x="4221480" y="994410"/>
                    <a:pt x="4226560" y="1004570"/>
                  </a:cubicBezTo>
                  <a:cubicBezTo>
                    <a:pt x="4232910" y="1013460"/>
                    <a:pt x="4235450" y="1031240"/>
                    <a:pt x="4230370" y="1041400"/>
                  </a:cubicBezTo>
                  <a:cubicBezTo>
                    <a:pt x="4224020" y="1051560"/>
                    <a:pt x="4212590" y="1059180"/>
                    <a:pt x="4191000" y="1065530"/>
                  </a:cubicBezTo>
                  <a:cubicBezTo>
                    <a:pt x="4128770" y="1080770"/>
                    <a:pt x="3890010" y="1071880"/>
                    <a:pt x="3789680" y="1046480"/>
                  </a:cubicBezTo>
                  <a:cubicBezTo>
                    <a:pt x="3726180" y="1031240"/>
                    <a:pt x="3646170" y="1002030"/>
                    <a:pt x="3641090" y="975360"/>
                  </a:cubicBezTo>
                  <a:cubicBezTo>
                    <a:pt x="3637280" y="956310"/>
                    <a:pt x="3671570" y="932180"/>
                    <a:pt x="3691890" y="916940"/>
                  </a:cubicBezTo>
                  <a:cubicBezTo>
                    <a:pt x="3713480" y="900430"/>
                    <a:pt x="3731260" y="897890"/>
                    <a:pt x="3768090" y="883920"/>
                  </a:cubicBezTo>
                  <a:cubicBezTo>
                    <a:pt x="3855720" y="852170"/>
                    <a:pt x="4165600" y="718820"/>
                    <a:pt x="4218940" y="737870"/>
                  </a:cubicBezTo>
                  <a:cubicBezTo>
                    <a:pt x="4234180" y="744220"/>
                    <a:pt x="4239260" y="760730"/>
                    <a:pt x="4240530" y="773430"/>
                  </a:cubicBezTo>
                  <a:cubicBezTo>
                    <a:pt x="4240530" y="786130"/>
                    <a:pt x="4234180" y="803910"/>
                    <a:pt x="4224020" y="811530"/>
                  </a:cubicBezTo>
                  <a:cubicBezTo>
                    <a:pt x="4212590" y="819150"/>
                    <a:pt x="4192270" y="820420"/>
                    <a:pt x="4173220" y="815340"/>
                  </a:cubicBezTo>
                  <a:cubicBezTo>
                    <a:pt x="4138930" y="805180"/>
                    <a:pt x="4070350" y="751840"/>
                    <a:pt x="4046220" y="718820"/>
                  </a:cubicBezTo>
                  <a:cubicBezTo>
                    <a:pt x="4029710" y="697230"/>
                    <a:pt x="4020820" y="675640"/>
                    <a:pt x="4022090" y="651510"/>
                  </a:cubicBezTo>
                  <a:cubicBezTo>
                    <a:pt x="4024630" y="623570"/>
                    <a:pt x="4041140" y="586740"/>
                    <a:pt x="4069080" y="563880"/>
                  </a:cubicBezTo>
                  <a:cubicBezTo>
                    <a:pt x="4112260" y="528320"/>
                    <a:pt x="4217670" y="509270"/>
                    <a:pt x="4279900" y="496570"/>
                  </a:cubicBezTo>
                  <a:cubicBezTo>
                    <a:pt x="4326890" y="487680"/>
                    <a:pt x="4381500" y="477520"/>
                    <a:pt x="4406900" y="485140"/>
                  </a:cubicBezTo>
                  <a:cubicBezTo>
                    <a:pt x="4418330" y="487680"/>
                    <a:pt x="4424680" y="494030"/>
                    <a:pt x="4429760" y="500380"/>
                  </a:cubicBezTo>
                  <a:cubicBezTo>
                    <a:pt x="4434840" y="508000"/>
                    <a:pt x="4438650" y="519430"/>
                    <a:pt x="4436110" y="528320"/>
                  </a:cubicBezTo>
                  <a:cubicBezTo>
                    <a:pt x="4432300" y="539750"/>
                    <a:pt x="4424680" y="553720"/>
                    <a:pt x="4405630" y="561340"/>
                  </a:cubicBezTo>
                  <a:cubicBezTo>
                    <a:pt x="4335780" y="591820"/>
                    <a:pt x="3989070" y="567690"/>
                    <a:pt x="3831590" y="552450"/>
                  </a:cubicBezTo>
                  <a:cubicBezTo>
                    <a:pt x="3719830" y="542290"/>
                    <a:pt x="3623310" y="524510"/>
                    <a:pt x="3548380" y="502920"/>
                  </a:cubicBezTo>
                  <a:cubicBezTo>
                    <a:pt x="3496310" y="487680"/>
                    <a:pt x="3458210" y="461010"/>
                    <a:pt x="3420110" y="449580"/>
                  </a:cubicBezTo>
                  <a:cubicBezTo>
                    <a:pt x="3390900" y="440690"/>
                    <a:pt x="3383280" y="438150"/>
                    <a:pt x="3343910" y="435610"/>
                  </a:cubicBezTo>
                  <a:cubicBezTo>
                    <a:pt x="3208020" y="424180"/>
                    <a:pt x="2526030" y="481330"/>
                    <a:pt x="2434590" y="464820"/>
                  </a:cubicBezTo>
                  <a:cubicBezTo>
                    <a:pt x="2418080" y="462280"/>
                    <a:pt x="2413000" y="459740"/>
                    <a:pt x="2405380" y="453390"/>
                  </a:cubicBezTo>
                  <a:cubicBezTo>
                    <a:pt x="2399030" y="447040"/>
                    <a:pt x="2392680" y="435610"/>
                    <a:pt x="2391410" y="425450"/>
                  </a:cubicBezTo>
                  <a:cubicBezTo>
                    <a:pt x="2391410" y="416560"/>
                    <a:pt x="2393950" y="403860"/>
                    <a:pt x="2400300" y="396240"/>
                  </a:cubicBezTo>
                  <a:cubicBezTo>
                    <a:pt x="2405380" y="387350"/>
                    <a:pt x="2413000" y="382270"/>
                    <a:pt x="2425700" y="378460"/>
                  </a:cubicBezTo>
                  <a:cubicBezTo>
                    <a:pt x="2454910" y="370840"/>
                    <a:pt x="2548890" y="370840"/>
                    <a:pt x="2575560" y="386080"/>
                  </a:cubicBezTo>
                  <a:cubicBezTo>
                    <a:pt x="2588260" y="393700"/>
                    <a:pt x="2595880" y="407670"/>
                    <a:pt x="2597150" y="420370"/>
                  </a:cubicBezTo>
                  <a:cubicBezTo>
                    <a:pt x="2597150" y="431800"/>
                    <a:pt x="2594610" y="444500"/>
                    <a:pt x="2580640" y="457200"/>
                  </a:cubicBezTo>
                  <a:cubicBezTo>
                    <a:pt x="2543810" y="490220"/>
                    <a:pt x="2329180" y="549910"/>
                    <a:pt x="2284730" y="544830"/>
                  </a:cubicBezTo>
                  <a:cubicBezTo>
                    <a:pt x="2270760" y="542290"/>
                    <a:pt x="2264410" y="537210"/>
                    <a:pt x="2258060" y="529590"/>
                  </a:cubicBezTo>
                  <a:cubicBezTo>
                    <a:pt x="2251710" y="520700"/>
                    <a:pt x="2246630" y="502920"/>
                    <a:pt x="2250440" y="491490"/>
                  </a:cubicBezTo>
                  <a:cubicBezTo>
                    <a:pt x="2254250" y="480060"/>
                    <a:pt x="2265680" y="467360"/>
                    <a:pt x="2287270" y="462280"/>
                  </a:cubicBezTo>
                  <a:cubicBezTo>
                    <a:pt x="2350770" y="445770"/>
                    <a:pt x="2623820" y="496570"/>
                    <a:pt x="2721610" y="543560"/>
                  </a:cubicBezTo>
                  <a:cubicBezTo>
                    <a:pt x="2781300" y="572770"/>
                    <a:pt x="2837180" y="619760"/>
                    <a:pt x="2846070" y="652780"/>
                  </a:cubicBezTo>
                  <a:cubicBezTo>
                    <a:pt x="2851150" y="671830"/>
                    <a:pt x="2837180" y="693420"/>
                    <a:pt x="2827020" y="707390"/>
                  </a:cubicBezTo>
                  <a:cubicBezTo>
                    <a:pt x="2815590" y="720090"/>
                    <a:pt x="2805430" y="726440"/>
                    <a:pt x="2782570" y="735330"/>
                  </a:cubicBezTo>
                  <a:cubicBezTo>
                    <a:pt x="2731770" y="756920"/>
                    <a:pt x="2593340" y="782320"/>
                    <a:pt x="2505710" y="791210"/>
                  </a:cubicBezTo>
                  <a:cubicBezTo>
                    <a:pt x="2428240" y="798830"/>
                    <a:pt x="2354580" y="797560"/>
                    <a:pt x="2284730" y="792480"/>
                  </a:cubicBezTo>
                  <a:cubicBezTo>
                    <a:pt x="2221230" y="787400"/>
                    <a:pt x="2164080" y="781050"/>
                    <a:pt x="2103120" y="763270"/>
                  </a:cubicBezTo>
                  <a:cubicBezTo>
                    <a:pt x="2038350" y="744220"/>
                    <a:pt x="1962150" y="670560"/>
                    <a:pt x="1906270" y="675640"/>
                  </a:cubicBezTo>
                  <a:cubicBezTo>
                    <a:pt x="1863090" y="679450"/>
                    <a:pt x="1788160" y="732790"/>
                    <a:pt x="1793240" y="753110"/>
                  </a:cubicBezTo>
                  <a:cubicBezTo>
                    <a:pt x="1808480" y="807720"/>
                    <a:pt x="2518410" y="773430"/>
                    <a:pt x="2805430" y="792480"/>
                  </a:cubicBezTo>
                  <a:cubicBezTo>
                    <a:pt x="3016250" y="806450"/>
                    <a:pt x="3285490" y="811530"/>
                    <a:pt x="3356610" y="843280"/>
                  </a:cubicBezTo>
                  <a:cubicBezTo>
                    <a:pt x="3376930" y="853440"/>
                    <a:pt x="3387090" y="863600"/>
                    <a:pt x="3388360" y="876300"/>
                  </a:cubicBezTo>
                  <a:cubicBezTo>
                    <a:pt x="3390900" y="889000"/>
                    <a:pt x="3384550" y="904240"/>
                    <a:pt x="3370580" y="918210"/>
                  </a:cubicBezTo>
                  <a:cubicBezTo>
                    <a:pt x="3337560" y="947420"/>
                    <a:pt x="3228340" y="969010"/>
                    <a:pt x="3145790" y="994410"/>
                  </a:cubicBezTo>
                  <a:cubicBezTo>
                    <a:pt x="3044190" y="1027430"/>
                    <a:pt x="2913380" y="1069340"/>
                    <a:pt x="2801620" y="1093470"/>
                  </a:cubicBezTo>
                  <a:cubicBezTo>
                    <a:pt x="2698750" y="1116330"/>
                    <a:pt x="2543810" y="1153160"/>
                    <a:pt x="2500630" y="1143000"/>
                  </a:cubicBezTo>
                  <a:cubicBezTo>
                    <a:pt x="2486660" y="1139190"/>
                    <a:pt x="2481580" y="1132840"/>
                    <a:pt x="2476500" y="1125220"/>
                  </a:cubicBezTo>
                  <a:cubicBezTo>
                    <a:pt x="2471420" y="1117600"/>
                    <a:pt x="2468880" y="1106170"/>
                    <a:pt x="2470150" y="1097280"/>
                  </a:cubicBezTo>
                  <a:cubicBezTo>
                    <a:pt x="2471420" y="1088390"/>
                    <a:pt x="2477770" y="1076960"/>
                    <a:pt x="2484120" y="1071880"/>
                  </a:cubicBezTo>
                  <a:cubicBezTo>
                    <a:pt x="2491740" y="1065530"/>
                    <a:pt x="2496820" y="1064260"/>
                    <a:pt x="2512060" y="1061720"/>
                  </a:cubicBezTo>
                  <a:cubicBezTo>
                    <a:pt x="2592070" y="1049020"/>
                    <a:pt x="3065780" y="1065530"/>
                    <a:pt x="3261360" y="1076960"/>
                  </a:cubicBezTo>
                  <a:cubicBezTo>
                    <a:pt x="3385820" y="1084580"/>
                    <a:pt x="3515360" y="1080770"/>
                    <a:pt x="3567430" y="1108710"/>
                  </a:cubicBezTo>
                  <a:cubicBezTo>
                    <a:pt x="3591560" y="1122680"/>
                    <a:pt x="3602990" y="1139190"/>
                    <a:pt x="3606800" y="1159510"/>
                  </a:cubicBezTo>
                  <a:cubicBezTo>
                    <a:pt x="3611880" y="1179830"/>
                    <a:pt x="3602990" y="1211580"/>
                    <a:pt x="3590290" y="1230630"/>
                  </a:cubicBezTo>
                  <a:cubicBezTo>
                    <a:pt x="3578860" y="1248410"/>
                    <a:pt x="3559810" y="1259840"/>
                    <a:pt x="3538220" y="1272540"/>
                  </a:cubicBezTo>
                  <a:cubicBezTo>
                    <a:pt x="3510280" y="1290320"/>
                    <a:pt x="3472180" y="1309370"/>
                    <a:pt x="3434080" y="1319530"/>
                  </a:cubicBezTo>
                  <a:cubicBezTo>
                    <a:pt x="3392170" y="1330960"/>
                    <a:pt x="3323590" y="1338580"/>
                    <a:pt x="3294380" y="1330960"/>
                  </a:cubicBezTo>
                  <a:cubicBezTo>
                    <a:pt x="3279140" y="1327150"/>
                    <a:pt x="3268980" y="1319530"/>
                    <a:pt x="3262630" y="1310640"/>
                  </a:cubicBezTo>
                  <a:cubicBezTo>
                    <a:pt x="3257550" y="1300480"/>
                    <a:pt x="3258820" y="1282700"/>
                    <a:pt x="3262630" y="1272540"/>
                  </a:cubicBezTo>
                  <a:cubicBezTo>
                    <a:pt x="3266440" y="1263650"/>
                    <a:pt x="3274060" y="1257300"/>
                    <a:pt x="3284220" y="1253490"/>
                  </a:cubicBezTo>
                  <a:cubicBezTo>
                    <a:pt x="3298190" y="1245870"/>
                    <a:pt x="3310890" y="1248410"/>
                    <a:pt x="3342640" y="1243330"/>
                  </a:cubicBezTo>
                  <a:cubicBezTo>
                    <a:pt x="3481070" y="1221740"/>
                    <a:pt x="4335780" y="1061720"/>
                    <a:pt x="4450080" y="1089660"/>
                  </a:cubicBezTo>
                  <a:cubicBezTo>
                    <a:pt x="4472940" y="1096010"/>
                    <a:pt x="4483100" y="1106170"/>
                    <a:pt x="4486910" y="1117600"/>
                  </a:cubicBezTo>
                  <a:cubicBezTo>
                    <a:pt x="4491990" y="1130300"/>
                    <a:pt x="4483100" y="1154430"/>
                    <a:pt x="4475480" y="1163320"/>
                  </a:cubicBezTo>
                  <a:cubicBezTo>
                    <a:pt x="4467860" y="1169670"/>
                    <a:pt x="4461510" y="1170940"/>
                    <a:pt x="4447540" y="1172210"/>
                  </a:cubicBezTo>
                  <a:cubicBezTo>
                    <a:pt x="4401820" y="1178560"/>
                    <a:pt x="4204970" y="1183640"/>
                    <a:pt x="4159250" y="1154430"/>
                  </a:cubicBezTo>
                  <a:cubicBezTo>
                    <a:pt x="4138930" y="1141730"/>
                    <a:pt x="4126230" y="1116330"/>
                    <a:pt x="4130040" y="1099820"/>
                  </a:cubicBezTo>
                  <a:cubicBezTo>
                    <a:pt x="4135120" y="1079500"/>
                    <a:pt x="4170680" y="1065530"/>
                    <a:pt x="4210050" y="1049020"/>
                  </a:cubicBezTo>
                  <a:cubicBezTo>
                    <a:pt x="4297680" y="1010920"/>
                    <a:pt x="4545330" y="975360"/>
                    <a:pt x="4664710" y="932180"/>
                  </a:cubicBezTo>
                  <a:cubicBezTo>
                    <a:pt x="4744720" y="904240"/>
                    <a:pt x="4813300" y="867410"/>
                    <a:pt x="4860290" y="840740"/>
                  </a:cubicBezTo>
                  <a:cubicBezTo>
                    <a:pt x="4888230" y="824230"/>
                    <a:pt x="4908550" y="816610"/>
                    <a:pt x="4923790" y="795020"/>
                  </a:cubicBezTo>
                  <a:cubicBezTo>
                    <a:pt x="4940300" y="772160"/>
                    <a:pt x="4960620" y="725170"/>
                    <a:pt x="4951730" y="706120"/>
                  </a:cubicBezTo>
                  <a:cubicBezTo>
                    <a:pt x="4942840" y="689610"/>
                    <a:pt x="4914900" y="688340"/>
                    <a:pt x="4878070" y="681990"/>
                  </a:cubicBezTo>
                  <a:cubicBezTo>
                    <a:pt x="4767580" y="662940"/>
                    <a:pt x="4364990" y="688340"/>
                    <a:pt x="4208780" y="670560"/>
                  </a:cubicBezTo>
                  <a:cubicBezTo>
                    <a:pt x="4123690" y="661670"/>
                    <a:pt x="4044950" y="645160"/>
                    <a:pt x="4013200" y="628650"/>
                  </a:cubicBezTo>
                  <a:cubicBezTo>
                    <a:pt x="4000500" y="622300"/>
                    <a:pt x="3994150" y="617220"/>
                    <a:pt x="3989070" y="608330"/>
                  </a:cubicBezTo>
                  <a:cubicBezTo>
                    <a:pt x="3985260" y="598170"/>
                    <a:pt x="3985260" y="579120"/>
                    <a:pt x="3989070" y="568960"/>
                  </a:cubicBezTo>
                  <a:cubicBezTo>
                    <a:pt x="3992880" y="560070"/>
                    <a:pt x="3999230" y="556260"/>
                    <a:pt x="4011930" y="548640"/>
                  </a:cubicBezTo>
                  <a:cubicBezTo>
                    <a:pt x="4060190" y="519430"/>
                    <a:pt x="4244340" y="466090"/>
                    <a:pt x="4381500" y="407670"/>
                  </a:cubicBezTo>
                  <a:cubicBezTo>
                    <a:pt x="4559300" y="334010"/>
                    <a:pt x="4908550" y="132080"/>
                    <a:pt x="4984750" y="129540"/>
                  </a:cubicBezTo>
                  <a:cubicBezTo>
                    <a:pt x="5001260" y="129540"/>
                    <a:pt x="5008880" y="135890"/>
                    <a:pt x="5016500" y="143510"/>
                  </a:cubicBezTo>
                  <a:cubicBezTo>
                    <a:pt x="5024120" y="151130"/>
                    <a:pt x="5031740" y="162560"/>
                    <a:pt x="5031740" y="173990"/>
                  </a:cubicBezTo>
                  <a:cubicBezTo>
                    <a:pt x="5031740" y="186690"/>
                    <a:pt x="5024120" y="207010"/>
                    <a:pt x="5013960" y="215900"/>
                  </a:cubicBezTo>
                  <a:cubicBezTo>
                    <a:pt x="5006340" y="223520"/>
                    <a:pt x="4998720" y="224790"/>
                    <a:pt x="4982210" y="227330"/>
                  </a:cubicBezTo>
                  <a:cubicBezTo>
                    <a:pt x="4927600" y="233680"/>
                    <a:pt x="4757420" y="204470"/>
                    <a:pt x="4634230" y="198120"/>
                  </a:cubicBezTo>
                  <a:cubicBezTo>
                    <a:pt x="4494530" y="190500"/>
                    <a:pt x="4271010" y="198120"/>
                    <a:pt x="4189730" y="187960"/>
                  </a:cubicBezTo>
                  <a:cubicBezTo>
                    <a:pt x="4157980" y="182880"/>
                    <a:pt x="4142740" y="181610"/>
                    <a:pt x="4124960" y="172720"/>
                  </a:cubicBezTo>
                  <a:cubicBezTo>
                    <a:pt x="4107180" y="162560"/>
                    <a:pt x="4079240" y="135890"/>
                    <a:pt x="4081780" y="132080"/>
                  </a:cubicBezTo>
                  <a:cubicBezTo>
                    <a:pt x="4084320" y="128270"/>
                    <a:pt x="4133850" y="147320"/>
                    <a:pt x="4132580" y="148590"/>
                  </a:cubicBezTo>
                  <a:cubicBezTo>
                    <a:pt x="4132580" y="149860"/>
                    <a:pt x="4107180" y="149860"/>
                    <a:pt x="4097020" y="143510"/>
                  </a:cubicBezTo>
                  <a:cubicBezTo>
                    <a:pt x="4085590" y="135890"/>
                    <a:pt x="4074160" y="116840"/>
                    <a:pt x="4071620" y="102870"/>
                  </a:cubicBezTo>
                  <a:cubicBezTo>
                    <a:pt x="4070350" y="91440"/>
                    <a:pt x="4075430" y="77470"/>
                    <a:pt x="4081780" y="68580"/>
                  </a:cubicBezTo>
                  <a:cubicBezTo>
                    <a:pt x="4088130" y="59690"/>
                    <a:pt x="4097020" y="54610"/>
                    <a:pt x="4112260" y="49530"/>
                  </a:cubicBezTo>
                  <a:cubicBezTo>
                    <a:pt x="4142740" y="36830"/>
                    <a:pt x="4212590" y="22860"/>
                    <a:pt x="4267200" y="16510"/>
                  </a:cubicBezTo>
                  <a:cubicBezTo>
                    <a:pt x="4325620" y="8890"/>
                    <a:pt x="4415790" y="0"/>
                    <a:pt x="4450080" y="10160"/>
                  </a:cubicBezTo>
                  <a:cubicBezTo>
                    <a:pt x="4465320" y="15240"/>
                    <a:pt x="4474210" y="21590"/>
                    <a:pt x="4480560" y="30480"/>
                  </a:cubicBezTo>
                  <a:cubicBezTo>
                    <a:pt x="4486910" y="39370"/>
                    <a:pt x="4490720" y="54610"/>
                    <a:pt x="4489450" y="66040"/>
                  </a:cubicBezTo>
                  <a:cubicBezTo>
                    <a:pt x="4488180" y="77470"/>
                    <a:pt x="4480560" y="90170"/>
                    <a:pt x="4471670" y="97790"/>
                  </a:cubicBezTo>
                  <a:cubicBezTo>
                    <a:pt x="4464050" y="105410"/>
                    <a:pt x="4438650" y="110490"/>
                    <a:pt x="4438650" y="110490"/>
                  </a:cubicBezTo>
                </a:path>
              </a:pathLst>
            </a:custGeom>
            <a:solidFill>
              <a:srgbClr val="A6A6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1560855" y="4852357"/>
            <a:ext cx="1535430" cy="503872"/>
            <a:chOff x="0" y="0"/>
            <a:chExt cx="2047240" cy="671830"/>
          </a:xfrm>
        </p:grpSpPr>
        <p:sp>
          <p:nvSpPr>
            <p:cNvPr id="65" name="Freeform 65"/>
            <p:cNvSpPr/>
            <p:nvPr/>
          </p:nvSpPr>
          <p:spPr>
            <a:xfrm>
              <a:off x="49530" y="36830"/>
              <a:ext cx="1946910" cy="593090"/>
            </a:xfrm>
            <a:custGeom>
              <a:avLst/>
              <a:gdLst/>
              <a:ahLst/>
              <a:cxnLst/>
              <a:rect l="l" t="t" r="r" b="b"/>
              <a:pathLst>
                <a:path w="1946910" h="593090">
                  <a:moveTo>
                    <a:pt x="1433830" y="76200"/>
                  </a:moveTo>
                  <a:cubicBezTo>
                    <a:pt x="1529080" y="39370"/>
                    <a:pt x="1526540" y="24130"/>
                    <a:pt x="1534160" y="17780"/>
                  </a:cubicBezTo>
                  <a:cubicBezTo>
                    <a:pt x="1539240" y="13970"/>
                    <a:pt x="1548130" y="12700"/>
                    <a:pt x="1555750" y="13970"/>
                  </a:cubicBezTo>
                  <a:cubicBezTo>
                    <a:pt x="1567180" y="17780"/>
                    <a:pt x="1592580" y="33020"/>
                    <a:pt x="1596390" y="46990"/>
                  </a:cubicBezTo>
                  <a:cubicBezTo>
                    <a:pt x="1600200" y="60960"/>
                    <a:pt x="1595120" y="83820"/>
                    <a:pt x="1579880" y="96520"/>
                  </a:cubicBezTo>
                  <a:cubicBezTo>
                    <a:pt x="1550670" y="121920"/>
                    <a:pt x="1424940" y="111760"/>
                    <a:pt x="1374140" y="125730"/>
                  </a:cubicBezTo>
                  <a:cubicBezTo>
                    <a:pt x="1344930" y="133350"/>
                    <a:pt x="1322070" y="154940"/>
                    <a:pt x="1304290" y="153670"/>
                  </a:cubicBezTo>
                  <a:cubicBezTo>
                    <a:pt x="1292860" y="152400"/>
                    <a:pt x="1282700" y="144780"/>
                    <a:pt x="1276350" y="135890"/>
                  </a:cubicBezTo>
                  <a:cubicBezTo>
                    <a:pt x="1270000" y="128270"/>
                    <a:pt x="1263650" y="115570"/>
                    <a:pt x="1266190" y="104140"/>
                  </a:cubicBezTo>
                  <a:cubicBezTo>
                    <a:pt x="1268730" y="90170"/>
                    <a:pt x="1281430" y="68580"/>
                    <a:pt x="1299210" y="62230"/>
                  </a:cubicBezTo>
                  <a:cubicBezTo>
                    <a:pt x="1330960" y="52070"/>
                    <a:pt x="1391920" y="91440"/>
                    <a:pt x="1459230" y="101600"/>
                  </a:cubicBezTo>
                  <a:cubicBezTo>
                    <a:pt x="1572260" y="120650"/>
                    <a:pt x="1856740" y="106680"/>
                    <a:pt x="1917700" y="139700"/>
                  </a:cubicBezTo>
                  <a:cubicBezTo>
                    <a:pt x="1936750" y="149860"/>
                    <a:pt x="1945640" y="163830"/>
                    <a:pt x="1946910" y="176530"/>
                  </a:cubicBezTo>
                  <a:cubicBezTo>
                    <a:pt x="1946910" y="190500"/>
                    <a:pt x="1938020" y="207010"/>
                    <a:pt x="1921510" y="217170"/>
                  </a:cubicBezTo>
                  <a:cubicBezTo>
                    <a:pt x="1884680" y="241300"/>
                    <a:pt x="1784350" y="224790"/>
                    <a:pt x="1684020" y="237490"/>
                  </a:cubicBezTo>
                  <a:cubicBezTo>
                    <a:pt x="1503680" y="262890"/>
                    <a:pt x="1052830" y="344170"/>
                    <a:pt x="938530" y="378460"/>
                  </a:cubicBezTo>
                  <a:cubicBezTo>
                    <a:pt x="902970" y="388620"/>
                    <a:pt x="890270" y="406400"/>
                    <a:pt x="871220" y="406400"/>
                  </a:cubicBezTo>
                  <a:cubicBezTo>
                    <a:pt x="857250" y="407670"/>
                    <a:pt x="843280" y="403860"/>
                    <a:pt x="834390" y="396240"/>
                  </a:cubicBezTo>
                  <a:cubicBezTo>
                    <a:pt x="826770" y="388620"/>
                    <a:pt x="820420" y="372110"/>
                    <a:pt x="822960" y="360680"/>
                  </a:cubicBezTo>
                  <a:cubicBezTo>
                    <a:pt x="825500" y="347980"/>
                    <a:pt x="840740" y="332740"/>
                    <a:pt x="854710" y="327660"/>
                  </a:cubicBezTo>
                  <a:cubicBezTo>
                    <a:pt x="875030" y="321310"/>
                    <a:pt x="905510" y="341630"/>
                    <a:pt x="939800" y="345440"/>
                  </a:cubicBezTo>
                  <a:cubicBezTo>
                    <a:pt x="988060" y="351790"/>
                    <a:pt x="1040130" y="351790"/>
                    <a:pt x="1118870" y="353060"/>
                  </a:cubicBezTo>
                  <a:cubicBezTo>
                    <a:pt x="1270000" y="355600"/>
                    <a:pt x="1705610" y="336550"/>
                    <a:pt x="1779270" y="347980"/>
                  </a:cubicBezTo>
                  <a:cubicBezTo>
                    <a:pt x="1794510" y="350520"/>
                    <a:pt x="1799590" y="351790"/>
                    <a:pt x="1805940" y="358140"/>
                  </a:cubicBezTo>
                  <a:cubicBezTo>
                    <a:pt x="1813560" y="364490"/>
                    <a:pt x="1819910" y="373380"/>
                    <a:pt x="1819910" y="383540"/>
                  </a:cubicBezTo>
                  <a:cubicBezTo>
                    <a:pt x="1819910" y="394970"/>
                    <a:pt x="1816100" y="414020"/>
                    <a:pt x="1799590" y="424180"/>
                  </a:cubicBezTo>
                  <a:cubicBezTo>
                    <a:pt x="1758950" y="449580"/>
                    <a:pt x="1631950" y="417830"/>
                    <a:pt x="1502410" y="426720"/>
                  </a:cubicBezTo>
                  <a:cubicBezTo>
                    <a:pt x="1256030" y="444500"/>
                    <a:pt x="699770" y="551180"/>
                    <a:pt x="430530" y="572770"/>
                  </a:cubicBezTo>
                  <a:cubicBezTo>
                    <a:pt x="270510" y="586740"/>
                    <a:pt x="97790" y="593090"/>
                    <a:pt x="43180" y="584200"/>
                  </a:cubicBezTo>
                  <a:cubicBezTo>
                    <a:pt x="27940" y="581660"/>
                    <a:pt x="22860" y="580390"/>
                    <a:pt x="15240" y="574040"/>
                  </a:cubicBezTo>
                  <a:cubicBezTo>
                    <a:pt x="7620" y="566420"/>
                    <a:pt x="1270" y="548640"/>
                    <a:pt x="1270" y="537210"/>
                  </a:cubicBezTo>
                  <a:cubicBezTo>
                    <a:pt x="2540" y="528320"/>
                    <a:pt x="5080" y="519430"/>
                    <a:pt x="15240" y="510540"/>
                  </a:cubicBezTo>
                  <a:cubicBezTo>
                    <a:pt x="38100" y="490220"/>
                    <a:pt x="137160" y="448310"/>
                    <a:pt x="175260" y="449580"/>
                  </a:cubicBezTo>
                  <a:cubicBezTo>
                    <a:pt x="195580" y="449580"/>
                    <a:pt x="217170" y="458470"/>
                    <a:pt x="224790" y="471170"/>
                  </a:cubicBezTo>
                  <a:cubicBezTo>
                    <a:pt x="231140" y="483870"/>
                    <a:pt x="224790" y="514350"/>
                    <a:pt x="215900" y="525780"/>
                  </a:cubicBezTo>
                  <a:cubicBezTo>
                    <a:pt x="207010" y="534670"/>
                    <a:pt x="187960" y="539750"/>
                    <a:pt x="175260" y="537210"/>
                  </a:cubicBezTo>
                  <a:cubicBezTo>
                    <a:pt x="162560" y="534670"/>
                    <a:pt x="147320" y="520700"/>
                    <a:pt x="143510" y="509270"/>
                  </a:cubicBezTo>
                  <a:cubicBezTo>
                    <a:pt x="138430" y="497840"/>
                    <a:pt x="140970" y="478790"/>
                    <a:pt x="147320" y="467360"/>
                  </a:cubicBezTo>
                  <a:cubicBezTo>
                    <a:pt x="153670" y="457200"/>
                    <a:pt x="171450" y="448310"/>
                    <a:pt x="184150" y="448310"/>
                  </a:cubicBezTo>
                  <a:cubicBezTo>
                    <a:pt x="196850" y="448310"/>
                    <a:pt x="215900" y="457200"/>
                    <a:pt x="222250" y="467360"/>
                  </a:cubicBezTo>
                  <a:cubicBezTo>
                    <a:pt x="228600" y="480060"/>
                    <a:pt x="231140" y="506730"/>
                    <a:pt x="219710" y="521970"/>
                  </a:cubicBezTo>
                  <a:cubicBezTo>
                    <a:pt x="196850" y="551180"/>
                    <a:pt x="76200" y="584200"/>
                    <a:pt x="43180" y="584200"/>
                  </a:cubicBezTo>
                  <a:cubicBezTo>
                    <a:pt x="30480" y="584200"/>
                    <a:pt x="22860" y="580390"/>
                    <a:pt x="15240" y="574040"/>
                  </a:cubicBezTo>
                  <a:cubicBezTo>
                    <a:pt x="8890" y="567690"/>
                    <a:pt x="2540" y="556260"/>
                    <a:pt x="1270" y="547370"/>
                  </a:cubicBezTo>
                  <a:cubicBezTo>
                    <a:pt x="0" y="538480"/>
                    <a:pt x="3810" y="525780"/>
                    <a:pt x="8890" y="518160"/>
                  </a:cubicBezTo>
                  <a:cubicBezTo>
                    <a:pt x="13970" y="510540"/>
                    <a:pt x="17780" y="506730"/>
                    <a:pt x="33020" y="501650"/>
                  </a:cubicBezTo>
                  <a:cubicBezTo>
                    <a:pt x="92710" y="481330"/>
                    <a:pt x="346710" y="504190"/>
                    <a:pt x="542290" y="486410"/>
                  </a:cubicBezTo>
                  <a:cubicBezTo>
                    <a:pt x="812800" y="463550"/>
                    <a:pt x="1276350" y="365760"/>
                    <a:pt x="1502410" y="349250"/>
                  </a:cubicBezTo>
                  <a:cubicBezTo>
                    <a:pt x="1625600" y="340360"/>
                    <a:pt x="1746250" y="336550"/>
                    <a:pt x="1789430" y="349250"/>
                  </a:cubicBezTo>
                  <a:cubicBezTo>
                    <a:pt x="1802130" y="353060"/>
                    <a:pt x="1807210" y="358140"/>
                    <a:pt x="1813560" y="365760"/>
                  </a:cubicBezTo>
                  <a:cubicBezTo>
                    <a:pt x="1818640" y="372110"/>
                    <a:pt x="1822450" y="383540"/>
                    <a:pt x="1819910" y="393700"/>
                  </a:cubicBezTo>
                  <a:cubicBezTo>
                    <a:pt x="1817370" y="405130"/>
                    <a:pt x="1811020" y="419100"/>
                    <a:pt x="1790700" y="427990"/>
                  </a:cubicBezTo>
                  <a:cubicBezTo>
                    <a:pt x="1714500" y="463550"/>
                    <a:pt x="1273810" y="435610"/>
                    <a:pt x="1116330" y="431800"/>
                  </a:cubicBezTo>
                  <a:cubicBezTo>
                    <a:pt x="1031240" y="430530"/>
                    <a:pt x="970280" y="433070"/>
                    <a:pt x="919480" y="424180"/>
                  </a:cubicBezTo>
                  <a:cubicBezTo>
                    <a:pt x="885190" y="417830"/>
                    <a:pt x="849630" y="408940"/>
                    <a:pt x="834390" y="396240"/>
                  </a:cubicBezTo>
                  <a:cubicBezTo>
                    <a:pt x="826770" y="388620"/>
                    <a:pt x="822960" y="379730"/>
                    <a:pt x="822960" y="370840"/>
                  </a:cubicBezTo>
                  <a:cubicBezTo>
                    <a:pt x="821690" y="361950"/>
                    <a:pt x="822960" y="351790"/>
                    <a:pt x="830580" y="342900"/>
                  </a:cubicBezTo>
                  <a:cubicBezTo>
                    <a:pt x="844550" y="326390"/>
                    <a:pt x="876300" y="316230"/>
                    <a:pt x="923290" y="302260"/>
                  </a:cubicBezTo>
                  <a:cubicBezTo>
                    <a:pt x="1051560" y="261620"/>
                    <a:pt x="1494790" y="182880"/>
                    <a:pt x="1676400" y="158750"/>
                  </a:cubicBezTo>
                  <a:cubicBezTo>
                    <a:pt x="1779270" y="144780"/>
                    <a:pt x="1877060" y="121920"/>
                    <a:pt x="1917700" y="139700"/>
                  </a:cubicBezTo>
                  <a:cubicBezTo>
                    <a:pt x="1935480" y="147320"/>
                    <a:pt x="1945640" y="163830"/>
                    <a:pt x="1946910" y="176530"/>
                  </a:cubicBezTo>
                  <a:cubicBezTo>
                    <a:pt x="1946910" y="190500"/>
                    <a:pt x="1939290" y="208280"/>
                    <a:pt x="1921510" y="217170"/>
                  </a:cubicBezTo>
                  <a:cubicBezTo>
                    <a:pt x="1863090" y="247650"/>
                    <a:pt x="1555750" y="207010"/>
                    <a:pt x="1443990" y="190500"/>
                  </a:cubicBezTo>
                  <a:cubicBezTo>
                    <a:pt x="1383030" y="180340"/>
                    <a:pt x="1334770" y="168910"/>
                    <a:pt x="1304290" y="153670"/>
                  </a:cubicBezTo>
                  <a:cubicBezTo>
                    <a:pt x="1287780" y="146050"/>
                    <a:pt x="1275080" y="138430"/>
                    <a:pt x="1270000" y="127000"/>
                  </a:cubicBezTo>
                  <a:cubicBezTo>
                    <a:pt x="1264920" y="114300"/>
                    <a:pt x="1264920" y="95250"/>
                    <a:pt x="1272540" y="82550"/>
                  </a:cubicBezTo>
                  <a:cubicBezTo>
                    <a:pt x="1285240" y="63500"/>
                    <a:pt x="1323340" y="46990"/>
                    <a:pt x="1360170" y="35560"/>
                  </a:cubicBezTo>
                  <a:cubicBezTo>
                    <a:pt x="1413510" y="20320"/>
                    <a:pt x="1529080" y="0"/>
                    <a:pt x="1565910" y="16510"/>
                  </a:cubicBezTo>
                  <a:cubicBezTo>
                    <a:pt x="1584960" y="25400"/>
                    <a:pt x="1596390" y="43180"/>
                    <a:pt x="1597660" y="58420"/>
                  </a:cubicBezTo>
                  <a:cubicBezTo>
                    <a:pt x="1600200" y="73660"/>
                    <a:pt x="1588770" y="92710"/>
                    <a:pt x="1574800" y="107950"/>
                  </a:cubicBezTo>
                  <a:cubicBezTo>
                    <a:pt x="1554480" y="129540"/>
                    <a:pt x="1497330" y="156210"/>
                    <a:pt x="1471930" y="163830"/>
                  </a:cubicBezTo>
                  <a:cubicBezTo>
                    <a:pt x="1457960" y="167640"/>
                    <a:pt x="1447800" y="170180"/>
                    <a:pt x="1437640" y="165100"/>
                  </a:cubicBezTo>
                  <a:cubicBezTo>
                    <a:pt x="1424940" y="158750"/>
                    <a:pt x="1405890" y="137160"/>
                    <a:pt x="1404620" y="121920"/>
                  </a:cubicBezTo>
                  <a:cubicBezTo>
                    <a:pt x="1404620" y="106680"/>
                    <a:pt x="1433830" y="76200"/>
                    <a:pt x="1433830" y="76200"/>
                  </a:cubicBezTo>
                </a:path>
              </a:pathLst>
            </a:custGeom>
            <a:solidFill>
              <a:srgbClr val="A6A6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1156995" y="5054287"/>
            <a:ext cx="180022" cy="167640"/>
            <a:chOff x="0" y="0"/>
            <a:chExt cx="240030" cy="223520"/>
          </a:xfrm>
        </p:grpSpPr>
        <p:sp>
          <p:nvSpPr>
            <p:cNvPr id="67" name="Freeform 67"/>
            <p:cNvSpPr/>
            <p:nvPr/>
          </p:nvSpPr>
          <p:spPr>
            <a:xfrm>
              <a:off x="50800" y="48260"/>
              <a:ext cx="138430" cy="127000"/>
            </a:xfrm>
            <a:custGeom>
              <a:avLst/>
              <a:gdLst/>
              <a:ahLst/>
              <a:cxnLst/>
              <a:rect l="l" t="t" r="r" b="b"/>
              <a:pathLst>
                <a:path w="138430" h="127000">
                  <a:moveTo>
                    <a:pt x="22860" y="34290"/>
                  </a:moveTo>
                  <a:cubicBezTo>
                    <a:pt x="88900" y="0"/>
                    <a:pt x="109220" y="6350"/>
                    <a:pt x="119380" y="13970"/>
                  </a:cubicBezTo>
                  <a:cubicBezTo>
                    <a:pt x="128270" y="20320"/>
                    <a:pt x="134620" y="31750"/>
                    <a:pt x="135890" y="41910"/>
                  </a:cubicBezTo>
                  <a:cubicBezTo>
                    <a:pt x="138430" y="52070"/>
                    <a:pt x="138430" y="64770"/>
                    <a:pt x="132080" y="73660"/>
                  </a:cubicBezTo>
                  <a:cubicBezTo>
                    <a:pt x="125730" y="85090"/>
                    <a:pt x="107950" y="100330"/>
                    <a:pt x="93980" y="102870"/>
                  </a:cubicBezTo>
                  <a:cubicBezTo>
                    <a:pt x="80010" y="105410"/>
                    <a:pt x="58420" y="97790"/>
                    <a:pt x="48260" y="87630"/>
                  </a:cubicBezTo>
                  <a:cubicBezTo>
                    <a:pt x="39370" y="77470"/>
                    <a:pt x="33020" y="54610"/>
                    <a:pt x="36830" y="40640"/>
                  </a:cubicBezTo>
                  <a:cubicBezTo>
                    <a:pt x="39370" y="26670"/>
                    <a:pt x="54610" y="10160"/>
                    <a:pt x="67310" y="5080"/>
                  </a:cubicBezTo>
                  <a:cubicBezTo>
                    <a:pt x="81280" y="0"/>
                    <a:pt x="104140" y="2540"/>
                    <a:pt x="115570" y="10160"/>
                  </a:cubicBezTo>
                  <a:cubicBezTo>
                    <a:pt x="127000" y="17780"/>
                    <a:pt x="137160" y="38100"/>
                    <a:pt x="137160" y="53340"/>
                  </a:cubicBezTo>
                  <a:cubicBezTo>
                    <a:pt x="137160" y="67310"/>
                    <a:pt x="125730" y="83820"/>
                    <a:pt x="114300" y="95250"/>
                  </a:cubicBezTo>
                  <a:cubicBezTo>
                    <a:pt x="102870" y="107950"/>
                    <a:pt x="83820" y="120650"/>
                    <a:pt x="67310" y="124460"/>
                  </a:cubicBezTo>
                  <a:cubicBezTo>
                    <a:pt x="53340" y="127000"/>
                    <a:pt x="31750" y="125730"/>
                    <a:pt x="21590" y="116840"/>
                  </a:cubicBezTo>
                  <a:cubicBezTo>
                    <a:pt x="10160" y="109220"/>
                    <a:pt x="0" y="88900"/>
                    <a:pt x="0" y="74930"/>
                  </a:cubicBezTo>
                  <a:cubicBezTo>
                    <a:pt x="0" y="60960"/>
                    <a:pt x="22860" y="34290"/>
                    <a:pt x="22860" y="34290"/>
                  </a:cubicBezTo>
                </a:path>
              </a:pathLst>
            </a:custGeom>
            <a:solidFill>
              <a:srgbClr val="A6A6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1213193" y="4905697"/>
            <a:ext cx="5249228" cy="2891790"/>
            <a:chOff x="0" y="0"/>
            <a:chExt cx="6998970" cy="3855720"/>
          </a:xfrm>
        </p:grpSpPr>
        <p:sp>
          <p:nvSpPr>
            <p:cNvPr id="69" name="Freeform 69"/>
            <p:cNvSpPr/>
            <p:nvPr/>
          </p:nvSpPr>
          <p:spPr>
            <a:xfrm>
              <a:off x="49530" y="52070"/>
              <a:ext cx="6901180" cy="3752850"/>
            </a:xfrm>
            <a:custGeom>
              <a:avLst/>
              <a:gdLst/>
              <a:ahLst/>
              <a:cxnLst/>
              <a:rect l="l" t="t" r="r" b="b"/>
              <a:pathLst>
                <a:path w="6901180" h="3752850">
                  <a:moveTo>
                    <a:pt x="40640" y="46990"/>
                  </a:moveTo>
                  <a:cubicBezTo>
                    <a:pt x="364490" y="0"/>
                    <a:pt x="377190" y="6350"/>
                    <a:pt x="408940" y="16510"/>
                  </a:cubicBezTo>
                  <a:cubicBezTo>
                    <a:pt x="459740" y="33020"/>
                    <a:pt x="534670" y="83820"/>
                    <a:pt x="598170" y="102870"/>
                  </a:cubicBezTo>
                  <a:cubicBezTo>
                    <a:pt x="656590" y="120650"/>
                    <a:pt x="707390" y="124460"/>
                    <a:pt x="774700" y="133350"/>
                  </a:cubicBezTo>
                  <a:cubicBezTo>
                    <a:pt x="863600" y="143510"/>
                    <a:pt x="1035050" y="138430"/>
                    <a:pt x="1085850" y="153670"/>
                  </a:cubicBezTo>
                  <a:cubicBezTo>
                    <a:pt x="1103630" y="160020"/>
                    <a:pt x="1113790" y="163830"/>
                    <a:pt x="1120140" y="173990"/>
                  </a:cubicBezTo>
                  <a:cubicBezTo>
                    <a:pt x="1125220" y="184150"/>
                    <a:pt x="1127760" y="203200"/>
                    <a:pt x="1122680" y="213360"/>
                  </a:cubicBezTo>
                  <a:cubicBezTo>
                    <a:pt x="1117600" y="223520"/>
                    <a:pt x="1108710" y="232410"/>
                    <a:pt x="1092200" y="237490"/>
                  </a:cubicBezTo>
                  <a:cubicBezTo>
                    <a:pt x="1051560" y="252730"/>
                    <a:pt x="952500" y="236220"/>
                    <a:pt x="863600" y="243840"/>
                  </a:cubicBezTo>
                  <a:cubicBezTo>
                    <a:pt x="737870" y="255270"/>
                    <a:pt x="477520" y="326390"/>
                    <a:pt x="407670" y="313690"/>
                  </a:cubicBezTo>
                  <a:cubicBezTo>
                    <a:pt x="386080" y="309880"/>
                    <a:pt x="373380" y="303530"/>
                    <a:pt x="367030" y="292100"/>
                  </a:cubicBezTo>
                  <a:cubicBezTo>
                    <a:pt x="360680" y="281940"/>
                    <a:pt x="361950" y="264160"/>
                    <a:pt x="367030" y="254000"/>
                  </a:cubicBezTo>
                  <a:cubicBezTo>
                    <a:pt x="372110" y="243840"/>
                    <a:pt x="383540" y="234950"/>
                    <a:pt x="398780" y="232410"/>
                  </a:cubicBezTo>
                  <a:cubicBezTo>
                    <a:pt x="430530" y="228600"/>
                    <a:pt x="491490" y="273050"/>
                    <a:pt x="556260" y="288290"/>
                  </a:cubicBezTo>
                  <a:cubicBezTo>
                    <a:pt x="648970" y="311150"/>
                    <a:pt x="831850" y="302260"/>
                    <a:pt x="905510" y="334010"/>
                  </a:cubicBezTo>
                  <a:cubicBezTo>
                    <a:pt x="946150" y="350520"/>
                    <a:pt x="988060" y="375920"/>
                    <a:pt x="989330" y="400050"/>
                  </a:cubicBezTo>
                  <a:cubicBezTo>
                    <a:pt x="990600" y="422910"/>
                    <a:pt x="955040" y="448310"/>
                    <a:pt x="914400" y="474980"/>
                  </a:cubicBezTo>
                  <a:cubicBezTo>
                    <a:pt x="821690" y="534670"/>
                    <a:pt x="467360" y="617220"/>
                    <a:pt x="397510" y="668020"/>
                  </a:cubicBezTo>
                  <a:cubicBezTo>
                    <a:pt x="375920" y="683260"/>
                    <a:pt x="360680" y="695960"/>
                    <a:pt x="363220" y="711200"/>
                  </a:cubicBezTo>
                  <a:cubicBezTo>
                    <a:pt x="367030" y="740410"/>
                    <a:pt x="461010" y="783590"/>
                    <a:pt x="514350" y="812800"/>
                  </a:cubicBezTo>
                  <a:cubicBezTo>
                    <a:pt x="566420" y="842010"/>
                    <a:pt x="621030" y="864870"/>
                    <a:pt x="680720" y="887730"/>
                  </a:cubicBezTo>
                  <a:cubicBezTo>
                    <a:pt x="746760" y="913130"/>
                    <a:pt x="817880" y="937260"/>
                    <a:pt x="891540" y="955040"/>
                  </a:cubicBezTo>
                  <a:cubicBezTo>
                    <a:pt x="971550" y="974090"/>
                    <a:pt x="1045210" y="984250"/>
                    <a:pt x="1144270" y="995680"/>
                  </a:cubicBezTo>
                  <a:cubicBezTo>
                    <a:pt x="1281430" y="1010920"/>
                    <a:pt x="1578610" y="1003300"/>
                    <a:pt x="1639570" y="1032510"/>
                  </a:cubicBezTo>
                  <a:cubicBezTo>
                    <a:pt x="1656080" y="1040130"/>
                    <a:pt x="1662430" y="1049020"/>
                    <a:pt x="1664970" y="1060450"/>
                  </a:cubicBezTo>
                  <a:cubicBezTo>
                    <a:pt x="1667510" y="1070610"/>
                    <a:pt x="1666240" y="1085850"/>
                    <a:pt x="1657350" y="1097280"/>
                  </a:cubicBezTo>
                  <a:cubicBezTo>
                    <a:pt x="1642110" y="1116330"/>
                    <a:pt x="1562100" y="1154430"/>
                    <a:pt x="1554480" y="1146810"/>
                  </a:cubicBezTo>
                  <a:cubicBezTo>
                    <a:pt x="1550670" y="1141730"/>
                    <a:pt x="1564640" y="1106170"/>
                    <a:pt x="1579880" y="1098550"/>
                  </a:cubicBezTo>
                  <a:cubicBezTo>
                    <a:pt x="1602740" y="1085850"/>
                    <a:pt x="1640840" y="1109980"/>
                    <a:pt x="1699260" y="1113790"/>
                  </a:cubicBezTo>
                  <a:cubicBezTo>
                    <a:pt x="1854200" y="1126490"/>
                    <a:pt x="2430780" y="1117600"/>
                    <a:pt x="2555240" y="1127760"/>
                  </a:cubicBezTo>
                  <a:cubicBezTo>
                    <a:pt x="2589530" y="1130300"/>
                    <a:pt x="2607310" y="1127760"/>
                    <a:pt x="2622550" y="1136650"/>
                  </a:cubicBezTo>
                  <a:cubicBezTo>
                    <a:pt x="2633980" y="1144270"/>
                    <a:pt x="2642870" y="1156970"/>
                    <a:pt x="2644140" y="1168400"/>
                  </a:cubicBezTo>
                  <a:cubicBezTo>
                    <a:pt x="2645410" y="1179830"/>
                    <a:pt x="2639060" y="1192530"/>
                    <a:pt x="2630170" y="1203960"/>
                  </a:cubicBezTo>
                  <a:cubicBezTo>
                    <a:pt x="2617470" y="1221740"/>
                    <a:pt x="2593340" y="1238250"/>
                    <a:pt x="2564130" y="1254760"/>
                  </a:cubicBezTo>
                  <a:cubicBezTo>
                    <a:pt x="2517140" y="1280160"/>
                    <a:pt x="2440940" y="1304290"/>
                    <a:pt x="2363470" y="1328420"/>
                  </a:cubicBezTo>
                  <a:cubicBezTo>
                    <a:pt x="2259330" y="1360170"/>
                    <a:pt x="2066290" y="1423670"/>
                    <a:pt x="1995170" y="1422400"/>
                  </a:cubicBezTo>
                  <a:cubicBezTo>
                    <a:pt x="1965960" y="1422400"/>
                    <a:pt x="1957070" y="1417320"/>
                    <a:pt x="1932940" y="1405890"/>
                  </a:cubicBezTo>
                  <a:cubicBezTo>
                    <a:pt x="1889760" y="1384300"/>
                    <a:pt x="1802130" y="1322070"/>
                    <a:pt x="1766570" y="1283970"/>
                  </a:cubicBezTo>
                  <a:cubicBezTo>
                    <a:pt x="1743710" y="1259840"/>
                    <a:pt x="1736090" y="1248410"/>
                    <a:pt x="1720850" y="1215390"/>
                  </a:cubicBezTo>
                  <a:cubicBezTo>
                    <a:pt x="1687830" y="1145540"/>
                    <a:pt x="1658620" y="929640"/>
                    <a:pt x="1614170" y="873760"/>
                  </a:cubicBezTo>
                  <a:cubicBezTo>
                    <a:pt x="1593850" y="847090"/>
                    <a:pt x="1574800" y="843280"/>
                    <a:pt x="1545590" y="831850"/>
                  </a:cubicBezTo>
                  <a:cubicBezTo>
                    <a:pt x="1502410" y="815340"/>
                    <a:pt x="1405890" y="812800"/>
                    <a:pt x="1371600" y="795020"/>
                  </a:cubicBezTo>
                  <a:cubicBezTo>
                    <a:pt x="1355090" y="786130"/>
                    <a:pt x="1343660" y="775970"/>
                    <a:pt x="1338580" y="764540"/>
                  </a:cubicBezTo>
                  <a:cubicBezTo>
                    <a:pt x="1333500" y="754380"/>
                    <a:pt x="1334770" y="739140"/>
                    <a:pt x="1338580" y="728980"/>
                  </a:cubicBezTo>
                  <a:cubicBezTo>
                    <a:pt x="1344930" y="717550"/>
                    <a:pt x="1353820" y="708660"/>
                    <a:pt x="1374140" y="699770"/>
                  </a:cubicBezTo>
                  <a:cubicBezTo>
                    <a:pt x="1428750" y="674370"/>
                    <a:pt x="1661160" y="622300"/>
                    <a:pt x="1718310" y="636270"/>
                  </a:cubicBezTo>
                  <a:cubicBezTo>
                    <a:pt x="1741170" y="641350"/>
                    <a:pt x="1755140" y="655320"/>
                    <a:pt x="1760220" y="666750"/>
                  </a:cubicBezTo>
                  <a:cubicBezTo>
                    <a:pt x="1765300" y="676910"/>
                    <a:pt x="1762760" y="690880"/>
                    <a:pt x="1758950" y="699770"/>
                  </a:cubicBezTo>
                  <a:cubicBezTo>
                    <a:pt x="1755140" y="708660"/>
                    <a:pt x="1750060" y="717550"/>
                    <a:pt x="1737360" y="723900"/>
                  </a:cubicBezTo>
                  <a:cubicBezTo>
                    <a:pt x="1700530" y="737870"/>
                    <a:pt x="1562100" y="713740"/>
                    <a:pt x="1498600" y="717550"/>
                  </a:cubicBezTo>
                  <a:cubicBezTo>
                    <a:pt x="1455420" y="720090"/>
                    <a:pt x="1421130" y="726440"/>
                    <a:pt x="1389380" y="732790"/>
                  </a:cubicBezTo>
                  <a:cubicBezTo>
                    <a:pt x="1363980" y="737870"/>
                    <a:pt x="1341120" y="739140"/>
                    <a:pt x="1322070" y="750570"/>
                  </a:cubicBezTo>
                  <a:cubicBezTo>
                    <a:pt x="1301750" y="763270"/>
                    <a:pt x="1282700" y="783590"/>
                    <a:pt x="1270000" y="803910"/>
                  </a:cubicBezTo>
                  <a:cubicBezTo>
                    <a:pt x="1256030" y="826770"/>
                    <a:pt x="1244600" y="858520"/>
                    <a:pt x="1242060" y="882650"/>
                  </a:cubicBezTo>
                  <a:cubicBezTo>
                    <a:pt x="1240790" y="901700"/>
                    <a:pt x="1239520" y="916940"/>
                    <a:pt x="1252220" y="937260"/>
                  </a:cubicBezTo>
                  <a:cubicBezTo>
                    <a:pt x="1278890" y="982980"/>
                    <a:pt x="1438910" y="1069340"/>
                    <a:pt x="1466850" y="1111250"/>
                  </a:cubicBezTo>
                  <a:cubicBezTo>
                    <a:pt x="1478280" y="1127760"/>
                    <a:pt x="1482090" y="1140460"/>
                    <a:pt x="1479550" y="1153160"/>
                  </a:cubicBezTo>
                  <a:cubicBezTo>
                    <a:pt x="1477010" y="1165860"/>
                    <a:pt x="1468120" y="1178560"/>
                    <a:pt x="1451610" y="1187450"/>
                  </a:cubicBezTo>
                  <a:cubicBezTo>
                    <a:pt x="1414780" y="1209040"/>
                    <a:pt x="1320800" y="1210310"/>
                    <a:pt x="1231900" y="1219200"/>
                  </a:cubicBezTo>
                  <a:cubicBezTo>
                    <a:pt x="1093470" y="1233170"/>
                    <a:pt x="765810" y="1261110"/>
                    <a:pt x="701040" y="1254760"/>
                  </a:cubicBezTo>
                  <a:cubicBezTo>
                    <a:pt x="684530" y="1252220"/>
                    <a:pt x="679450" y="1252220"/>
                    <a:pt x="673100" y="1245870"/>
                  </a:cubicBezTo>
                  <a:cubicBezTo>
                    <a:pt x="665480" y="1240790"/>
                    <a:pt x="659130" y="1230630"/>
                    <a:pt x="657860" y="1221740"/>
                  </a:cubicBezTo>
                  <a:cubicBezTo>
                    <a:pt x="655320" y="1211580"/>
                    <a:pt x="660400" y="1193800"/>
                    <a:pt x="668020" y="1184910"/>
                  </a:cubicBezTo>
                  <a:cubicBezTo>
                    <a:pt x="674370" y="1178560"/>
                    <a:pt x="679450" y="1176020"/>
                    <a:pt x="694690" y="1173480"/>
                  </a:cubicBezTo>
                  <a:cubicBezTo>
                    <a:pt x="748030" y="1163320"/>
                    <a:pt x="1032510" y="1178560"/>
                    <a:pt x="1087120" y="1209040"/>
                  </a:cubicBezTo>
                  <a:cubicBezTo>
                    <a:pt x="1106170" y="1219200"/>
                    <a:pt x="1115060" y="1233170"/>
                    <a:pt x="1117600" y="1245870"/>
                  </a:cubicBezTo>
                  <a:cubicBezTo>
                    <a:pt x="1118870" y="1254760"/>
                    <a:pt x="1115060" y="1266190"/>
                    <a:pt x="1108710" y="1273810"/>
                  </a:cubicBezTo>
                  <a:cubicBezTo>
                    <a:pt x="1103630" y="1281430"/>
                    <a:pt x="1098550" y="1285240"/>
                    <a:pt x="1084580" y="1289050"/>
                  </a:cubicBezTo>
                  <a:cubicBezTo>
                    <a:pt x="1009650" y="1311910"/>
                    <a:pt x="439420" y="1311910"/>
                    <a:pt x="361950" y="1297940"/>
                  </a:cubicBezTo>
                  <a:cubicBezTo>
                    <a:pt x="345440" y="1295400"/>
                    <a:pt x="340360" y="1294130"/>
                    <a:pt x="334010" y="1287780"/>
                  </a:cubicBezTo>
                  <a:cubicBezTo>
                    <a:pt x="326390" y="1277620"/>
                    <a:pt x="317500" y="1253490"/>
                    <a:pt x="322580" y="1240790"/>
                  </a:cubicBezTo>
                  <a:cubicBezTo>
                    <a:pt x="327660" y="1229360"/>
                    <a:pt x="344170" y="1216660"/>
                    <a:pt x="361950" y="1214120"/>
                  </a:cubicBezTo>
                  <a:cubicBezTo>
                    <a:pt x="388620" y="1210310"/>
                    <a:pt x="429260" y="1239520"/>
                    <a:pt x="474980" y="1249680"/>
                  </a:cubicBezTo>
                  <a:cubicBezTo>
                    <a:pt x="544830" y="1263650"/>
                    <a:pt x="615950" y="1271270"/>
                    <a:pt x="740410" y="1280160"/>
                  </a:cubicBezTo>
                  <a:cubicBezTo>
                    <a:pt x="1033780" y="1299210"/>
                    <a:pt x="2113280" y="1239520"/>
                    <a:pt x="2221230" y="1306830"/>
                  </a:cubicBezTo>
                  <a:cubicBezTo>
                    <a:pt x="2240280" y="1318260"/>
                    <a:pt x="2244090" y="1334770"/>
                    <a:pt x="2242820" y="1347470"/>
                  </a:cubicBezTo>
                  <a:cubicBezTo>
                    <a:pt x="2240280" y="1360170"/>
                    <a:pt x="2227580" y="1374140"/>
                    <a:pt x="2211070" y="1381760"/>
                  </a:cubicBezTo>
                  <a:cubicBezTo>
                    <a:pt x="2180590" y="1398270"/>
                    <a:pt x="2114550" y="1390650"/>
                    <a:pt x="2054860" y="1400810"/>
                  </a:cubicBezTo>
                  <a:cubicBezTo>
                    <a:pt x="1977390" y="1413510"/>
                    <a:pt x="1875790" y="1436370"/>
                    <a:pt x="1785620" y="1460500"/>
                  </a:cubicBezTo>
                  <a:cubicBezTo>
                    <a:pt x="1692910" y="1484630"/>
                    <a:pt x="1545590" y="1516380"/>
                    <a:pt x="1504950" y="1543050"/>
                  </a:cubicBezTo>
                  <a:cubicBezTo>
                    <a:pt x="1489710" y="1551940"/>
                    <a:pt x="1490980" y="1567180"/>
                    <a:pt x="1480820" y="1569720"/>
                  </a:cubicBezTo>
                  <a:cubicBezTo>
                    <a:pt x="1469390" y="1573530"/>
                    <a:pt x="1445260" y="1565910"/>
                    <a:pt x="1436370" y="1555750"/>
                  </a:cubicBezTo>
                  <a:cubicBezTo>
                    <a:pt x="1428750" y="1548130"/>
                    <a:pt x="1426210" y="1530350"/>
                    <a:pt x="1430020" y="1518920"/>
                  </a:cubicBezTo>
                  <a:cubicBezTo>
                    <a:pt x="1432560" y="1508760"/>
                    <a:pt x="1441450" y="1497330"/>
                    <a:pt x="1456690" y="1492250"/>
                  </a:cubicBezTo>
                  <a:cubicBezTo>
                    <a:pt x="1492250" y="1482090"/>
                    <a:pt x="1582420" y="1527810"/>
                    <a:pt x="1666240" y="1541780"/>
                  </a:cubicBezTo>
                  <a:cubicBezTo>
                    <a:pt x="1783080" y="1560830"/>
                    <a:pt x="1944370" y="1573530"/>
                    <a:pt x="2098040" y="1584960"/>
                  </a:cubicBezTo>
                  <a:cubicBezTo>
                    <a:pt x="2272030" y="1597660"/>
                    <a:pt x="2506980" y="1591310"/>
                    <a:pt x="2654300" y="1611630"/>
                  </a:cubicBezTo>
                  <a:cubicBezTo>
                    <a:pt x="2754630" y="1626870"/>
                    <a:pt x="2867660" y="1643380"/>
                    <a:pt x="2903220" y="1672590"/>
                  </a:cubicBezTo>
                  <a:cubicBezTo>
                    <a:pt x="2918460" y="1685290"/>
                    <a:pt x="2923540" y="1701800"/>
                    <a:pt x="2922270" y="1714500"/>
                  </a:cubicBezTo>
                  <a:cubicBezTo>
                    <a:pt x="2921000" y="1725930"/>
                    <a:pt x="2914650" y="1734820"/>
                    <a:pt x="2899410" y="1744980"/>
                  </a:cubicBezTo>
                  <a:cubicBezTo>
                    <a:pt x="2834640" y="1785620"/>
                    <a:pt x="2479040" y="1835150"/>
                    <a:pt x="2313940" y="1884680"/>
                  </a:cubicBezTo>
                  <a:cubicBezTo>
                    <a:pt x="2189480" y="1922780"/>
                    <a:pt x="1997710" y="1960880"/>
                    <a:pt x="1990090" y="2005330"/>
                  </a:cubicBezTo>
                  <a:cubicBezTo>
                    <a:pt x="1985010" y="2034540"/>
                    <a:pt x="2043430" y="2067560"/>
                    <a:pt x="2094230" y="2096770"/>
                  </a:cubicBezTo>
                  <a:cubicBezTo>
                    <a:pt x="2184400" y="2148840"/>
                    <a:pt x="2373630" y="2208530"/>
                    <a:pt x="2513330" y="2241550"/>
                  </a:cubicBezTo>
                  <a:cubicBezTo>
                    <a:pt x="2646680" y="2273300"/>
                    <a:pt x="2758440" y="2278380"/>
                    <a:pt x="2912110" y="2294890"/>
                  </a:cubicBezTo>
                  <a:cubicBezTo>
                    <a:pt x="3120390" y="2317750"/>
                    <a:pt x="3575050" y="2311400"/>
                    <a:pt x="3655060" y="2354580"/>
                  </a:cubicBezTo>
                  <a:cubicBezTo>
                    <a:pt x="3674110" y="2364740"/>
                    <a:pt x="3681730" y="2378710"/>
                    <a:pt x="3683000" y="2390140"/>
                  </a:cubicBezTo>
                  <a:cubicBezTo>
                    <a:pt x="3683000" y="2402840"/>
                    <a:pt x="3675380" y="2416810"/>
                    <a:pt x="3658870" y="2429510"/>
                  </a:cubicBezTo>
                  <a:cubicBezTo>
                    <a:pt x="3609340" y="2465070"/>
                    <a:pt x="3274060" y="2505710"/>
                    <a:pt x="3275330" y="2512060"/>
                  </a:cubicBezTo>
                  <a:cubicBezTo>
                    <a:pt x="3275330" y="2517140"/>
                    <a:pt x="3395980" y="2498090"/>
                    <a:pt x="3483610" y="2493010"/>
                  </a:cubicBezTo>
                  <a:cubicBezTo>
                    <a:pt x="3628390" y="2485390"/>
                    <a:pt x="3849370" y="2495550"/>
                    <a:pt x="4070350" y="2479040"/>
                  </a:cubicBezTo>
                  <a:cubicBezTo>
                    <a:pt x="4358640" y="2456180"/>
                    <a:pt x="4969510" y="2345690"/>
                    <a:pt x="5064760" y="2349500"/>
                  </a:cubicBezTo>
                  <a:cubicBezTo>
                    <a:pt x="5081270" y="2350770"/>
                    <a:pt x="5085080" y="2350770"/>
                    <a:pt x="5092700" y="2355850"/>
                  </a:cubicBezTo>
                  <a:cubicBezTo>
                    <a:pt x="5101590" y="2362200"/>
                    <a:pt x="5110480" y="2378710"/>
                    <a:pt x="5111750" y="2388870"/>
                  </a:cubicBezTo>
                  <a:cubicBezTo>
                    <a:pt x="5111750" y="2397760"/>
                    <a:pt x="5107940" y="2409190"/>
                    <a:pt x="5101590" y="2415540"/>
                  </a:cubicBezTo>
                  <a:cubicBezTo>
                    <a:pt x="5096510" y="2423160"/>
                    <a:pt x="5092700" y="2425700"/>
                    <a:pt x="5077460" y="2429510"/>
                  </a:cubicBezTo>
                  <a:cubicBezTo>
                    <a:pt x="4979670" y="2454910"/>
                    <a:pt x="4053840" y="2470150"/>
                    <a:pt x="3938270" y="2434590"/>
                  </a:cubicBezTo>
                  <a:cubicBezTo>
                    <a:pt x="3915410" y="2428240"/>
                    <a:pt x="3905250" y="2420620"/>
                    <a:pt x="3901440" y="2409190"/>
                  </a:cubicBezTo>
                  <a:cubicBezTo>
                    <a:pt x="3896360" y="2397760"/>
                    <a:pt x="3896360" y="2379980"/>
                    <a:pt x="3911600" y="2364740"/>
                  </a:cubicBezTo>
                  <a:cubicBezTo>
                    <a:pt x="3982720" y="2296160"/>
                    <a:pt x="4624070" y="2228850"/>
                    <a:pt x="4899660" y="2165350"/>
                  </a:cubicBezTo>
                  <a:cubicBezTo>
                    <a:pt x="5097780" y="2118360"/>
                    <a:pt x="5300980" y="2062480"/>
                    <a:pt x="5411470" y="2029460"/>
                  </a:cubicBezTo>
                  <a:cubicBezTo>
                    <a:pt x="5464810" y="2012950"/>
                    <a:pt x="5491480" y="2006600"/>
                    <a:pt x="5528310" y="1987550"/>
                  </a:cubicBezTo>
                  <a:cubicBezTo>
                    <a:pt x="5566410" y="1968500"/>
                    <a:pt x="5612130" y="1921510"/>
                    <a:pt x="5638800" y="1915160"/>
                  </a:cubicBezTo>
                  <a:cubicBezTo>
                    <a:pt x="5651500" y="1912620"/>
                    <a:pt x="5660390" y="1913890"/>
                    <a:pt x="5668010" y="1917700"/>
                  </a:cubicBezTo>
                  <a:cubicBezTo>
                    <a:pt x="5676900" y="1921510"/>
                    <a:pt x="5687060" y="1930400"/>
                    <a:pt x="5689600" y="1939290"/>
                  </a:cubicBezTo>
                  <a:cubicBezTo>
                    <a:pt x="5692140" y="1951990"/>
                    <a:pt x="5692140" y="1978660"/>
                    <a:pt x="5679440" y="1986280"/>
                  </a:cubicBezTo>
                  <a:cubicBezTo>
                    <a:pt x="5648960" y="2005330"/>
                    <a:pt x="5518150" y="1941830"/>
                    <a:pt x="5434330" y="1926590"/>
                  </a:cubicBezTo>
                  <a:cubicBezTo>
                    <a:pt x="5345430" y="1910080"/>
                    <a:pt x="5257800" y="1901190"/>
                    <a:pt x="5160010" y="1892300"/>
                  </a:cubicBezTo>
                  <a:cubicBezTo>
                    <a:pt x="5046980" y="1882140"/>
                    <a:pt x="4944110" y="1877060"/>
                    <a:pt x="4795520" y="1871980"/>
                  </a:cubicBezTo>
                  <a:cubicBezTo>
                    <a:pt x="4561840" y="1864360"/>
                    <a:pt x="3985260" y="1875790"/>
                    <a:pt x="3898900" y="1858010"/>
                  </a:cubicBezTo>
                  <a:cubicBezTo>
                    <a:pt x="3882390" y="1855470"/>
                    <a:pt x="3878580" y="1854200"/>
                    <a:pt x="3872230" y="1847850"/>
                  </a:cubicBezTo>
                  <a:cubicBezTo>
                    <a:pt x="3864610" y="1841500"/>
                    <a:pt x="3859530" y="1831340"/>
                    <a:pt x="3858260" y="1822450"/>
                  </a:cubicBezTo>
                  <a:cubicBezTo>
                    <a:pt x="3858260" y="1813560"/>
                    <a:pt x="3860800" y="1802130"/>
                    <a:pt x="3865880" y="1794510"/>
                  </a:cubicBezTo>
                  <a:cubicBezTo>
                    <a:pt x="3870960" y="1788160"/>
                    <a:pt x="3876040" y="1783080"/>
                    <a:pt x="3890010" y="1779270"/>
                  </a:cubicBezTo>
                  <a:cubicBezTo>
                    <a:pt x="3940810" y="1761490"/>
                    <a:pt x="4165600" y="1765300"/>
                    <a:pt x="4295140" y="1750060"/>
                  </a:cubicBezTo>
                  <a:cubicBezTo>
                    <a:pt x="4415790" y="1737360"/>
                    <a:pt x="4490720" y="1722120"/>
                    <a:pt x="4643120" y="1696720"/>
                  </a:cubicBezTo>
                  <a:cubicBezTo>
                    <a:pt x="4935220" y="1645920"/>
                    <a:pt x="5812790" y="1446530"/>
                    <a:pt x="5922010" y="1457960"/>
                  </a:cubicBezTo>
                  <a:cubicBezTo>
                    <a:pt x="5938520" y="1460500"/>
                    <a:pt x="5943600" y="1464310"/>
                    <a:pt x="5949950" y="1470660"/>
                  </a:cubicBezTo>
                  <a:cubicBezTo>
                    <a:pt x="5956300" y="1477010"/>
                    <a:pt x="5962650" y="1487170"/>
                    <a:pt x="5962650" y="1497330"/>
                  </a:cubicBezTo>
                  <a:cubicBezTo>
                    <a:pt x="5962650" y="1510030"/>
                    <a:pt x="5953760" y="1529080"/>
                    <a:pt x="5938520" y="1539240"/>
                  </a:cubicBezTo>
                  <a:cubicBezTo>
                    <a:pt x="5906770" y="1559560"/>
                    <a:pt x="5750560" y="1545590"/>
                    <a:pt x="5749290" y="1558290"/>
                  </a:cubicBezTo>
                  <a:cubicBezTo>
                    <a:pt x="5748020" y="1570990"/>
                    <a:pt x="5849620" y="1601470"/>
                    <a:pt x="5930900" y="1616710"/>
                  </a:cubicBezTo>
                  <a:cubicBezTo>
                    <a:pt x="6084570" y="1645920"/>
                    <a:pt x="6548120" y="1624330"/>
                    <a:pt x="6611620" y="1657350"/>
                  </a:cubicBezTo>
                  <a:cubicBezTo>
                    <a:pt x="6624320" y="1663700"/>
                    <a:pt x="6626860" y="1671320"/>
                    <a:pt x="6630670" y="1678940"/>
                  </a:cubicBezTo>
                  <a:cubicBezTo>
                    <a:pt x="6633210" y="1687830"/>
                    <a:pt x="6634480" y="1700530"/>
                    <a:pt x="6629400" y="1709420"/>
                  </a:cubicBezTo>
                  <a:cubicBezTo>
                    <a:pt x="6623050" y="1719580"/>
                    <a:pt x="6612890" y="1727200"/>
                    <a:pt x="6590030" y="1734820"/>
                  </a:cubicBezTo>
                  <a:cubicBezTo>
                    <a:pt x="6498590" y="1761490"/>
                    <a:pt x="5928360" y="1761490"/>
                    <a:pt x="5842000" y="1739900"/>
                  </a:cubicBezTo>
                  <a:cubicBezTo>
                    <a:pt x="5822950" y="1736090"/>
                    <a:pt x="5815330" y="1731010"/>
                    <a:pt x="5808980" y="1722120"/>
                  </a:cubicBezTo>
                  <a:cubicBezTo>
                    <a:pt x="5802630" y="1715770"/>
                    <a:pt x="5801360" y="1703070"/>
                    <a:pt x="5802630" y="1695450"/>
                  </a:cubicBezTo>
                  <a:cubicBezTo>
                    <a:pt x="5802630" y="1686560"/>
                    <a:pt x="5808980" y="1675130"/>
                    <a:pt x="5815330" y="1670050"/>
                  </a:cubicBezTo>
                  <a:cubicBezTo>
                    <a:pt x="5821680" y="1663700"/>
                    <a:pt x="5830570" y="1659890"/>
                    <a:pt x="5842000" y="1659890"/>
                  </a:cubicBezTo>
                  <a:cubicBezTo>
                    <a:pt x="5863590" y="1658620"/>
                    <a:pt x="5887720" y="1684020"/>
                    <a:pt x="5935980" y="1694180"/>
                  </a:cubicBezTo>
                  <a:cubicBezTo>
                    <a:pt x="6069330" y="1722120"/>
                    <a:pt x="6718300" y="1701800"/>
                    <a:pt x="6732270" y="1728470"/>
                  </a:cubicBezTo>
                  <a:cubicBezTo>
                    <a:pt x="6733540" y="1731010"/>
                    <a:pt x="6723380" y="1736090"/>
                    <a:pt x="6724650" y="1738630"/>
                  </a:cubicBezTo>
                  <a:cubicBezTo>
                    <a:pt x="6725920" y="1743710"/>
                    <a:pt x="6744970" y="1743710"/>
                    <a:pt x="6751320" y="1748790"/>
                  </a:cubicBezTo>
                  <a:cubicBezTo>
                    <a:pt x="6757670" y="1755140"/>
                    <a:pt x="6762750" y="1765300"/>
                    <a:pt x="6764020" y="1774190"/>
                  </a:cubicBezTo>
                  <a:cubicBezTo>
                    <a:pt x="6765290" y="1783080"/>
                    <a:pt x="6762750" y="1794510"/>
                    <a:pt x="6757670" y="1802130"/>
                  </a:cubicBezTo>
                  <a:cubicBezTo>
                    <a:pt x="6752590" y="1809750"/>
                    <a:pt x="6747510" y="1811020"/>
                    <a:pt x="6733540" y="1818640"/>
                  </a:cubicBezTo>
                  <a:cubicBezTo>
                    <a:pt x="6664960" y="1850390"/>
                    <a:pt x="6094730" y="1967230"/>
                    <a:pt x="6088380" y="2007870"/>
                  </a:cubicBezTo>
                  <a:cubicBezTo>
                    <a:pt x="6087110" y="2020570"/>
                    <a:pt x="6112510" y="2029460"/>
                    <a:pt x="6135370" y="2038350"/>
                  </a:cubicBezTo>
                  <a:cubicBezTo>
                    <a:pt x="6189980" y="2059940"/>
                    <a:pt x="6361430" y="2063750"/>
                    <a:pt x="6419850" y="2086610"/>
                  </a:cubicBezTo>
                  <a:cubicBezTo>
                    <a:pt x="6449060" y="2098040"/>
                    <a:pt x="6473190" y="2112010"/>
                    <a:pt x="6482080" y="2127250"/>
                  </a:cubicBezTo>
                  <a:cubicBezTo>
                    <a:pt x="6487160" y="2136140"/>
                    <a:pt x="6487160" y="2148840"/>
                    <a:pt x="6484620" y="2157730"/>
                  </a:cubicBezTo>
                  <a:cubicBezTo>
                    <a:pt x="6480810" y="2166620"/>
                    <a:pt x="6475730" y="2174240"/>
                    <a:pt x="6465570" y="2181860"/>
                  </a:cubicBezTo>
                  <a:cubicBezTo>
                    <a:pt x="6449060" y="2195830"/>
                    <a:pt x="6423660" y="2207260"/>
                    <a:pt x="6383020" y="2222500"/>
                  </a:cubicBezTo>
                  <a:cubicBezTo>
                    <a:pt x="6285230" y="2259330"/>
                    <a:pt x="5863590" y="2322830"/>
                    <a:pt x="5866130" y="2358390"/>
                  </a:cubicBezTo>
                  <a:cubicBezTo>
                    <a:pt x="5869940" y="2405380"/>
                    <a:pt x="6637020" y="2424430"/>
                    <a:pt x="6783070" y="2451100"/>
                  </a:cubicBezTo>
                  <a:cubicBezTo>
                    <a:pt x="6828790" y="2459990"/>
                    <a:pt x="6854190" y="2463800"/>
                    <a:pt x="6873240" y="2475230"/>
                  </a:cubicBezTo>
                  <a:cubicBezTo>
                    <a:pt x="6885940" y="2482850"/>
                    <a:pt x="6896100" y="2493010"/>
                    <a:pt x="6897370" y="2504440"/>
                  </a:cubicBezTo>
                  <a:cubicBezTo>
                    <a:pt x="6899910" y="2515870"/>
                    <a:pt x="6893560" y="2533650"/>
                    <a:pt x="6880860" y="2546350"/>
                  </a:cubicBezTo>
                  <a:cubicBezTo>
                    <a:pt x="6858000" y="2569210"/>
                    <a:pt x="6807200" y="2584450"/>
                    <a:pt x="6744970" y="2604770"/>
                  </a:cubicBezTo>
                  <a:cubicBezTo>
                    <a:pt x="6620510" y="2645410"/>
                    <a:pt x="6316980" y="2689860"/>
                    <a:pt x="6169660" y="2734310"/>
                  </a:cubicBezTo>
                  <a:cubicBezTo>
                    <a:pt x="6073140" y="2762250"/>
                    <a:pt x="5981700" y="2821940"/>
                    <a:pt x="5934710" y="2819400"/>
                  </a:cubicBezTo>
                  <a:cubicBezTo>
                    <a:pt x="5915660" y="2818130"/>
                    <a:pt x="5899150" y="2810510"/>
                    <a:pt x="5894070" y="2799080"/>
                  </a:cubicBezTo>
                  <a:cubicBezTo>
                    <a:pt x="5887720" y="2787650"/>
                    <a:pt x="5892800" y="2762250"/>
                    <a:pt x="5897880" y="2752090"/>
                  </a:cubicBezTo>
                  <a:cubicBezTo>
                    <a:pt x="5901690" y="2745740"/>
                    <a:pt x="5905500" y="2743200"/>
                    <a:pt x="5914390" y="2740660"/>
                  </a:cubicBezTo>
                  <a:cubicBezTo>
                    <a:pt x="5942330" y="2734310"/>
                    <a:pt x="6035040" y="2760980"/>
                    <a:pt x="6104890" y="2776220"/>
                  </a:cubicBezTo>
                  <a:cubicBezTo>
                    <a:pt x="6192520" y="2796540"/>
                    <a:pt x="6324600" y="2824480"/>
                    <a:pt x="6396990" y="2851150"/>
                  </a:cubicBezTo>
                  <a:cubicBezTo>
                    <a:pt x="6441440" y="2867660"/>
                    <a:pt x="6473190" y="2884170"/>
                    <a:pt x="6502400" y="2901950"/>
                  </a:cubicBezTo>
                  <a:cubicBezTo>
                    <a:pt x="6523990" y="2915920"/>
                    <a:pt x="6541770" y="2927350"/>
                    <a:pt x="6558280" y="2943860"/>
                  </a:cubicBezTo>
                  <a:cubicBezTo>
                    <a:pt x="6574790" y="2960370"/>
                    <a:pt x="6597650" y="2984500"/>
                    <a:pt x="6602730" y="3002280"/>
                  </a:cubicBezTo>
                  <a:cubicBezTo>
                    <a:pt x="6606540" y="3013710"/>
                    <a:pt x="6604000" y="3023870"/>
                    <a:pt x="6600190" y="3032760"/>
                  </a:cubicBezTo>
                  <a:cubicBezTo>
                    <a:pt x="6595110" y="3040380"/>
                    <a:pt x="6587490" y="3050540"/>
                    <a:pt x="6577330" y="3053080"/>
                  </a:cubicBezTo>
                  <a:cubicBezTo>
                    <a:pt x="6564630" y="3055620"/>
                    <a:pt x="6548120" y="3039110"/>
                    <a:pt x="6530340" y="3041650"/>
                  </a:cubicBezTo>
                  <a:cubicBezTo>
                    <a:pt x="6501130" y="3045460"/>
                    <a:pt x="6475730" y="3077210"/>
                    <a:pt x="6423660" y="3094990"/>
                  </a:cubicBezTo>
                  <a:cubicBezTo>
                    <a:pt x="6301740" y="3136900"/>
                    <a:pt x="5869940" y="3188970"/>
                    <a:pt x="5783580" y="3220720"/>
                  </a:cubicBezTo>
                  <a:cubicBezTo>
                    <a:pt x="5759450" y="3229610"/>
                    <a:pt x="5755640" y="3243580"/>
                    <a:pt x="5740400" y="3244850"/>
                  </a:cubicBezTo>
                  <a:cubicBezTo>
                    <a:pt x="5726430" y="3244850"/>
                    <a:pt x="5704840" y="3235960"/>
                    <a:pt x="5698490" y="3225800"/>
                  </a:cubicBezTo>
                  <a:cubicBezTo>
                    <a:pt x="5690870" y="3214370"/>
                    <a:pt x="5694680" y="3188970"/>
                    <a:pt x="5701030" y="3178810"/>
                  </a:cubicBezTo>
                  <a:cubicBezTo>
                    <a:pt x="5706110" y="3171190"/>
                    <a:pt x="5712460" y="3166110"/>
                    <a:pt x="5725160" y="3163570"/>
                  </a:cubicBezTo>
                  <a:cubicBezTo>
                    <a:pt x="5761990" y="3157220"/>
                    <a:pt x="5861050" y="3200400"/>
                    <a:pt x="5946140" y="3213100"/>
                  </a:cubicBezTo>
                  <a:cubicBezTo>
                    <a:pt x="6056630" y="3229610"/>
                    <a:pt x="6219190" y="3228340"/>
                    <a:pt x="6333490" y="3243580"/>
                  </a:cubicBezTo>
                  <a:cubicBezTo>
                    <a:pt x="6424930" y="3256280"/>
                    <a:pt x="6549390" y="3263900"/>
                    <a:pt x="6581140" y="3293110"/>
                  </a:cubicBezTo>
                  <a:cubicBezTo>
                    <a:pt x="6595110" y="3305810"/>
                    <a:pt x="6597650" y="3324860"/>
                    <a:pt x="6595110" y="3336290"/>
                  </a:cubicBezTo>
                  <a:cubicBezTo>
                    <a:pt x="6591300" y="3347720"/>
                    <a:pt x="6586220" y="3354070"/>
                    <a:pt x="6568440" y="3362960"/>
                  </a:cubicBezTo>
                  <a:cubicBezTo>
                    <a:pt x="6475730" y="3411220"/>
                    <a:pt x="5673090" y="3557270"/>
                    <a:pt x="5561330" y="3540760"/>
                  </a:cubicBezTo>
                  <a:cubicBezTo>
                    <a:pt x="5537200" y="3538220"/>
                    <a:pt x="5527040" y="3530600"/>
                    <a:pt x="5519420" y="3520440"/>
                  </a:cubicBezTo>
                  <a:cubicBezTo>
                    <a:pt x="5514340" y="3512820"/>
                    <a:pt x="5514340" y="3500120"/>
                    <a:pt x="5515610" y="3492500"/>
                  </a:cubicBezTo>
                  <a:cubicBezTo>
                    <a:pt x="5518150" y="3483610"/>
                    <a:pt x="5520690" y="3473450"/>
                    <a:pt x="5532120" y="3468370"/>
                  </a:cubicBezTo>
                  <a:cubicBezTo>
                    <a:pt x="5571490" y="3449320"/>
                    <a:pt x="5758180" y="3501390"/>
                    <a:pt x="5867400" y="3510280"/>
                  </a:cubicBezTo>
                  <a:cubicBezTo>
                    <a:pt x="5969000" y="3517900"/>
                    <a:pt x="6120130" y="3498850"/>
                    <a:pt x="6165850" y="3521710"/>
                  </a:cubicBezTo>
                  <a:cubicBezTo>
                    <a:pt x="6182360" y="3530600"/>
                    <a:pt x="6191250" y="3544570"/>
                    <a:pt x="6193790" y="3556000"/>
                  </a:cubicBezTo>
                  <a:cubicBezTo>
                    <a:pt x="6195060" y="3564890"/>
                    <a:pt x="6189980" y="3575050"/>
                    <a:pt x="6184900" y="3582670"/>
                  </a:cubicBezTo>
                  <a:cubicBezTo>
                    <a:pt x="6179820" y="3589020"/>
                    <a:pt x="6176010" y="3591560"/>
                    <a:pt x="6162040" y="3596640"/>
                  </a:cubicBezTo>
                  <a:cubicBezTo>
                    <a:pt x="6075680" y="3627120"/>
                    <a:pt x="5436870" y="3686810"/>
                    <a:pt x="5176520" y="3713480"/>
                  </a:cubicBezTo>
                  <a:cubicBezTo>
                    <a:pt x="5007610" y="3731260"/>
                    <a:pt x="4852670" y="3751580"/>
                    <a:pt x="4756150" y="3752850"/>
                  </a:cubicBezTo>
                  <a:cubicBezTo>
                    <a:pt x="4705350" y="3752850"/>
                    <a:pt x="4672330" y="3750310"/>
                    <a:pt x="4640580" y="3742690"/>
                  </a:cubicBezTo>
                  <a:cubicBezTo>
                    <a:pt x="4618990" y="3737610"/>
                    <a:pt x="4594860" y="3732530"/>
                    <a:pt x="4585970" y="3719830"/>
                  </a:cubicBezTo>
                  <a:cubicBezTo>
                    <a:pt x="4577080" y="3707130"/>
                    <a:pt x="4572000" y="3686810"/>
                    <a:pt x="4580890" y="3670300"/>
                  </a:cubicBezTo>
                  <a:cubicBezTo>
                    <a:pt x="4594860" y="3641090"/>
                    <a:pt x="4690110" y="3615690"/>
                    <a:pt x="4715510" y="3583940"/>
                  </a:cubicBezTo>
                  <a:cubicBezTo>
                    <a:pt x="4732020" y="3564890"/>
                    <a:pt x="4743450" y="3543300"/>
                    <a:pt x="4739640" y="3522980"/>
                  </a:cubicBezTo>
                  <a:cubicBezTo>
                    <a:pt x="4734560" y="3495040"/>
                    <a:pt x="4695190" y="3463290"/>
                    <a:pt x="4663440" y="3439160"/>
                  </a:cubicBezTo>
                  <a:cubicBezTo>
                    <a:pt x="4626610" y="3411220"/>
                    <a:pt x="4597400" y="3395980"/>
                    <a:pt x="4531360" y="3373120"/>
                  </a:cubicBezTo>
                  <a:cubicBezTo>
                    <a:pt x="4362450" y="3317240"/>
                    <a:pt x="3658870" y="3253740"/>
                    <a:pt x="3596640" y="3194050"/>
                  </a:cubicBezTo>
                  <a:cubicBezTo>
                    <a:pt x="3583940" y="3181350"/>
                    <a:pt x="3585210" y="3168650"/>
                    <a:pt x="3587750" y="3157220"/>
                  </a:cubicBezTo>
                  <a:cubicBezTo>
                    <a:pt x="3591560" y="3145790"/>
                    <a:pt x="3602990" y="3135630"/>
                    <a:pt x="3622040" y="3128010"/>
                  </a:cubicBezTo>
                  <a:cubicBezTo>
                    <a:pt x="3677920" y="3106420"/>
                    <a:pt x="3878580" y="3126740"/>
                    <a:pt x="3986530" y="3119120"/>
                  </a:cubicBezTo>
                  <a:cubicBezTo>
                    <a:pt x="4071620" y="3114040"/>
                    <a:pt x="4144010" y="3105150"/>
                    <a:pt x="4215130" y="3096260"/>
                  </a:cubicBezTo>
                  <a:cubicBezTo>
                    <a:pt x="4278630" y="3087370"/>
                    <a:pt x="4343400" y="3083560"/>
                    <a:pt x="4395470" y="3068320"/>
                  </a:cubicBezTo>
                  <a:cubicBezTo>
                    <a:pt x="4437380" y="3056890"/>
                    <a:pt x="4476750" y="3018790"/>
                    <a:pt x="4503420" y="3020060"/>
                  </a:cubicBezTo>
                  <a:cubicBezTo>
                    <a:pt x="4519930" y="3021330"/>
                    <a:pt x="4537710" y="3034030"/>
                    <a:pt x="4544060" y="3044190"/>
                  </a:cubicBezTo>
                  <a:cubicBezTo>
                    <a:pt x="4547870" y="3053080"/>
                    <a:pt x="4549140" y="3064510"/>
                    <a:pt x="4545330" y="3073400"/>
                  </a:cubicBezTo>
                  <a:cubicBezTo>
                    <a:pt x="4541520" y="3083560"/>
                    <a:pt x="4530090" y="3098800"/>
                    <a:pt x="4517390" y="3100070"/>
                  </a:cubicBezTo>
                  <a:cubicBezTo>
                    <a:pt x="4502150" y="3102610"/>
                    <a:pt x="4475480" y="3072130"/>
                    <a:pt x="4453890" y="3063240"/>
                  </a:cubicBezTo>
                  <a:cubicBezTo>
                    <a:pt x="4432300" y="3055620"/>
                    <a:pt x="4423410" y="3055620"/>
                    <a:pt x="4389120" y="3050540"/>
                  </a:cubicBezTo>
                  <a:cubicBezTo>
                    <a:pt x="4265930" y="3034030"/>
                    <a:pt x="3647440" y="3031490"/>
                    <a:pt x="3528060" y="2988310"/>
                  </a:cubicBezTo>
                  <a:cubicBezTo>
                    <a:pt x="3492500" y="2976880"/>
                    <a:pt x="3473450" y="2960370"/>
                    <a:pt x="3465830" y="2946400"/>
                  </a:cubicBezTo>
                  <a:cubicBezTo>
                    <a:pt x="3460750" y="2936240"/>
                    <a:pt x="3463290" y="2926080"/>
                    <a:pt x="3467100" y="2917190"/>
                  </a:cubicBezTo>
                  <a:cubicBezTo>
                    <a:pt x="3472180" y="2908300"/>
                    <a:pt x="3478530" y="2901950"/>
                    <a:pt x="3497580" y="2894330"/>
                  </a:cubicBezTo>
                  <a:cubicBezTo>
                    <a:pt x="3578860" y="2860040"/>
                    <a:pt x="4117340" y="2830830"/>
                    <a:pt x="4249420" y="2804160"/>
                  </a:cubicBezTo>
                  <a:cubicBezTo>
                    <a:pt x="4298950" y="2794000"/>
                    <a:pt x="4326890" y="2774950"/>
                    <a:pt x="4348480" y="2776220"/>
                  </a:cubicBezTo>
                  <a:cubicBezTo>
                    <a:pt x="4361180" y="2776220"/>
                    <a:pt x="4368800" y="2781300"/>
                    <a:pt x="4375150" y="2787650"/>
                  </a:cubicBezTo>
                  <a:cubicBezTo>
                    <a:pt x="4381500" y="2794000"/>
                    <a:pt x="4386580" y="2804160"/>
                    <a:pt x="4387850" y="2814320"/>
                  </a:cubicBezTo>
                  <a:cubicBezTo>
                    <a:pt x="4387850" y="2823210"/>
                    <a:pt x="4384040" y="2834640"/>
                    <a:pt x="4378960" y="2840990"/>
                  </a:cubicBezTo>
                  <a:cubicBezTo>
                    <a:pt x="4373880" y="2848610"/>
                    <a:pt x="4362450" y="2858770"/>
                    <a:pt x="4354830" y="2856230"/>
                  </a:cubicBezTo>
                  <a:cubicBezTo>
                    <a:pt x="4339590" y="2852420"/>
                    <a:pt x="4305300" y="2778760"/>
                    <a:pt x="4311650" y="2771140"/>
                  </a:cubicBezTo>
                  <a:cubicBezTo>
                    <a:pt x="4315460" y="2766060"/>
                    <a:pt x="4339590" y="2774950"/>
                    <a:pt x="4347210" y="2782570"/>
                  </a:cubicBezTo>
                  <a:cubicBezTo>
                    <a:pt x="4354830" y="2788920"/>
                    <a:pt x="4359910" y="2799080"/>
                    <a:pt x="4359910" y="2809240"/>
                  </a:cubicBezTo>
                  <a:cubicBezTo>
                    <a:pt x="4361180" y="2818130"/>
                    <a:pt x="4357370" y="2829560"/>
                    <a:pt x="4351020" y="2835910"/>
                  </a:cubicBezTo>
                  <a:cubicBezTo>
                    <a:pt x="4345940" y="2843530"/>
                    <a:pt x="4333240" y="2854960"/>
                    <a:pt x="4326890" y="2851150"/>
                  </a:cubicBezTo>
                  <a:cubicBezTo>
                    <a:pt x="4316730" y="2847340"/>
                    <a:pt x="4297680" y="2788920"/>
                    <a:pt x="4312920" y="2771140"/>
                  </a:cubicBezTo>
                  <a:cubicBezTo>
                    <a:pt x="4342130" y="2735580"/>
                    <a:pt x="4522470" y="2777490"/>
                    <a:pt x="4630420" y="2768600"/>
                  </a:cubicBezTo>
                  <a:cubicBezTo>
                    <a:pt x="4740910" y="2759710"/>
                    <a:pt x="4897120" y="2734310"/>
                    <a:pt x="4968240" y="2715260"/>
                  </a:cubicBezTo>
                  <a:cubicBezTo>
                    <a:pt x="5001260" y="2706370"/>
                    <a:pt x="5022850" y="2689860"/>
                    <a:pt x="5040630" y="2689860"/>
                  </a:cubicBezTo>
                  <a:cubicBezTo>
                    <a:pt x="5052060" y="2688590"/>
                    <a:pt x="5062220" y="2692400"/>
                    <a:pt x="5068570" y="2698750"/>
                  </a:cubicBezTo>
                  <a:cubicBezTo>
                    <a:pt x="5076190" y="2703830"/>
                    <a:pt x="5082540" y="2715260"/>
                    <a:pt x="5083810" y="2724150"/>
                  </a:cubicBezTo>
                  <a:cubicBezTo>
                    <a:pt x="5085080" y="2733040"/>
                    <a:pt x="5082540" y="2744470"/>
                    <a:pt x="5077460" y="2752090"/>
                  </a:cubicBezTo>
                  <a:cubicBezTo>
                    <a:pt x="5072380" y="2759710"/>
                    <a:pt x="5067300" y="2766060"/>
                    <a:pt x="5054600" y="2769870"/>
                  </a:cubicBezTo>
                  <a:cubicBezTo>
                    <a:pt x="5019040" y="2780030"/>
                    <a:pt x="4869180" y="2771140"/>
                    <a:pt x="4836160" y="2754630"/>
                  </a:cubicBezTo>
                  <a:cubicBezTo>
                    <a:pt x="4823460" y="2748280"/>
                    <a:pt x="4818380" y="2739390"/>
                    <a:pt x="4815840" y="2730500"/>
                  </a:cubicBezTo>
                  <a:cubicBezTo>
                    <a:pt x="4812030" y="2720340"/>
                    <a:pt x="4810760" y="2707640"/>
                    <a:pt x="4815840" y="2698750"/>
                  </a:cubicBezTo>
                  <a:cubicBezTo>
                    <a:pt x="4823460" y="2687320"/>
                    <a:pt x="4841240" y="2673350"/>
                    <a:pt x="4859020" y="2670810"/>
                  </a:cubicBezTo>
                  <a:cubicBezTo>
                    <a:pt x="4886960" y="2667000"/>
                    <a:pt x="4917440" y="2693670"/>
                    <a:pt x="4969510" y="2701290"/>
                  </a:cubicBezTo>
                  <a:cubicBezTo>
                    <a:pt x="5085080" y="2719070"/>
                    <a:pt x="5440680" y="2706370"/>
                    <a:pt x="5534660" y="2722880"/>
                  </a:cubicBezTo>
                  <a:cubicBezTo>
                    <a:pt x="5566410" y="2727960"/>
                    <a:pt x="5582920" y="2730500"/>
                    <a:pt x="5596890" y="2740660"/>
                  </a:cubicBezTo>
                  <a:cubicBezTo>
                    <a:pt x="5608320" y="2749550"/>
                    <a:pt x="5615940" y="2763520"/>
                    <a:pt x="5617210" y="2773680"/>
                  </a:cubicBezTo>
                  <a:cubicBezTo>
                    <a:pt x="5618480" y="2783840"/>
                    <a:pt x="5614670" y="2795270"/>
                    <a:pt x="5608320" y="2801620"/>
                  </a:cubicBezTo>
                  <a:cubicBezTo>
                    <a:pt x="5600700" y="2809240"/>
                    <a:pt x="5584190" y="2807970"/>
                    <a:pt x="5572760" y="2816860"/>
                  </a:cubicBezTo>
                  <a:cubicBezTo>
                    <a:pt x="5558790" y="2829560"/>
                    <a:pt x="5560060" y="2858770"/>
                    <a:pt x="5537200" y="2877820"/>
                  </a:cubicBezTo>
                  <a:cubicBezTo>
                    <a:pt x="5487670" y="2915920"/>
                    <a:pt x="5332730" y="2945130"/>
                    <a:pt x="5238750" y="2969260"/>
                  </a:cubicBezTo>
                  <a:cubicBezTo>
                    <a:pt x="5157470" y="2990850"/>
                    <a:pt x="5048250" y="3027680"/>
                    <a:pt x="5006340" y="3020060"/>
                  </a:cubicBezTo>
                  <a:cubicBezTo>
                    <a:pt x="4988560" y="3017520"/>
                    <a:pt x="4978400" y="3011170"/>
                    <a:pt x="4973320" y="3001010"/>
                  </a:cubicBezTo>
                  <a:cubicBezTo>
                    <a:pt x="4966970" y="2990850"/>
                    <a:pt x="4965700" y="2973070"/>
                    <a:pt x="4969510" y="2962910"/>
                  </a:cubicBezTo>
                  <a:cubicBezTo>
                    <a:pt x="4973320" y="2954020"/>
                    <a:pt x="4980940" y="2946400"/>
                    <a:pt x="4991100" y="2941320"/>
                  </a:cubicBezTo>
                  <a:cubicBezTo>
                    <a:pt x="5005070" y="2933700"/>
                    <a:pt x="5050790" y="2934970"/>
                    <a:pt x="5050790" y="2928620"/>
                  </a:cubicBezTo>
                  <a:cubicBezTo>
                    <a:pt x="5050790" y="2917190"/>
                    <a:pt x="4939030" y="2893060"/>
                    <a:pt x="4859020" y="2880360"/>
                  </a:cubicBezTo>
                  <a:cubicBezTo>
                    <a:pt x="4729480" y="2860040"/>
                    <a:pt x="4574540" y="2854960"/>
                    <a:pt x="4343400" y="2844800"/>
                  </a:cubicBezTo>
                  <a:cubicBezTo>
                    <a:pt x="3870960" y="2825750"/>
                    <a:pt x="2386330" y="2833370"/>
                    <a:pt x="2181860" y="2815590"/>
                  </a:cubicBezTo>
                  <a:cubicBezTo>
                    <a:pt x="2148840" y="2813050"/>
                    <a:pt x="2136140" y="2816860"/>
                    <a:pt x="2123440" y="2806700"/>
                  </a:cubicBezTo>
                  <a:cubicBezTo>
                    <a:pt x="2110740" y="2797810"/>
                    <a:pt x="2100580" y="2778760"/>
                    <a:pt x="2101850" y="2766060"/>
                  </a:cubicBezTo>
                  <a:cubicBezTo>
                    <a:pt x="2103120" y="2754630"/>
                    <a:pt x="2109470" y="2748280"/>
                    <a:pt x="2123440" y="2735580"/>
                  </a:cubicBezTo>
                  <a:cubicBezTo>
                    <a:pt x="2172970" y="2688590"/>
                    <a:pt x="2446020" y="2548890"/>
                    <a:pt x="2528570" y="2484120"/>
                  </a:cubicBezTo>
                  <a:cubicBezTo>
                    <a:pt x="2570480" y="2452370"/>
                    <a:pt x="2594610" y="2428240"/>
                    <a:pt x="2614930" y="2401570"/>
                  </a:cubicBezTo>
                  <a:cubicBezTo>
                    <a:pt x="2630170" y="2381250"/>
                    <a:pt x="2640330" y="2363470"/>
                    <a:pt x="2646680" y="2341880"/>
                  </a:cubicBezTo>
                  <a:cubicBezTo>
                    <a:pt x="2654300" y="2321560"/>
                    <a:pt x="2658110" y="2297430"/>
                    <a:pt x="2656840" y="2279650"/>
                  </a:cubicBezTo>
                  <a:cubicBezTo>
                    <a:pt x="2655570" y="2266950"/>
                    <a:pt x="2644140" y="2256790"/>
                    <a:pt x="2644140" y="2246630"/>
                  </a:cubicBezTo>
                  <a:cubicBezTo>
                    <a:pt x="2644140" y="2236470"/>
                    <a:pt x="2647950" y="2225040"/>
                    <a:pt x="2655570" y="2217420"/>
                  </a:cubicBezTo>
                  <a:cubicBezTo>
                    <a:pt x="2665730" y="2209800"/>
                    <a:pt x="2692400" y="2202180"/>
                    <a:pt x="2705100" y="2207260"/>
                  </a:cubicBezTo>
                  <a:cubicBezTo>
                    <a:pt x="2717800" y="2212340"/>
                    <a:pt x="2734310" y="2246630"/>
                    <a:pt x="2731770" y="2249170"/>
                  </a:cubicBezTo>
                  <a:cubicBezTo>
                    <a:pt x="2729230" y="2250440"/>
                    <a:pt x="2672080" y="2217420"/>
                    <a:pt x="2674620" y="2202180"/>
                  </a:cubicBezTo>
                  <a:cubicBezTo>
                    <a:pt x="2683510" y="2165350"/>
                    <a:pt x="2964180" y="2132330"/>
                    <a:pt x="3088640" y="2094230"/>
                  </a:cubicBezTo>
                  <a:cubicBezTo>
                    <a:pt x="3194050" y="2061210"/>
                    <a:pt x="3315970" y="2020570"/>
                    <a:pt x="3376930" y="1991360"/>
                  </a:cubicBezTo>
                  <a:cubicBezTo>
                    <a:pt x="3407410" y="1977390"/>
                    <a:pt x="3421380" y="1954530"/>
                    <a:pt x="3440430" y="1951990"/>
                  </a:cubicBezTo>
                  <a:cubicBezTo>
                    <a:pt x="3456940" y="1950720"/>
                    <a:pt x="3477260" y="1960880"/>
                    <a:pt x="3484880" y="1969770"/>
                  </a:cubicBezTo>
                  <a:cubicBezTo>
                    <a:pt x="3491230" y="1977390"/>
                    <a:pt x="3493770" y="1990090"/>
                    <a:pt x="3492500" y="1998980"/>
                  </a:cubicBezTo>
                  <a:cubicBezTo>
                    <a:pt x="3491230" y="2009140"/>
                    <a:pt x="3486150" y="2021840"/>
                    <a:pt x="3477260" y="2025650"/>
                  </a:cubicBezTo>
                  <a:cubicBezTo>
                    <a:pt x="3464560" y="2032000"/>
                    <a:pt x="3442970" y="2015490"/>
                    <a:pt x="3411220" y="2010410"/>
                  </a:cubicBezTo>
                  <a:cubicBezTo>
                    <a:pt x="3327400" y="1998980"/>
                    <a:pt x="3008630" y="2023110"/>
                    <a:pt x="2947670" y="1992630"/>
                  </a:cubicBezTo>
                  <a:cubicBezTo>
                    <a:pt x="2927350" y="1983740"/>
                    <a:pt x="2918460" y="1969770"/>
                    <a:pt x="2917190" y="1957070"/>
                  </a:cubicBezTo>
                  <a:cubicBezTo>
                    <a:pt x="2915920" y="1943100"/>
                    <a:pt x="2923540" y="1926590"/>
                    <a:pt x="2940050" y="1915160"/>
                  </a:cubicBezTo>
                  <a:cubicBezTo>
                    <a:pt x="2983230" y="1887220"/>
                    <a:pt x="3140710" y="1905000"/>
                    <a:pt x="3251200" y="1888490"/>
                  </a:cubicBezTo>
                  <a:cubicBezTo>
                    <a:pt x="3379470" y="1869440"/>
                    <a:pt x="3558540" y="1827530"/>
                    <a:pt x="3662680" y="1798320"/>
                  </a:cubicBezTo>
                  <a:cubicBezTo>
                    <a:pt x="3729990" y="1778000"/>
                    <a:pt x="3826510" y="1755140"/>
                    <a:pt x="3823970" y="1739900"/>
                  </a:cubicBezTo>
                  <a:cubicBezTo>
                    <a:pt x="3820160" y="1714500"/>
                    <a:pt x="3387090" y="1728470"/>
                    <a:pt x="3290570" y="1706880"/>
                  </a:cubicBezTo>
                  <a:cubicBezTo>
                    <a:pt x="3252470" y="1697990"/>
                    <a:pt x="3224530" y="1689100"/>
                    <a:pt x="3213100" y="1673860"/>
                  </a:cubicBezTo>
                  <a:cubicBezTo>
                    <a:pt x="3206750" y="1666240"/>
                    <a:pt x="3205480" y="1654810"/>
                    <a:pt x="3208020" y="1645920"/>
                  </a:cubicBezTo>
                  <a:cubicBezTo>
                    <a:pt x="3210560" y="1634490"/>
                    <a:pt x="3215640" y="1626870"/>
                    <a:pt x="3230880" y="1615440"/>
                  </a:cubicBezTo>
                  <a:cubicBezTo>
                    <a:pt x="3279140" y="1577340"/>
                    <a:pt x="3549650" y="1443990"/>
                    <a:pt x="3604260" y="1456690"/>
                  </a:cubicBezTo>
                  <a:cubicBezTo>
                    <a:pt x="3623310" y="1461770"/>
                    <a:pt x="3634740" y="1480820"/>
                    <a:pt x="3636010" y="1493520"/>
                  </a:cubicBezTo>
                  <a:cubicBezTo>
                    <a:pt x="3637280" y="1504950"/>
                    <a:pt x="3628390" y="1521460"/>
                    <a:pt x="3619500" y="1527810"/>
                  </a:cubicBezTo>
                  <a:cubicBezTo>
                    <a:pt x="3610610" y="1535430"/>
                    <a:pt x="3592830" y="1537970"/>
                    <a:pt x="3582670" y="1534160"/>
                  </a:cubicBezTo>
                  <a:cubicBezTo>
                    <a:pt x="3572510" y="1530350"/>
                    <a:pt x="3559810" y="1517650"/>
                    <a:pt x="3557270" y="1506220"/>
                  </a:cubicBezTo>
                  <a:cubicBezTo>
                    <a:pt x="3553460" y="1496060"/>
                    <a:pt x="3557270" y="1478280"/>
                    <a:pt x="3564890" y="1469390"/>
                  </a:cubicBezTo>
                  <a:cubicBezTo>
                    <a:pt x="3573780" y="1460500"/>
                    <a:pt x="3600450" y="1455420"/>
                    <a:pt x="3613150" y="1459230"/>
                  </a:cubicBezTo>
                  <a:cubicBezTo>
                    <a:pt x="3623310" y="1463040"/>
                    <a:pt x="3634740" y="1478280"/>
                    <a:pt x="3634740" y="1489710"/>
                  </a:cubicBezTo>
                  <a:cubicBezTo>
                    <a:pt x="3636010" y="1502410"/>
                    <a:pt x="3628390" y="1517650"/>
                    <a:pt x="3611880" y="1532890"/>
                  </a:cubicBezTo>
                  <a:cubicBezTo>
                    <a:pt x="3571240" y="1572260"/>
                    <a:pt x="3388360" y="1639570"/>
                    <a:pt x="3322320" y="1667510"/>
                  </a:cubicBezTo>
                  <a:cubicBezTo>
                    <a:pt x="3289300" y="1680210"/>
                    <a:pt x="3266440" y="1695450"/>
                    <a:pt x="3246120" y="1694180"/>
                  </a:cubicBezTo>
                  <a:cubicBezTo>
                    <a:pt x="3232150" y="1692910"/>
                    <a:pt x="3219450" y="1684020"/>
                    <a:pt x="3213100" y="1673860"/>
                  </a:cubicBezTo>
                  <a:cubicBezTo>
                    <a:pt x="3206750" y="1664970"/>
                    <a:pt x="3205480" y="1645920"/>
                    <a:pt x="3210560" y="1635760"/>
                  </a:cubicBezTo>
                  <a:cubicBezTo>
                    <a:pt x="3215640" y="1624330"/>
                    <a:pt x="3235960" y="1612900"/>
                    <a:pt x="3249930" y="1611630"/>
                  </a:cubicBezTo>
                  <a:cubicBezTo>
                    <a:pt x="3263900" y="1609090"/>
                    <a:pt x="3271520" y="1621790"/>
                    <a:pt x="3294380" y="1626870"/>
                  </a:cubicBezTo>
                  <a:cubicBezTo>
                    <a:pt x="3366770" y="1640840"/>
                    <a:pt x="3648710" y="1642110"/>
                    <a:pt x="3747770" y="1656080"/>
                  </a:cubicBezTo>
                  <a:cubicBezTo>
                    <a:pt x="3797300" y="1662430"/>
                    <a:pt x="3830320" y="1661160"/>
                    <a:pt x="3856990" y="1678940"/>
                  </a:cubicBezTo>
                  <a:cubicBezTo>
                    <a:pt x="3879850" y="1695450"/>
                    <a:pt x="3906520" y="1725930"/>
                    <a:pt x="3905250" y="1747520"/>
                  </a:cubicBezTo>
                  <a:cubicBezTo>
                    <a:pt x="3905250" y="1771650"/>
                    <a:pt x="3881120" y="1795780"/>
                    <a:pt x="3849370" y="1817370"/>
                  </a:cubicBezTo>
                  <a:cubicBezTo>
                    <a:pt x="3780790" y="1861820"/>
                    <a:pt x="3589020" y="1897380"/>
                    <a:pt x="3460750" y="1926590"/>
                  </a:cubicBezTo>
                  <a:cubicBezTo>
                    <a:pt x="3336290" y="1955800"/>
                    <a:pt x="3186430" y="1985010"/>
                    <a:pt x="3089910" y="1992630"/>
                  </a:cubicBezTo>
                  <a:cubicBezTo>
                    <a:pt x="3027680" y="1997710"/>
                    <a:pt x="2964180" y="2004060"/>
                    <a:pt x="2938780" y="1988820"/>
                  </a:cubicBezTo>
                  <a:cubicBezTo>
                    <a:pt x="2924810" y="1981200"/>
                    <a:pt x="2917190" y="1968500"/>
                    <a:pt x="2917190" y="1957070"/>
                  </a:cubicBezTo>
                  <a:cubicBezTo>
                    <a:pt x="2917190" y="1943100"/>
                    <a:pt x="2923540" y="1925320"/>
                    <a:pt x="2940050" y="1915160"/>
                  </a:cubicBezTo>
                  <a:cubicBezTo>
                    <a:pt x="2988310" y="1887220"/>
                    <a:pt x="3211830" y="1912620"/>
                    <a:pt x="3308350" y="1922780"/>
                  </a:cubicBezTo>
                  <a:cubicBezTo>
                    <a:pt x="3370580" y="1929130"/>
                    <a:pt x="3431540" y="1935480"/>
                    <a:pt x="3460750" y="1953260"/>
                  </a:cubicBezTo>
                  <a:cubicBezTo>
                    <a:pt x="3478530" y="1962150"/>
                    <a:pt x="3489960" y="1976120"/>
                    <a:pt x="3492500" y="1988820"/>
                  </a:cubicBezTo>
                  <a:cubicBezTo>
                    <a:pt x="3493770" y="2001520"/>
                    <a:pt x="3487420" y="2015490"/>
                    <a:pt x="3477260" y="2025650"/>
                  </a:cubicBezTo>
                  <a:cubicBezTo>
                    <a:pt x="3463290" y="2042160"/>
                    <a:pt x="3436620" y="2051050"/>
                    <a:pt x="3403600" y="2066290"/>
                  </a:cubicBezTo>
                  <a:cubicBezTo>
                    <a:pt x="3338830" y="2095500"/>
                    <a:pt x="3202940" y="2142490"/>
                    <a:pt x="3110230" y="2172970"/>
                  </a:cubicBezTo>
                  <a:cubicBezTo>
                    <a:pt x="3030220" y="2199640"/>
                    <a:pt x="2951480" y="2221230"/>
                    <a:pt x="2881630" y="2239010"/>
                  </a:cubicBezTo>
                  <a:cubicBezTo>
                    <a:pt x="2825750" y="2252980"/>
                    <a:pt x="2769870" y="2274570"/>
                    <a:pt x="2726690" y="2273300"/>
                  </a:cubicBezTo>
                  <a:cubicBezTo>
                    <a:pt x="2694940" y="2272030"/>
                    <a:pt x="2649220" y="2260600"/>
                    <a:pt x="2644140" y="2246630"/>
                  </a:cubicBezTo>
                  <a:cubicBezTo>
                    <a:pt x="2640330" y="2237740"/>
                    <a:pt x="2653030" y="2217420"/>
                    <a:pt x="2663190" y="2211070"/>
                  </a:cubicBezTo>
                  <a:cubicBezTo>
                    <a:pt x="2675890" y="2204720"/>
                    <a:pt x="2701290" y="2203450"/>
                    <a:pt x="2713990" y="2212340"/>
                  </a:cubicBezTo>
                  <a:cubicBezTo>
                    <a:pt x="2729230" y="2222500"/>
                    <a:pt x="2739390" y="2256790"/>
                    <a:pt x="2741930" y="2282190"/>
                  </a:cubicBezTo>
                  <a:cubicBezTo>
                    <a:pt x="2743200" y="2312670"/>
                    <a:pt x="2727960" y="2352040"/>
                    <a:pt x="2715260" y="2382520"/>
                  </a:cubicBezTo>
                  <a:cubicBezTo>
                    <a:pt x="2702560" y="2410460"/>
                    <a:pt x="2688590" y="2432050"/>
                    <a:pt x="2668270" y="2457450"/>
                  </a:cubicBezTo>
                  <a:cubicBezTo>
                    <a:pt x="2641600" y="2487930"/>
                    <a:pt x="2612390" y="2515870"/>
                    <a:pt x="2567940" y="2550160"/>
                  </a:cubicBezTo>
                  <a:cubicBezTo>
                    <a:pt x="2493010" y="2607310"/>
                    <a:pt x="2330450" y="2701290"/>
                    <a:pt x="2251710" y="2748280"/>
                  </a:cubicBezTo>
                  <a:cubicBezTo>
                    <a:pt x="2205990" y="2774950"/>
                    <a:pt x="2166620" y="2809240"/>
                    <a:pt x="2142490" y="2811780"/>
                  </a:cubicBezTo>
                  <a:cubicBezTo>
                    <a:pt x="2129790" y="2813050"/>
                    <a:pt x="2120900" y="2807970"/>
                    <a:pt x="2114550" y="2801620"/>
                  </a:cubicBezTo>
                  <a:cubicBezTo>
                    <a:pt x="2106930" y="2792730"/>
                    <a:pt x="2099310" y="2768600"/>
                    <a:pt x="2104390" y="2757170"/>
                  </a:cubicBezTo>
                  <a:cubicBezTo>
                    <a:pt x="2108200" y="2744470"/>
                    <a:pt x="2117090" y="2738120"/>
                    <a:pt x="2142490" y="2730500"/>
                  </a:cubicBezTo>
                  <a:cubicBezTo>
                    <a:pt x="2311400" y="2679700"/>
                    <a:pt x="3864610" y="2741930"/>
                    <a:pt x="4348480" y="2760980"/>
                  </a:cubicBezTo>
                  <a:cubicBezTo>
                    <a:pt x="4587240" y="2769870"/>
                    <a:pt x="4758690" y="2776220"/>
                    <a:pt x="4881880" y="2796540"/>
                  </a:cubicBezTo>
                  <a:cubicBezTo>
                    <a:pt x="4949190" y="2807970"/>
                    <a:pt x="4992370" y="2820670"/>
                    <a:pt x="5034280" y="2838450"/>
                  </a:cubicBezTo>
                  <a:cubicBezTo>
                    <a:pt x="5066030" y="2851150"/>
                    <a:pt x="5097780" y="2865120"/>
                    <a:pt x="5114290" y="2884170"/>
                  </a:cubicBezTo>
                  <a:cubicBezTo>
                    <a:pt x="5125720" y="2900680"/>
                    <a:pt x="5133340" y="2921000"/>
                    <a:pt x="5129530" y="2940050"/>
                  </a:cubicBezTo>
                  <a:cubicBezTo>
                    <a:pt x="5124450" y="2962910"/>
                    <a:pt x="5096510" y="2995930"/>
                    <a:pt x="5074920" y="3009900"/>
                  </a:cubicBezTo>
                  <a:cubicBezTo>
                    <a:pt x="5054600" y="3021330"/>
                    <a:pt x="5022850" y="3022600"/>
                    <a:pt x="5006340" y="3020060"/>
                  </a:cubicBezTo>
                  <a:cubicBezTo>
                    <a:pt x="4994910" y="3018790"/>
                    <a:pt x="4986020" y="3014980"/>
                    <a:pt x="4978400" y="3008630"/>
                  </a:cubicBezTo>
                  <a:cubicBezTo>
                    <a:pt x="4972050" y="3002280"/>
                    <a:pt x="4965700" y="2992120"/>
                    <a:pt x="4966970" y="2981960"/>
                  </a:cubicBezTo>
                  <a:cubicBezTo>
                    <a:pt x="4966970" y="2969260"/>
                    <a:pt x="4973320" y="2954020"/>
                    <a:pt x="4991100" y="2941320"/>
                  </a:cubicBezTo>
                  <a:cubicBezTo>
                    <a:pt x="5040630" y="2904490"/>
                    <a:pt x="5271770" y="2880360"/>
                    <a:pt x="5370830" y="2848610"/>
                  </a:cubicBezTo>
                  <a:cubicBezTo>
                    <a:pt x="5435600" y="2829560"/>
                    <a:pt x="5491480" y="2811780"/>
                    <a:pt x="5529580" y="2788920"/>
                  </a:cubicBezTo>
                  <a:cubicBezTo>
                    <a:pt x="5554980" y="2773680"/>
                    <a:pt x="5572760" y="2735580"/>
                    <a:pt x="5588000" y="2736850"/>
                  </a:cubicBezTo>
                  <a:cubicBezTo>
                    <a:pt x="5600700" y="2738120"/>
                    <a:pt x="5614670" y="2762250"/>
                    <a:pt x="5617210" y="2773680"/>
                  </a:cubicBezTo>
                  <a:cubicBezTo>
                    <a:pt x="5618480" y="2783840"/>
                    <a:pt x="5613400" y="2794000"/>
                    <a:pt x="5608320" y="2801620"/>
                  </a:cubicBezTo>
                  <a:cubicBezTo>
                    <a:pt x="5601970" y="2809240"/>
                    <a:pt x="5595620" y="2814320"/>
                    <a:pt x="5582920" y="2816860"/>
                  </a:cubicBezTo>
                  <a:cubicBezTo>
                    <a:pt x="5553710" y="2823210"/>
                    <a:pt x="5492750" y="2800350"/>
                    <a:pt x="5426710" y="2795270"/>
                  </a:cubicBezTo>
                  <a:cubicBezTo>
                    <a:pt x="5311140" y="2786380"/>
                    <a:pt x="5062220" y="2805430"/>
                    <a:pt x="4954270" y="2786380"/>
                  </a:cubicBezTo>
                  <a:cubicBezTo>
                    <a:pt x="4894580" y="2776220"/>
                    <a:pt x="4837430" y="2762250"/>
                    <a:pt x="4820920" y="2739390"/>
                  </a:cubicBezTo>
                  <a:cubicBezTo>
                    <a:pt x="4810760" y="2727960"/>
                    <a:pt x="4810760" y="2710180"/>
                    <a:pt x="4815840" y="2698750"/>
                  </a:cubicBezTo>
                  <a:cubicBezTo>
                    <a:pt x="4822190" y="2686050"/>
                    <a:pt x="4838700" y="2675890"/>
                    <a:pt x="4859020" y="2670810"/>
                  </a:cubicBezTo>
                  <a:cubicBezTo>
                    <a:pt x="4898390" y="2660650"/>
                    <a:pt x="5017770" y="2678430"/>
                    <a:pt x="5050790" y="2689860"/>
                  </a:cubicBezTo>
                  <a:cubicBezTo>
                    <a:pt x="5063490" y="2694940"/>
                    <a:pt x="5069840" y="2698750"/>
                    <a:pt x="5076190" y="2705100"/>
                  </a:cubicBezTo>
                  <a:cubicBezTo>
                    <a:pt x="5081270" y="2712720"/>
                    <a:pt x="5086350" y="2724150"/>
                    <a:pt x="5083810" y="2733040"/>
                  </a:cubicBezTo>
                  <a:cubicBezTo>
                    <a:pt x="5080000" y="2747010"/>
                    <a:pt x="5063490" y="2764790"/>
                    <a:pt x="5043170" y="2776220"/>
                  </a:cubicBezTo>
                  <a:cubicBezTo>
                    <a:pt x="5003800" y="2797810"/>
                    <a:pt x="4914900" y="2805430"/>
                    <a:pt x="4848860" y="2816860"/>
                  </a:cubicBezTo>
                  <a:cubicBezTo>
                    <a:pt x="4777740" y="2829560"/>
                    <a:pt x="4709160" y="2842260"/>
                    <a:pt x="4630420" y="2847340"/>
                  </a:cubicBezTo>
                  <a:cubicBezTo>
                    <a:pt x="4540250" y="2853690"/>
                    <a:pt x="4382770" y="2879090"/>
                    <a:pt x="4338320" y="2847340"/>
                  </a:cubicBezTo>
                  <a:cubicBezTo>
                    <a:pt x="4314190" y="2830830"/>
                    <a:pt x="4305300" y="2778760"/>
                    <a:pt x="4311650" y="2771140"/>
                  </a:cubicBezTo>
                  <a:cubicBezTo>
                    <a:pt x="4315460" y="2766060"/>
                    <a:pt x="4331970" y="2771140"/>
                    <a:pt x="4339590" y="2776220"/>
                  </a:cubicBezTo>
                  <a:cubicBezTo>
                    <a:pt x="4347210" y="2781300"/>
                    <a:pt x="4356100" y="2790190"/>
                    <a:pt x="4358640" y="2799080"/>
                  </a:cubicBezTo>
                  <a:cubicBezTo>
                    <a:pt x="4361180" y="2809240"/>
                    <a:pt x="4357370" y="2827020"/>
                    <a:pt x="4351020" y="2835910"/>
                  </a:cubicBezTo>
                  <a:cubicBezTo>
                    <a:pt x="4345940" y="2844800"/>
                    <a:pt x="4330700" y="2854960"/>
                    <a:pt x="4326890" y="2851150"/>
                  </a:cubicBezTo>
                  <a:cubicBezTo>
                    <a:pt x="4320540" y="2847340"/>
                    <a:pt x="4328160" y="2783840"/>
                    <a:pt x="4338320" y="2776220"/>
                  </a:cubicBezTo>
                  <a:cubicBezTo>
                    <a:pt x="4345940" y="2771140"/>
                    <a:pt x="4359910" y="2776220"/>
                    <a:pt x="4367530" y="2781300"/>
                  </a:cubicBezTo>
                  <a:cubicBezTo>
                    <a:pt x="4375150" y="2786380"/>
                    <a:pt x="4382770" y="2795270"/>
                    <a:pt x="4385310" y="2804160"/>
                  </a:cubicBezTo>
                  <a:cubicBezTo>
                    <a:pt x="4387850" y="2814320"/>
                    <a:pt x="4386580" y="2830830"/>
                    <a:pt x="4378960" y="2840990"/>
                  </a:cubicBezTo>
                  <a:cubicBezTo>
                    <a:pt x="4371340" y="2852420"/>
                    <a:pt x="4361180" y="2858770"/>
                    <a:pt x="4335780" y="2867660"/>
                  </a:cubicBezTo>
                  <a:cubicBezTo>
                    <a:pt x="4234180" y="2901950"/>
                    <a:pt x="3585210" y="2985770"/>
                    <a:pt x="3502660" y="2974340"/>
                  </a:cubicBezTo>
                  <a:cubicBezTo>
                    <a:pt x="3487420" y="2971800"/>
                    <a:pt x="3482340" y="2969260"/>
                    <a:pt x="3475990" y="2962910"/>
                  </a:cubicBezTo>
                  <a:cubicBezTo>
                    <a:pt x="3469640" y="2956560"/>
                    <a:pt x="3464560" y="2945130"/>
                    <a:pt x="3464560" y="2936240"/>
                  </a:cubicBezTo>
                  <a:cubicBezTo>
                    <a:pt x="3463290" y="2927350"/>
                    <a:pt x="3467100" y="2915920"/>
                    <a:pt x="3472180" y="2908300"/>
                  </a:cubicBezTo>
                  <a:cubicBezTo>
                    <a:pt x="3478530" y="2901950"/>
                    <a:pt x="3487420" y="2894330"/>
                    <a:pt x="3497580" y="2894330"/>
                  </a:cubicBezTo>
                  <a:cubicBezTo>
                    <a:pt x="3509010" y="2893060"/>
                    <a:pt x="3514090" y="2907030"/>
                    <a:pt x="3536950" y="2912110"/>
                  </a:cubicBezTo>
                  <a:cubicBezTo>
                    <a:pt x="3638550" y="2938780"/>
                    <a:pt x="4250690" y="2923540"/>
                    <a:pt x="4411980" y="2970530"/>
                  </a:cubicBezTo>
                  <a:cubicBezTo>
                    <a:pt x="4478020" y="2990850"/>
                    <a:pt x="4528820" y="3021330"/>
                    <a:pt x="4544060" y="3044190"/>
                  </a:cubicBezTo>
                  <a:cubicBezTo>
                    <a:pt x="4550410" y="3054350"/>
                    <a:pt x="4547870" y="3064510"/>
                    <a:pt x="4545330" y="3073400"/>
                  </a:cubicBezTo>
                  <a:cubicBezTo>
                    <a:pt x="4542790" y="3082290"/>
                    <a:pt x="4537710" y="3088640"/>
                    <a:pt x="4527550" y="3096260"/>
                  </a:cubicBezTo>
                  <a:cubicBezTo>
                    <a:pt x="4505960" y="3112770"/>
                    <a:pt x="4460240" y="3131820"/>
                    <a:pt x="4406900" y="3145790"/>
                  </a:cubicBezTo>
                  <a:cubicBezTo>
                    <a:pt x="4310380" y="3171190"/>
                    <a:pt x="4122420" y="3188970"/>
                    <a:pt x="3986530" y="3199130"/>
                  </a:cubicBezTo>
                  <a:cubicBezTo>
                    <a:pt x="3860800" y="3208020"/>
                    <a:pt x="3670300" y="3219450"/>
                    <a:pt x="3620770" y="3206750"/>
                  </a:cubicBezTo>
                  <a:cubicBezTo>
                    <a:pt x="3606800" y="3204210"/>
                    <a:pt x="3601720" y="3200400"/>
                    <a:pt x="3596640" y="3194050"/>
                  </a:cubicBezTo>
                  <a:cubicBezTo>
                    <a:pt x="3590290" y="3185160"/>
                    <a:pt x="3585210" y="3168650"/>
                    <a:pt x="3587750" y="3157220"/>
                  </a:cubicBezTo>
                  <a:cubicBezTo>
                    <a:pt x="3591560" y="3145790"/>
                    <a:pt x="3602990" y="3134360"/>
                    <a:pt x="3622040" y="3128010"/>
                  </a:cubicBezTo>
                  <a:cubicBezTo>
                    <a:pt x="3674110" y="3112770"/>
                    <a:pt x="3816350" y="3149600"/>
                    <a:pt x="3939540" y="3169920"/>
                  </a:cubicBezTo>
                  <a:cubicBezTo>
                    <a:pt x="4113530" y="3199130"/>
                    <a:pt x="4431030" y="3249930"/>
                    <a:pt x="4568190" y="3296920"/>
                  </a:cubicBezTo>
                  <a:cubicBezTo>
                    <a:pt x="4639310" y="3321050"/>
                    <a:pt x="4681220" y="3343910"/>
                    <a:pt x="4723130" y="3374390"/>
                  </a:cubicBezTo>
                  <a:cubicBezTo>
                    <a:pt x="4758690" y="3399790"/>
                    <a:pt x="4791710" y="3429000"/>
                    <a:pt x="4809490" y="3459480"/>
                  </a:cubicBezTo>
                  <a:cubicBezTo>
                    <a:pt x="4823460" y="3484880"/>
                    <a:pt x="4829810" y="3514090"/>
                    <a:pt x="4828540" y="3539490"/>
                  </a:cubicBezTo>
                  <a:cubicBezTo>
                    <a:pt x="4828540" y="3559810"/>
                    <a:pt x="4819650" y="3580130"/>
                    <a:pt x="4810760" y="3599180"/>
                  </a:cubicBezTo>
                  <a:cubicBezTo>
                    <a:pt x="4800600" y="3619500"/>
                    <a:pt x="4785360" y="3639820"/>
                    <a:pt x="4768850" y="3656330"/>
                  </a:cubicBezTo>
                  <a:cubicBezTo>
                    <a:pt x="4749800" y="3674110"/>
                    <a:pt x="4728210" y="3688080"/>
                    <a:pt x="4704080" y="3699510"/>
                  </a:cubicBezTo>
                  <a:cubicBezTo>
                    <a:pt x="4676140" y="3713480"/>
                    <a:pt x="4634230" y="3736340"/>
                    <a:pt x="4612640" y="3735070"/>
                  </a:cubicBezTo>
                  <a:cubicBezTo>
                    <a:pt x="4599940" y="3733800"/>
                    <a:pt x="4591050" y="3727450"/>
                    <a:pt x="4585970" y="3719830"/>
                  </a:cubicBezTo>
                  <a:cubicBezTo>
                    <a:pt x="4579620" y="3712210"/>
                    <a:pt x="4574540" y="3699510"/>
                    <a:pt x="4574540" y="3690620"/>
                  </a:cubicBezTo>
                  <a:cubicBezTo>
                    <a:pt x="4575810" y="3680460"/>
                    <a:pt x="4579620" y="3669030"/>
                    <a:pt x="4587240" y="3661410"/>
                  </a:cubicBezTo>
                  <a:cubicBezTo>
                    <a:pt x="4593590" y="3653790"/>
                    <a:pt x="4601210" y="3649980"/>
                    <a:pt x="4615180" y="3647440"/>
                  </a:cubicBezTo>
                  <a:cubicBezTo>
                    <a:pt x="4643120" y="3643630"/>
                    <a:pt x="4702810" y="3670300"/>
                    <a:pt x="4751070" y="3672840"/>
                  </a:cubicBezTo>
                  <a:cubicBezTo>
                    <a:pt x="4805680" y="3675380"/>
                    <a:pt x="4842510" y="3667760"/>
                    <a:pt x="4927600" y="3660140"/>
                  </a:cubicBezTo>
                  <a:cubicBezTo>
                    <a:pt x="5152390" y="3639820"/>
                    <a:pt x="6054090" y="3505200"/>
                    <a:pt x="6155690" y="3520440"/>
                  </a:cubicBezTo>
                  <a:cubicBezTo>
                    <a:pt x="6170930" y="3521710"/>
                    <a:pt x="6174740" y="3524250"/>
                    <a:pt x="6181090" y="3530600"/>
                  </a:cubicBezTo>
                  <a:cubicBezTo>
                    <a:pt x="6187440" y="3536950"/>
                    <a:pt x="6192520" y="3547110"/>
                    <a:pt x="6193790" y="3556000"/>
                  </a:cubicBezTo>
                  <a:cubicBezTo>
                    <a:pt x="6193790" y="3563620"/>
                    <a:pt x="6189980" y="3575050"/>
                    <a:pt x="6184900" y="3582670"/>
                  </a:cubicBezTo>
                  <a:cubicBezTo>
                    <a:pt x="6179820" y="3589020"/>
                    <a:pt x="6176010" y="3592830"/>
                    <a:pt x="6162040" y="3596640"/>
                  </a:cubicBezTo>
                  <a:cubicBezTo>
                    <a:pt x="6106160" y="3611880"/>
                    <a:pt x="5811520" y="3589020"/>
                    <a:pt x="5697220" y="3573780"/>
                  </a:cubicBezTo>
                  <a:cubicBezTo>
                    <a:pt x="5627370" y="3563620"/>
                    <a:pt x="5560060" y="3554730"/>
                    <a:pt x="5533390" y="3534410"/>
                  </a:cubicBezTo>
                  <a:cubicBezTo>
                    <a:pt x="5520690" y="3525520"/>
                    <a:pt x="5515610" y="3512820"/>
                    <a:pt x="5514340" y="3501390"/>
                  </a:cubicBezTo>
                  <a:cubicBezTo>
                    <a:pt x="5514340" y="3489960"/>
                    <a:pt x="5516880" y="3479800"/>
                    <a:pt x="5532120" y="3468370"/>
                  </a:cubicBezTo>
                  <a:cubicBezTo>
                    <a:pt x="5610860" y="3408680"/>
                    <a:pt x="6484620" y="3275330"/>
                    <a:pt x="6563360" y="3285490"/>
                  </a:cubicBezTo>
                  <a:cubicBezTo>
                    <a:pt x="6574790" y="3286760"/>
                    <a:pt x="6576060" y="3288030"/>
                    <a:pt x="6581140" y="3293110"/>
                  </a:cubicBezTo>
                  <a:cubicBezTo>
                    <a:pt x="6588760" y="3302000"/>
                    <a:pt x="6598920" y="3324860"/>
                    <a:pt x="6595110" y="3336290"/>
                  </a:cubicBezTo>
                  <a:cubicBezTo>
                    <a:pt x="6591300" y="3348990"/>
                    <a:pt x="6577330" y="3360420"/>
                    <a:pt x="6558280" y="3364230"/>
                  </a:cubicBezTo>
                  <a:cubicBezTo>
                    <a:pt x="6516370" y="3374390"/>
                    <a:pt x="6414770" y="3333750"/>
                    <a:pt x="6327140" y="3322320"/>
                  </a:cubicBezTo>
                  <a:cubicBezTo>
                    <a:pt x="6214110" y="3307080"/>
                    <a:pt x="6042660" y="3308350"/>
                    <a:pt x="5930900" y="3291840"/>
                  </a:cubicBezTo>
                  <a:cubicBezTo>
                    <a:pt x="5847080" y="3277870"/>
                    <a:pt x="5744210" y="3262630"/>
                    <a:pt x="5712460" y="3239770"/>
                  </a:cubicBezTo>
                  <a:cubicBezTo>
                    <a:pt x="5698490" y="3229610"/>
                    <a:pt x="5693410" y="3216910"/>
                    <a:pt x="5692140" y="3206750"/>
                  </a:cubicBezTo>
                  <a:cubicBezTo>
                    <a:pt x="5690870" y="3197860"/>
                    <a:pt x="5693410" y="3187700"/>
                    <a:pt x="5701030" y="3178810"/>
                  </a:cubicBezTo>
                  <a:cubicBezTo>
                    <a:pt x="5712460" y="3164840"/>
                    <a:pt x="5731510" y="3155950"/>
                    <a:pt x="5768340" y="3143250"/>
                  </a:cubicBezTo>
                  <a:cubicBezTo>
                    <a:pt x="5881370" y="3101340"/>
                    <a:pt x="6385560" y="2998470"/>
                    <a:pt x="6510020" y="2984500"/>
                  </a:cubicBezTo>
                  <a:cubicBezTo>
                    <a:pt x="6551930" y="2980690"/>
                    <a:pt x="6579870" y="2975610"/>
                    <a:pt x="6592570" y="2984500"/>
                  </a:cubicBezTo>
                  <a:cubicBezTo>
                    <a:pt x="6600190" y="2988310"/>
                    <a:pt x="6602730" y="2994660"/>
                    <a:pt x="6602730" y="3002280"/>
                  </a:cubicBezTo>
                  <a:cubicBezTo>
                    <a:pt x="6604000" y="3013710"/>
                    <a:pt x="6596380" y="3039110"/>
                    <a:pt x="6586220" y="3048000"/>
                  </a:cubicBezTo>
                  <a:cubicBezTo>
                    <a:pt x="6577330" y="3055620"/>
                    <a:pt x="6560820" y="3058160"/>
                    <a:pt x="6546850" y="3053080"/>
                  </a:cubicBezTo>
                  <a:cubicBezTo>
                    <a:pt x="6523990" y="3045460"/>
                    <a:pt x="6497320" y="2993390"/>
                    <a:pt x="6466840" y="2971800"/>
                  </a:cubicBezTo>
                  <a:cubicBezTo>
                    <a:pt x="6438900" y="2951480"/>
                    <a:pt x="6418580" y="2942590"/>
                    <a:pt x="6375400" y="2927350"/>
                  </a:cubicBezTo>
                  <a:cubicBezTo>
                    <a:pt x="6281420" y="2893060"/>
                    <a:pt x="5972810" y="2851150"/>
                    <a:pt x="5915660" y="2818130"/>
                  </a:cubicBezTo>
                  <a:cubicBezTo>
                    <a:pt x="5899150" y="2807970"/>
                    <a:pt x="5892800" y="2800350"/>
                    <a:pt x="5890260" y="2790190"/>
                  </a:cubicBezTo>
                  <a:cubicBezTo>
                    <a:pt x="5886450" y="2778760"/>
                    <a:pt x="5887720" y="2764790"/>
                    <a:pt x="5897880" y="2752090"/>
                  </a:cubicBezTo>
                  <a:cubicBezTo>
                    <a:pt x="5927090" y="2720340"/>
                    <a:pt x="6045200" y="2689860"/>
                    <a:pt x="6150610" y="2658110"/>
                  </a:cubicBezTo>
                  <a:cubicBezTo>
                    <a:pt x="6318250" y="2608580"/>
                    <a:pt x="6725920" y="2550160"/>
                    <a:pt x="6817360" y="2508250"/>
                  </a:cubicBezTo>
                  <a:cubicBezTo>
                    <a:pt x="6844030" y="2495550"/>
                    <a:pt x="6850380" y="2472690"/>
                    <a:pt x="6864350" y="2472690"/>
                  </a:cubicBezTo>
                  <a:cubicBezTo>
                    <a:pt x="6877050" y="2473960"/>
                    <a:pt x="6894830" y="2491740"/>
                    <a:pt x="6897370" y="2504440"/>
                  </a:cubicBezTo>
                  <a:cubicBezTo>
                    <a:pt x="6901180" y="2514600"/>
                    <a:pt x="6896100" y="2532380"/>
                    <a:pt x="6888480" y="2540000"/>
                  </a:cubicBezTo>
                  <a:cubicBezTo>
                    <a:pt x="6880860" y="2547620"/>
                    <a:pt x="6870700" y="2551430"/>
                    <a:pt x="6852920" y="2552700"/>
                  </a:cubicBezTo>
                  <a:cubicBezTo>
                    <a:pt x="6807200" y="2556510"/>
                    <a:pt x="6697980" y="2518410"/>
                    <a:pt x="6597650" y="2505710"/>
                  </a:cubicBezTo>
                  <a:cubicBezTo>
                    <a:pt x="6451600" y="2486660"/>
                    <a:pt x="6192520" y="2481580"/>
                    <a:pt x="6061710" y="2467610"/>
                  </a:cubicBezTo>
                  <a:cubicBezTo>
                    <a:pt x="5984240" y="2458720"/>
                    <a:pt x="5929630" y="2453640"/>
                    <a:pt x="5880100" y="2439670"/>
                  </a:cubicBezTo>
                  <a:cubicBezTo>
                    <a:pt x="5843270" y="2428240"/>
                    <a:pt x="5806440" y="2418080"/>
                    <a:pt x="5788660" y="2399030"/>
                  </a:cubicBezTo>
                  <a:cubicBezTo>
                    <a:pt x="5775960" y="2385060"/>
                    <a:pt x="5768340" y="2367280"/>
                    <a:pt x="5772150" y="2350770"/>
                  </a:cubicBezTo>
                  <a:cubicBezTo>
                    <a:pt x="5777230" y="2327910"/>
                    <a:pt x="5803900" y="2303780"/>
                    <a:pt x="5843270" y="2280920"/>
                  </a:cubicBezTo>
                  <a:cubicBezTo>
                    <a:pt x="5937250" y="2227580"/>
                    <a:pt x="6316980" y="2162810"/>
                    <a:pt x="6400800" y="2129790"/>
                  </a:cubicBezTo>
                  <a:cubicBezTo>
                    <a:pt x="6427470" y="2118360"/>
                    <a:pt x="6435090" y="2101850"/>
                    <a:pt x="6450330" y="2103120"/>
                  </a:cubicBezTo>
                  <a:cubicBezTo>
                    <a:pt x="6461760" y="2103120"/>
                    <a:pt x="6477000" y="2115820"/>
                    <a:pt x="6482080" y="2127250"/>
                  </a:cubicBezTo>
                  <a:cubicBezTo>
                    <a:pt x="6487160" y="2137410"/>
                    <a:pt x="6487160" y="2157730"/>
                    <a:pt x="6479540" y="2167890"/>
                  </a:cubicBezTo>
                  <a:cubicBezTo>
                    <a:pt x="6471920" y="2178050"/>
                    <a:pt x="6449060" y="2189480"/>
                    <a:pt x="6435090" y="2188210"/>
                  </a:cubicBezTo>
                  <a:cubicBezTo>
                    <a:pt x="6423660" y="2188210"/>
                    <a:pt x="6421120" y="2175510"/>
                    <a:pt x="6404610" y="2169160"/>
                  </a:cubicBezTo>
                  <a:cubicBezTo>
                    <a:pt x="6356350" y="2152650"/>
                    <a:pt x="6172200" y="2141220"/>
                    <a:pt x="6106160" y="2122170"/>
                  </a:cubicBezTo>
                  <a:cubicBezTo>
                    <a:pt x="6071870" y="2112010"/>
                    <a:pt x="6049010" y="2105660"/>
                    <a:pt x="6029960" y="2089150"/>
                  </a:cubicBezTo>
                  <a:cubicBezTo>
                    <a:pt x="6013450" y="2075180"/>
                    <a:pt x="5998210" y="2052320"/>
                    <a:pt x="5995670" y="2032000"/>
                  </a:cubicBezTo>
                  <a:cubicBezTo>
                    <a:pt x="5993130" y="2011680"/>
                    <a:pt x="6004560" y="1982470"/>
                    <a:pt x="6015990" y="1965960"/>
                  </a:cubicBezTo>
                  <a:cubicBezTo>
                    <a:pt x="6026150" y="1950720"/>
                    <a:pt x="6033770" y="1946910"/>
                    <a:pt x="6057900" y="1935480"/>
                  </a:cubicBezTo>
                  <a:cubicBezTo>
                    <a:pt x="6145530" y="1892300"/>
                    <a:pt x="6650990" y="1736090"/>
                    <a:pt x="6724650" y="1738630"/>
                  </a:cubicBezTo>
                  <a:cubicBezTo>
                    <a:pt x="6739890" y="1739900"/>
                    <a:pt x="6744970" y="1743710"/>
                    <a:pt x="6751320" y="1748790"/>
                  </a:cubicBezTo>
                  <a:cubicBezTo>
                    <a:pt x="6757670" y="1755140"/>
                    <a:pt x="6764020" y="1765300"/>
                    <a:pt x="6764020" y="1774190"/>
                  </a:cubicBezTo>
                  <a:cubicBezTo>
                    <a:pt x="6765290" y="1785620"/>
                    <a:pt x="6758940" y="1802130"/>
                    <a:pt x="6751320" y="1809750"/>
                  </a:cubicBezTo>
                  <a:cubicBezTo>
                    <a:pt x="6743700" y="1816100"/>
                    <a:pt x="6732270" y="1821180"/>
                    <a:pt x="6724650" y="1819910"/>
                  </a:cubicBezTo>
                  <a:cubicBezTo>
                    <a:pt x="6713220" y="1816100"/>
                    <a:pt x="6713220" y="1790700"/>
                    <a:pt x="6692900" y="1781810"/>
                  </a:cubicBezTo>
                  <a:cubicBezTo>
                    <a:pt x="6637020" y="1756410"/>
                    <a:pt x="6424930" y="1793240"/>
                    <a:pt x="6294120" y="1791970"/>
                  </a:cubicBezTo>
                  <a:cubicBezTo>
                    <a:pt x="6168390" y="1790700"/>
                    <a:pt x="6004560" y="1793240"/>
                    <a:pt x="5922010" y="1775460"/>
                  </a:cubicBezTo>
                  <a:cubicBezTo>
                    <a:pt x="5877560" y="1765300"/>
                    <a:pt x="5843270" y="1752600"/>
                    <a:pt x="5822950" y="1736090"/>
                  </a:cubicBezTo>
                  <a:cubicBezTo>
                    <a:pt x="5810250" y="1723390"/>
                    <a:pt x="5800090" y="1706880"/>
                    <a:pt x="5802630" y="1695450"/>
                  </a:cubicBezTo>
                  <a:cubicBezTo>
                    <a:pt x="5803900" y="1682750"/>
                    <a:pt x="5817870" y="1667510"/>
                    <a:pt x="5833110" y="1659890"/>
                  </a:cubicBezTo>
                  <a:cubicBezTo>
                    <a:pt x="5853430" y="1649730"/>
                    <a:pt x="5877560" y="1656080"/>
                    <a:pt x="5920740" y="1654810"/>
                  </a:cubicBezTo>
                  <a:cubicBezTo>
                    <a:pt x="6042660" y="1649730"/>
                    <a:pt x="6546850" y="1626870"/>
                    <a:pt x="6611620" y="1657350"/>
                  </a:cubicBezTo>
                  <a:cubicBezTo>
                    <a:pt x="6624320" y="1663700"/>
                    <a:pt x="6626860" y="1671320"/>
                    <a:pt x="6630670" y="1678940"/>
                  </a:cubicBezTo>
                  <a:cubicBezTo>
                    <a:pt x="6633210" y="1687830"/>
                    <a:pt x="6634480" y="1700530"/>
                    <a:pt x="6629400" y="1708150"/>
                  </a:cubicBezTo>
                  <a:cubicBezTo>
                    <a:pt x="6623050" y="1719580"/>
                    <a:pt x="6612890" y="1728470"/>
                    <a:pt x="6590030" y="1734820"/>
                  </a:cubicBezTo>
                  <a:cubicBezTo>
                    <a:pt x="6503670" y="1757680"/>
                    <a:pt x="6059170" y="1720850"/>
                    <a:pt x="5913120" y="1700530"/>
                  </a:cubicBezTo>
                  <a:cubicBezTo>
                    <a:pt x="5842000" y="1691640"/>
                    <a:pt x="5802630" y="1682750"/>
                    <a:pt x="5756910" y="1667510"/>
                  </a:cubicBezTo>
                  <a:cubicBezTo>
                    <a:pt x="5717540" y="1653540"/>
                    <a:pt x="5673090" y="1638300"/>
                    <a:pt x="5654040" y="1616710"/>
                  </a:cubicBezTo>
                  <a:cubicBezTo>
                    <a:pt x="5641340" y="1600200"/>
                    <a:pt x="5634990" y="1581150"/>
                    <a:pt x="5636260" y="1562100"/>
                  </a:cubicBezTo>
                  <a:cubicBezTo>
                    <a:pt x="5638800" y="1540510"/>
                    <a:pt x="5652770" y="1512570"/>
                    <a:pt x="5674360" y="1496060"/>
                  </a:cubicBezTo>
                  <a:cubicBezTo>
                    <a:pt x="5704840" y="1471930"/>
                    <a:pt x="5773420" y="1459230"/>
                    <a:pt x="5820410" y="1455420"/>
                  </a:cubicBezTo>
                  <a:cubicBezTo>
                    <a:pt x="5864860" y="1451610"/>
                    <a:pt x="5929630" y="1454150"/>
                    <a:pt x="5949950" y="1470660"/>
                  </a:cubicBezTo>
                  <a:cubicBezTo>
                    <a:pt x="5961380" y="1479550"/>
                    <a:pt x="5965190" y="1496060"/>
                    <a:pt x="5962650" y="1507490"/>
                  </a:cubicBezTo>
                  <a:cubicBezTo>
                    <a:pt x="5958840" y="1520190"/>
                    <a:pt x="5951220" y="1530350"/>
                    <a:pt x="5928360" y="1543050"/>
                  </a:cubicBezTo>
                  <a:cubicBezTo>
                    <a:pt x="5811520" y="1605280"/>
                    <a:pt x="4947920" y="1723390"/>
                    <a:pt x="4654550" y="1771650"/>
                  </a:cubicBezTo>
                  <a:cubicBezTo>
                    <a:pt x="4499610" y="1798320"/>
                    <a:pt x="4422140" y="1813560"/>
                    <a:pt x="4300220" y="1827530"/>
                  </a:cubicBezTo>
                  <a:cubicBezTo>
                    <a:pt x="4170680" y="1842770"/>
                    <a:pt x="3952240" y="1866900"/>
                    <a:pt x="3898900" y="1858010"/>
                  </a:cubicBezTo>
                  <a:cubicBezTo>
                    <a:pt x="3883660" y="1855470"/>
                    <a:pt x="3878580" y="1854200"/>
                    <a:pt x="3872230" y="1847850"/>
                  </a:cubicBezTo>
                  <a:cubicBezTo>
                    <a:pt x="3864610" y="1841500"/>
                    <a:pt x="3859530" y="1831340"/>
                    <a:pt x="3858260" y="1822450"/>
                  </a:cubicBezTo>
                  <a:cubicBezTo>
                    <a:pt x="3858260" y="1813560"/>
                    <a:pt x="3860800" y="1802130"/>
                    <a:pt x="3865880" y="1794510"/>
                  </a:cubicBezTo>
                  <a:cubicBezTo>
                    <a:pt x="3870960" y="1788160"/>
                    <a:pt x="3874770" y="1783080"/>
                    <a:pt x="3890010" y="1779270"/>
                  </a:cubicBezTo>
                  <a:cubicBezTo>
                    <a:pt x="3972560" y="1753870"/>
                    <a:pt x="4563110" y="1784350"/>
                    <a:pt x="4799330" y="1793240"/>
                  </a:cubicBezTo>
                  <a:cubicBezTo>
                    <a:pt x="4950460" y="1798320"/>
                    <a:pt x="5054600" y="1803400"/>
                    <a:pt x="5170170" y="1812290"/>
                  </a:cubicBezTo>
                  <a:cubicBezTo>
                    <a:pt x="5270500" y="1821180"/>
                    <a:pt x="5370830" y="1824990"/>
                    <a:pt x="5453380" y="1846580"/>
                  </a:cubicBezTo>
                  <a:cubicBezTo>
                    <a:pt x="5520690" y="1864360"/>
                    <a:pt x="5590540" y="1912620"/>
                    <a:pt x="5628640" y="1918970"/>
                  </a:cubicBezTo>
                  <a:cubicBezTo>
                    <a:pt x="5646420" y="1922780"/>
                    <a:pt x="5657850" y="1913890"/>
                    <a:pt x="5668010" y="1917700"/>
                  </a:cubicBezTo>
                  <a:cubicBezTo>
                    <a:pt x="5676900" y="1921510"/>
                    <a:pt x="5685790" y="1930400"/>
                    <a:pt x="5689600" y="1939290"/>
                  </a:cubicBezTo>
                  <a:cubicBezTo>
                    <a:pt x="5693410" y="1949450"/>
                    <a:pt x="5692140" y="1965960"/>
                    <a:pt x="5685790" y="1978660"/>
                  </a:cubicBezTo>
                  <a:cubicBezTo>
                    <a:pt x="5675630" y="1996440"/>
                    <a:pt x="5650230" y="2014220"/>
                    <a:pt x="5621020" y="2030730"/>
                  </a:cubicBezTo>
                  <a:cubicBezTo>
                    <a:pt x="5575300" y="2056130"/>
                    <a:pt x="5518150" y="2076450"/>
                    <a:pt x="5431790" y="2103120"/>
                  </a:cubicBezTo>
                  <a:cubicBezTo>
                    <a:pt x="5250180" y="2160270"/>
                    <a:pt x="4843780" y="2259330"/>
                    <a:pt x="4579620" y="2316480"/>
                  </a:cubicBezTo>
                  <a:cubicBezTo>
                    <a:pt x="4351020" y="2366010"/>
                    <a:pt x="4020820" y="2452370"/>
                    <a:pt x="3938270" y="2434590"/>
                  </a:cubicBezTo>
                  <a:cubicBezTo>
                    <a:pt x="3916680" y="2430780"/>
                    <a:pt x="3905250" y="2420620"/>
                    <a:pt x="3901440" y="2409190"/>
                  </a:cubicBezTo>
                  <a:cubicBezTo>
                    <a:pt x="3896360" y="2397760"/>
                    <a:pt x="3903980" y="2373630"/>
                    <a:pt x="3911600" y="2364740"/>
                  </a:cubicBezTo>
                  <a:cubicBezTo>
                    <a:pt x="3917950" y="2358390"/>
                    <a:pt x="3923030" y="2358390"/>
                    <a:pt x="3938270" y="2354580"/>
                  </a:cubicBezTo>
                  <a:cubicBezTo>
                    <a:pt x="4038600" y="2335530"/>
                    <a:pt x="4977130" y="2326640"/>
                    <a:pt x="5074920" y="2349500"/>
                  </a:cubicBezTo>
                  <a:cubicBezTo>
                    <a:pt x="5090160" y="2353310"/>
                    <a:pt x="5093970" y="2355850"/>
                    <a:pt x="5100320" y="2362200"/>
                  </a:cubicBezTo>
                  <a:cubicBezTo>
                    <a:pt x="5106670" y="2368550"/>
                    <a:pt x="5110480" y="2379980"/>
                    <a:pt x="5111750" y="2388870"/>
                  </a:cubicBezTo>
                  <a:cubicBezTo>
                    <a:pt x="5111750" y="2397760"/>
                    <a:pt x="5107940" y="2409190"/>
                    <a:pt x="5101590" y="2415540"/>
                  </a:cubicBezTo>
                  <a:cubicBezTo>
                    <a:pt x="5096510" y="2423160"/>
                    <a:pt x="5091430" y="2424430"/>
                    <a:pt x="5077460" y="2429510"/>
                  </a:cubicBezTo>
                  <a:cubicBezTo>
                    <a:pt x="4986020" y="2459990"/>
                    <a:pt x="4364990" y="2534920"/>
                    <a:pt x="4074160" y="2557780"/>
                  </a:cubicBezTo>
                  <a:cubicBezTo>
                    <a:pt x="3850640" y="2575560"/>
                    <a:pt x="3634740" y="2576830"/>
                    <a:pt x="3481070" y="2576830"/>
                  </a:cubicBezTo>
                  <a:cubicBezTo>
                    <a:pt x="3383280" y="2576830"/>
                    <a:pt x="3296920" y="2592070"/>
                    <a:pt x="3242310" y="2569210"/>
                  </a:cubicBezTo>
                  <a:cubicBezTo>
                    <a:pt x="3208020" y="2555240"/>
                    <a:pt x="3168650" y="2520950"/>
                    <a:pt x="3169920" y="2499360"/>
                  </a:cubicBezTo>
                  <a:cubicBezTo>
                    <a:pt x="3172460" y="2476500"/>
                    <a:pt x="3214370" y="2454910"/>
                    <a:pt x="3256280" y="2435860"/>
                  </a:cubicBezTo>
                  <a:cubicBezTo>
                    <a:pt x="3338830" y="2400300"/>
                    <a:pt x="3605530" y="2341880"/>
                    <a:pt x="3655060" y="2354580"/>
                  </a:cubicBezTo>
                  <a:cubicBezTo>
                    <a:pt x="3667760" y="2357120"/>
                    <a:pt x="3672840" y="2364740"/>
                    <a:pt x="3676650" y="2372360"/>
                  </a:cubicBezTo>
                  <a:cubicBezTo>
                    <a:pt x="3681730" y="2379980"/>
                    <a:pt x="3684270" y="2391410"/>
                    <a:pt x="3681730" y="2400300"/>
                  </a:cubicBezTo>
                  <a:cubicBezTo>
                    <a:pt x="3680460" y="2409190"/>
                    <a:pt x="3674110" y="2419350"/>
                    <a:pt x="3667760" y="2424430"/>
                  </a:cubicBezTo>
                  <a:cubicBezTo>
                    <a:pt x="3660140" y="2429510"/>
                    <a:pt x="3655060" y="2430780"/>
                    <a:pt x="3639820" y="2433320"/>
                  </a:cubicBezTo>
                  <a:cubicBezTo>
                    <a:pt x="3561080" y="2440940"/>
                    <a:pt x="3111500" y="2396490"/>
                    <a:pt x="2900680" y="2373630"/>
                  </a:cubicBezTo>
                  <a:cubicBezTo>
                    <a:pt x="2744470" y="2355850"/>
                    <a:pt x="2627630" y="2349500"/>
                    <a:pt x="2490470" y="2317750"/>
                  </a:cubicBezTo>
                  <a:cubicBezTo>
                    <a:pt x="2345690" y="2283460"/>
                    <a:pt x="2157730" y="2213610"/>
                    <a:pt x="2056130" y="2170430"/>
                  </a:cubicBezTo>
                  <a:cubicBezTo>
                    <a:pt x="1998980" y="2146300"/>
                    <a:pt x="1955800" y="2127250"/>
                    <a:pt x="1925320" y="2103120"/>
                  </a:cubicBezTo>
                  <a:cubicBezTo>
                    <a:pt x="1903730" y="2085340"/>
                    <a:pt x="1883410" y="2068830"/>
                    <a:pt x="1879600" y="2047240"/>
                  </a:cubicBezTo>
                  <a:cubicBezTo>
                    <a:pt x="1874520" y="2024380"/>
                    <a:pt x="1885950" y="1991360"/>
                    <a:pt x="1906270" y="1967230"/>
                  </a:cubicBezTo>
                  <a:cubicBezTo>
                    <a:pt x="1935480" y="1934210"/>
                    <a:pt x="2009140" y="1912620"/>
                    <a:pt x="2068830" y="1887220"/>
                  </a:cubicBezTo>
                  <a:cubicBezTo>
                    <a:pt x="2136140" y="1859280"/>
                    <a:pt x="2211070" y="1832610"/>
                    <a:pt x="2294890" y="1807210"/>
                  </a:cubicBezTo>
                  <a:cubicBezTo>
                    <a:pt x="2397760" y="1776730"/>
                    <a:pt x="2533650" y="1743710"/>
                    <a:pt x="2640330" y="1719580"/>
                  </a:cubicBezTo>
                  <a:cubicBezTo>
                    <a:pt x="2734310" y="1699260"/>
                    <a:pt x="2867660" y="1658620"/>
                    <a:pt x="2903220" y="1672590"/>
                  </a:cubicBezTo>
                  <a:cubicBezTo>
                    <a:pt x="2914650" y="1676400"/>
                    <a:pt x="2918460" y="1686560"/>
                    <a:pt x="2921000" y="1695450"/>
                  </a:cubicBezTo>
                  <a:cubicBezTo>
                    <a:pt x="2923540" y="1704340"/>
                    <a:pt x="2924810" y="1715770"/>
                    <a:pt x="2919730" y="1724660"/>
                  </a:cubicBezTo>
                  <a:cubicBezTo>
                    <a:pt x="2913380" y="1734820"/>
                    <a:pt x="2896870" y="1746250"/>
                    <a:pt x="2880360" y="1747520"/>
                  </a:cubicBezTo>
                  <a:cubicBezTo>
                    <a:pt x="2854960" y="1750060"/>
                    <a:pt x="2820670" y="1722120"/>
                    <a:pt x="2785110" y="1713230"/>
                  </a:cubicBezTo>
                  <a:cubicBezTo>
                    <a:pt x="2744470" y="1701800"/>
                    <a:pt x="2710180" y="1695450"/>
                    <a:pt x="2649220" y="1689100"/>
                  </a:cubicBezTo>
                  <a:cubicBezTo>
                    <a:pt x="2526030" y="1675130"/>
                    <a:pt x="2264410" y="1675130"/>
                    <a:pt x="2089150" y="1662430"/>
                  </a:cubicBezTo>
                  <a:cubicBezTo>
                    <a:pt x="1934210" y="1651000"/>
                    <a:pt x="1770380" y="1643380"/>
                    <a:pt x="1651000" y="1620520"/>
                  </a:cubicBezTo>
                  <a:cubicBezTo>
                    <a:pt x="1565910" y="1604010"/>
                    <a:pt x="1460500" y="1586230"/>
                    <a:pt x="1436370" y="1555750"/>
                  </a:cubicBezTo>
                  <a:cubicBezTo>
                    <a:pt x="1426210" y="1543050"/>
                    <a:pt x="1428750" y="1524000"/>
                    <a:pt x="1433830" y="1510030"/>
                  </a:cubicBezTo>
                  <a:cubicBezTo>
                    <a:pt x="1440180" y="1494790"/>
                    <a:pt x="1457960" y="1482090"/>
                    <a:pt x="1475740" y="1470660"/>
                  </a:cubicBezTo>
                  <a:cubicBezTo>
                    <a:pt x="1501140" y="1456690"/>
                    <a:pt x="1529080" y="1452880"/>
                    <a:pt x="1573530" y="1440180"/>
                  </a:cubicBezTo>
                  <a:cubicBezTo>
                    <a:pt x="1671320" y="1412240"/>
                    <a:pt x="1924050" y="1341120"/>
                    <a:pt x="2043430" y="1322070"/>
                  </a:cubicBezTo>
                  <a:cubicBezTo>
                    <a:pt x="2117090" y="1309370"/>
                    <a:pt x="2192020" y="1290320"/>
                    <a:pt x="2221230" y="1306830"/>
                  </a:cubicBezTo>
                  <a:cubicBezTo>
                    <a:pt x="2236470" y="1315720"/>
                    <a:pt x="2244090" y="1334770"/>
                    <a:pt x="2242820" y="1347470"/>
                  </a:cubicBezTo>
                  <a:cubicBezTo>
                    <a:pt x="2240280" y="1360170"/>
                    <a:pt x="2231390" y="1372870"/>
                    <a:pt x="2211070" y="1381760"/>
                  </a:cubicBezTo>
                  <a:cubicBezTo>
                    <a:pt x="2143760" y="1412240"/>
                    <a:pt x="1883410" y="1381760"/>
                    <a:pt x="1680210" y="1379220"/>
                  </a:cubicBezTo>
                  <a:cubicBezTo>
                    <a:pt x="1409700" y="1375410"/>
                    <a:pt x="952500" y="1376680"/>
                    <a:pt x="731520" y="1362710"/>
                  </a:cubicBezTo>
                  <a:cubicBezTo>
                    <a:pt x="612140" y="1355090"/>
                    <a:pt x="528320" y="1350010"/>
                    <a:pt x="455930" y="1333500"/>
                  </a:cubicBezTo>
                  <a:cubicBezTo>
                    <a:pt x="406400" y="1320800"/>
                    <a:pt x="353060" y="1304290"/>
                    <a:pt x="334010" y="1287780"/>
                  </a:cubicBezTo>
                  <a:cubicBezTo>
                    <a:pt x="325120" y="1278890"/>
                    <a:pt x="321310" y="1270000"/>
                    <a:pt x="320040" y="1261110"/>
                  </a:cubicBezTo>
                  <a:cubicBezTo>
                    <a:pt x="318770" y="1252220"/>
                    <a:pt x="321310" y="1240790"/>
                    <a:pt x="327660" y="1233170"/>
                  </a:cubicBezTo>
                  <a:cubicBezTo>
                    <a:pt x="336550" y="1221740"/>
                    <a:pt x="350520" y="1215390"/>
                    <a:pt x="378460" y="1209040"/>
                  </a:cubicBezTo>
                  <a:cubicBezTo>
                    <a:pt x="477520" y="1188720"/>
                    <a:pt x="1002030" y="1191260"/>
                    <a:pt x="1078230" y="1206500"/>
                  </a:cubicBezTo>
                  <a:cubicBezTo>
                    <a:pt x="1093470" y="1210310"/>
                    <a:pt x="1098550" y="1211580"/>
                    <a:pt x="1104900" y="1217930"/>
                  </a:cubicBezTo>
                  <a:cubicBezTo>
                    <a:pt x="1111250" y="1225550"/>
                    <a:pt x="1116330" y="1235710"/>
                    <a:pt x="1117600" y="1245870"/>
                  </a:cubicBezTo>
                  <a:cubicBezTo>
                    <a:pt x="1117600" y="1254760"/>
                    <a:pt x="1115060" y="1266190"/>
                    <a:pt x="1108710" y="1273810"/>
                  </a:cubicBezTo>
                  <a:cubicBezTo>
                    <a:pt x="1103630" y="1281430"/>
                    <a:pt x="1097280" y="1285240"/>
                    <a:pt x="1084580" y="1289050"/>
                  </a:cubicBezTo>
                  <a:cubicBezTo>
                    <a:pt x="1049020" y="1299210"/>
                    <a:pt x="939800" y="1289050"/>
                    <a:pt x="872490" y="1282700"/>
                  </a:cubicBezTo>
                  <a:cubicBezTo>
                    <a:pt x="808990" y="1276350"/>
                    <a:pt x="725170" y="1271270"/>
                    <a:pt x="690880" y="1253490"/>
                  </a:cubicBezTo>
                  <a:cubicBezTo>
                    <a:pt x="673100" y="1244600"/>
                    <a:pt x="659130" y="1234440"/>
                    <a:pt x="657860" y="1221740"/>
                  </a:cubicBezTo>
                  <a:cubicBezTo>
                    <a:pt x="655320" y="1209040"/>
                    <a:pt x="657860" y="1191260"/>
                    <a:pt x="675640" y="1178560"/>
                  </a:cubicBezTo>
                  <a:cubicBezTo>
                    <a:pt x="746760" y="1127760"/>
                    <a:pt x="1381760" y="1059180"/>
                    <a:pt x="1457960" y="1103630"/>
                  </a:cubicBezTo>
                  <a:cubicBezTo>
                    <a:pt x="1478280" y="1115060"/>
                    <a:pt x="1482090" y="1139190"/>
                    <a:pt x="1479550" y="1153160"/>
                  </a:cubicBezTo>
                  <a:cubicBezTo>
                    <a:pt x="1478280" y="1165860"/>
                    <a:pt x="1464310" y="1182370"/>
                    <a:pt x="1451610" y="1187450"/>
                  </a:cubicBezTo>
                  <a:cubicBezTo>
                    <a:pt x="1440180" y="1192530"/>
                    <a:pt x="1426210" y="1191260"/>
                    <a:pt x="1407160" y="1184910"/>
                  </a:cubicBezTo>
                  <a:cubicBezTo>
                    <a:pt x="1371600" y="1170940"/>
                    <a:pt x="1303020" y="1116330"/>
                    <a:pt x="1261110" y="1076960"/>
                  </a:cubicBezTo>
                  <a:cubicBezTo>
                    <a:pt x="1223010" y="1042670"/>
                    <a:pt x="1178560" y="998220"/>
                    <a:pt x="1160780" y="965200"/>
                  </a:cubicBezTo>
                  <a:cubicBezTo>
                    <a:pt x="1150620" y="944880"/>
                    <a:pt x="1148080" y="929640"/>
                    <a:pt x="1149350" y="908050"/>
                  </a:cubicBezTo>
                  <a:cubicBezTo>
                    <a:pt x="1149350" y="875030"/>
                    <a:pt x="1160780" y="824230"/>
                    <a:pt x="1177290" y="789940"/>
                  </a:cubicBezTo>
                  <a:cubicBezTo>
                    <a:pt x="1192530" y="758190"/>
                    <a:pt x="1217930" y="727710"/>
                    <a:pt x="1240790" y="706120"/>
                  </a:cubicBezTo>
                  <a:cubicBezTo>
                    <a:pt x="1258570" y="689610"/>
                    <a:pt x="1271270" y="679450"/>
                    <a:pt x="1297940" y="668020"/>
                  </a:cubicBezTo>
                  <a:cubicBezTo>
                    <a:pt x="1343660" y="650240"/>
                    <a:pt x="1428750" y="633730"/>
                    <a:pt x="1498600" y="628650"/>
                  </a:cubicBezTo>
                  <a:cubicBezTo>
                    <a:pt x="1572260" y="622300"/>
                    <a:pt x="1689100" y="617220"/>
                    <a:pt x="1729740" y="637540"/>
                  </a:cubicBezTo>
                  <a:cubicBezTo>
                    <a:pt x="1748790" y="647700"/>
                    <a:pt x="1760220" y="664210"/>
                    <a:pt x="1762760" y="678180"/>
                  </a:cubicBezTo>
                  <a:cubicBezTo>
                    <a:pt x="1764030" y="690880"/>
                    <a:pt x="1760220" y="706120"/>
                    <a:pt x="1746250" y="717550"/>
                  </a:cubicBezTo>
                  <a:cubicBezTo>
                    <a:pt x="1711960" y="746760"/>
                    <a:pt x="1562100" y="768350"/>
                    <a:pt x="1493520" y="781050"/>
                  </a:cubicBezTo>
                  <a:cubicBezTo>
                    <a:pt x="1445260" y="789940"/>
                    <a:pt x="1397000" y="802640"/>
                    <a:pt x="1371600" y="795020"/>
                  </a:cubicBezTo>
                  <a:cubicBezTo>
                    <a:pt x="1358900" y="792480"/>
                    <a:pt x="1348740" y="784860"/>
                    <a:pt x="1343660" y="774700"/>
                  </a:cubicBezTo>
                  <a:cubicBezTo>
                    <a:pt x="1337310" y="763270"/>
                    <a:pt x="1333500" y="741680"/>
                    <a:pt x="1338580" y="728980"/>
                  </a:cubicBezTo>
                  <a:cubicBezTo>
                    <a:pt x="1346200" y="715010"/>
                    <a:pt x="1363980" y="702310"/>
                    <a:pt x="1385570" y="698500"/>
                  </a:cubicBezTo>
                  <a:cubicBezTo>
                    <a:pt x="1428750" y="690880"/>
                    <a:pt x="1540510" y="726440"/>
                    <a:pt x="1591310" y="745490"/>
                  </a:cubicBezTo>
                  <a:cubicBezTo>
                    <a:pt x="1623060" y="758190"/>
                    <a:pt x="1644650" y="770890"/>
                    <a:pt x="1664970" y="787400"/>
                  </a:cubicBezTo>
                  <a:cubicBezTo>
                    <a:pt x="1681480" y="800100"/>
                    <a:pt x="1690370" y="808990"/>
                    <a:pt x="1703070" y="834390"/>
                  </a:cubicBezTo>
                  <a:cubicBezTo>
                    <a:pt x="1734820" y="892810"/>
                    <a:pt x="1770380" y="1104900"/>
                    <a:pt x="1797050" y="1167130"/>
                  </a:cubicBezTo>
                  <a:cubicBezTo>
                    <a:pt x="1807210" y="1191260"/>
                    <a:pt x="1809750" y="1197610"/>
                    <a:pt x="1826260" y="1216660"/>
                  </a:cubicBezTo>
                  <a:cubicBezTo>
                    <a:pt x="1858010" y="1250950"/>
                    <a:pt x="1920240" y="1325880"/>
                    <a:pt x="1988820" y="1339850"/>
                  </a:cubicBezTo>
                  <a:cubicBezTo>
                    <a:pt x="2078990" y="1357630"/>
                    <a:pt x="2231390" y="1282700"/>
                    <a:pt x="2335530" y="1252220"/>
                  </a:cubicBezTo>
                  <a:cubicBezTo>
                    <a:pt x="2420620" y="1225550"/>
                    <a:pt x="2524760" y="1197610"/>
                    <a:pt x="2566670" y="1169670"/>
                  </a:cubicBezTo>
                  <a:cubicBezTo>
                    <a:pt x="2585720" y="1156970"/>
                    <a:pt x="2590800" y="1135380"/>
                    <a:pt x="2603500" y="1132840"/>
                  </a:cubicBezTo>
                  <a:cubicBezTo>
                    <a:pt x="2612390" y="1130300"/>
                    <a:pt x="2623820" y="1136650"/>
                    <a:pt x="2630170" y="1143000"/>
                  </a:cubicBezTo>
                  <a:cubicBezTo>
                    <a:pt x="2636520" y="1149350"/>
                    <a:pt x="2642870" y="1159510"/>
                    <a:pt x="2644140" y="1168400"/>
                  </a:cubicBezTo>
                  <a:cubicBezTo>
                    <a:pt x="2644140" y="1177290"/>
                    <a:pt x="2642870" y="1189990"/>
                    <a:pt x="2636520" y="1197610"/>
                  </a:cubicBezTo>
                  <a:cubicBezTo>
                    <a:pt x="2630170" y="1205230"/>
                    <a:pt x="2622550" y="1210310"/>
                    <a:pt x="2602230" y="1214120"/>
                  </a:cubicBezTo>
                  <a:cubicBezTo>
                    <a:pt x="2498090" y="1238250"/>
                    <a:pt x="1715770" y="1242060"/>
                    <a:pt x="1568450" y="1187450"/>
                  </a:cubicBezTo>
                  <a:cubicBezTo>
                    <a:pt x="1521460" y="1170940"/>
                    <a:pt x="1490980" y="1144270"/>
                    <a:pt x="1487170" y="1122680"/>
                  </a:cubicBezTo>
                  <a:cubicBezTo>
                    <a:pt x="1484630" y="1104900"/>
                    <a:pt x="1503680" y="1083310"/>
                    <a:pt x="1522730" y="1069340"/>
                  </a:cubicBezTo>
                  <a:cubicBezTo>
                    <a:pt x="1548130" y="1049020"/>
                    <a:pt x="1616710" y="1027430"/>
                    <a:pt x="1639570" y="1032510"/>
                  </a:cubicBezTo>
                  <a:cubicBezTo>
                    <a:pt x="1649730" y="1035050"/>
                    <a:pt x="1657350" y="1042670"/>
                    <a:pt x="1661160" y="1050290"/>
                  </a:cubicBezTo>
                  <a:cubicBezTo>
                    <a:pt x="1666240" y="1059180"/>
                    <a:pt x="1667510" y="1070610"/>
                    <a:pt x="1664970" y="1079500"/>
                  </a:cubicBezTo>
                  <a:cubicBezTo>
                    <a:pt x="1663700" y="1088390"/>
                    <a:pt x="1657350" y="1098550"/>
                    <a:pt x="1649730" y="1103630"/>
                  </a:cubicBezTo>
                  <a:cubicBezTo>
                    <a:pt x="1642110" y="1108710"/>
                    <a:pt x="1637030" y="1109980"/>
                    <a:pt x="1621790" y="1111250"/>
                  </a:cubicBezTo>
                  <a:cubicBezTo>
                    <a:pt x="1559560" y="1117600"/>
                    <a:pt x="1270000" y="1089660"/>
                    <a:pt x="1131570" y="1073150"/>
                  </a:cubicBezTo>
                  <a:cubicBezTo>
                    <a:pt x="1029970" y="1061720"/>
                    <a:pt x="951230" y="1051560"/>
                    <a:pt x="867410" y="1032510"/>
                  </a:cubicBezTo>
                  <a:cubicBezTo>
                    <a:pt x="789940" y="1014730"/>
                    <a:pt x="716280" y="989330"/>
                    <a:pt x="647700" y="963930"/>
                  </a:cubicBezTo>
                  <a:cubicBezTo>
                    <a:pt x="584200" y="939800"/>
                    <a:pt x="523240" y="913130"/>
                    <a:pt x="469900" y="885190"/>
                  </a:cubicBezTo>
                  <a:cubicBezTo>
                    <a:pt x="424180" y="862330"/>
                    <a:pt x="378460" y="840740"/>
                    <a:pt x="346710" y="810260"/>
                  </a:cubicBezTo>
                  <a:cubicBezTo>
                    <a:pt x="318770" y="786130"/>
                    <a:pt x="288290" y="756920"/>
                    <a:pt x="284480" y="725170"/>
                  </a:cubicBezTo>
                  <a:cubicBezTo>
                    <a:pt x="279400" y="693420"/>
                    <a:pt x="306070" y="643890"/>
                    <a:pt x="323850" y="621030"/>
                  </a:cubicBezTo>
                  <a:cubicBezTo>
                    <a:pt x="335280" y="605790"/>
                    <a:pt x="342900" y="603250"/>
                    <a:pt x="364490" y="591820"/>
                  </a:cubicBezTo>
                  <a:cubicBezTo>
                    <a:pt x="427990" y="557530"/>
                    <a:pt x="652780" y="463550"/>
                    <a:pt x="750570" y="435610"/>
                  </a:cubicBezTo>
                  <a:cubicBezTo>
                    <a:pt x="808990" y="420370"/>
                    <a:pt x="891540" y="422910"/>
                    <a:pt x="891540" y="414020"/>
                  </a:cubicBezTo>
                  <a:cubicBezTo>
                    <a:pt x="891540" y="398780"/>
                    <a:pt x="533400" y="384810"/>
                    <a:pt x="448310" y="351790"/>
                  </a:cubicBezTo>
                  <a:cubicBezTo>
                    <a:pt x="410210" y="336550"/>
                    <a:pt x="383540" y="320040"/>
                    <a:pt x="372110" y="299720"/>
                  </a:cubicBezTo>
                  <a:cubicBezTo>
                    <a:pt x="363220" y="285750"/>
                    <a:pt x="360680" y="266700"/>
                    <a:pt x="367030" y="254000"/>
                  </a:cubicBezTo>
                  <a:cubicBezTo>
                    <a:pt x="373380" y="240030"/>
                    <a:pt x="389890" y="232410"/>
                    <a:pt x="415290" y="223520"/>
                  </a:cubicBezTo>
                  <a:cubicBezTo>
                    <a:pt x="487680" y="198120"/>
                    <a:pt x="736600" y="173990"/>
                    <a:pt x="859790" y="163830"/>
                  </a:cubicBezTo>
                  <a:cubicBezTo>
                    <a:pt x="947420" y="156210"/>
                    <a:pt x="1043940" y="143510"/>
                    <a:pt x="1085850" y="153670"/>
                  </a:cubicBezTo>
                  <a:cubicBezTo>
                    <a:pt x="1102360" y="158750"/>
                    <a:pt x="1113790" y="163830"/>
                    <a:pt x="1120140" y="173990"/>
                  </a:cubicBezTo>
                  <a:cubicBezTo>
                    <a:pt x="1126490" y="185420"/>
                    <a:pt x="1123950" y="210820"/>
                    <a:pt x="1117600" y="222250"/>
                  </a:cubicBezTo>
                  <a:cubicBezTo>
                    <a:pt x="1111250" y="232410"/>
                    <a:pt x="1099820" y="234950"/>
                    <a:pt x="1082040" y="238760"/>
                  </a:cubicBezTo>
                  <a:cubicBezTo>
                    <a:pt x="1028700" y="248920"/>
                    <a:pt x="854710" y="228600"/>
                    <a:pt x="760730" y="219710"/>
                  </a:cubicBezTo>
                  <a:cubicBezTo>
                    <a:pt x="688340" y="210820"/>
                    <a:pt x="633730" y="208280"/>
                    <a:pt x="567690" y="189230"/>
                  </a:cubicBezTo>
                  <a:cubicBezTo>
                    <a:pt x="492760" y="167640"/>
                    <a:pt x="419100" y="101600"/>
                    <a:pt x="336550" y="92710"/>
                  </a:cubicBezTo>
                  <a:cubicBezTo>
                    <a:pt x="246380" y="82550"/>
                    <a:pt x="93980" y="148590"/>
                    <a:pt x="45720" y="143510"/>
                  </a:cubicBezTo>
                  <a:cubicBezTo>
                    <a:pt x="30480" y="140970"/>
                    <a:pt x="22860" y="137160"/>
                    <a:pt x="15240" y="129540"/>
                  </a:cubicBezTo>
                  <a:cubicBezTo>
                    <a:pt x="7620" y="121920"/>
                    <a:pt x="1270" y="107950"/>
                    <a:pt x="1270" y="97790"/>
                  </a:cubicBezTo>
                  <a:cubicBezTo>
                    <a:pt x="0" y="87630"/>
                    <a:pt x="5080" y="73660"/>
                    <a:pt x="11430" y="64770"/>
                  </a:cubicBezTo>
                  <a:cubicBezTo>
                    <a:pt x="17780" y="57150"/>
                    <a:pt x="40640" y="46990"/>
                    <a:pt x="40640" y="46990"/>
                  </a:cubicBezTo>
                </a:path>
              </a:pathLst>
            </a:custGeom>
            <a:solidFill>
              <a:srgbClr val="A6A6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3334410" y="4662810"/>
            <a:ext cx="1245870" cy="1194435"/>
            <a:chOff x="0" y="0"/>
            <a:chExt cx="1661160" cy="1592580"/>
          </a:xfrm>
        </p:grpSpPr>
        <p:sp>
          <p:nvSpPr>
            <p:cNvPr id="71" name="Freeform 71"/>
            <p:cNvSpPr/>
            <p:nvPr/>
          </p:nvSpPr>
          <p:spPr>
            <a:xfrm>
              <a:off x="48260" y="22860"/>
              <a:ext cx="1564640" cy="1527810"/>
            </a:xfrm>
            <a:custGeom>
              <a:avLst/>
              <a:gdLst/>
              <a:ahLst/>
              <a:cxnLst/>
              <a:rect l="l" t="t" r="r" b="b"/>
              <a:pathLst>
                <a:path w="1564640" h="1527810">
                  <a:moveTo>
                    <a:pt x="1233170" y="1440180"/>
                  </a:moveTo>
                  <a:cubicBezTo>
                    <a:pt x="600710" y="1421130"/>
                    <a:pt x="596900" y="1417320"/>
                    <a:pt x="591820" y="1409700"/>
                  </a:cubicBezTo>
                  <a:cubicBezTo>
                    <a:pt x="586740" y="1402080"/>
                    <a:pt x="584200" y="1390650"/>
                    <a:pt x="584200" y="1381760"/>
                  </a:cubicBezTo>
                  <a:cubicBezTo>
                    <a:pt x="585470" y="1372870"/>
                    <a:pt x="591820" y="1362710"/>
                    <a:pt x="598170" y="1356360"/>
                  </a:cubicBezTo>
                  <a:cubicBezTo>
                    <a:pt x="604520" y="1350010"/>
                    <a:pt x="613410" y="1347470"/>
                    <a:pt x="624840" y="1346200"/>
                  </a:cubicBezTo>
                  <a:cubicBezTo>
                    <a:pt x="650240" y="1343660"/>
                    <a:pt x="685800" y="1358900"/>
                    <a:pt x="739140" y="1363980"/>
                  </a:cubicBezTo>
                  <a:cubicBezTo>
                    <a:pt x="863600" y="1374140"/>
                    <a:pt x="1295400" y="1348740"/>
                    <a:pt x="1361440" y="1369060"/>
                  </a:cubicBezTo>
                  <a:cubicBezTo>
                    <a:pt x="1375410" y="1374140"/>
                    <a:pt x="1379220" y="1377950"/>
                    <a:pt x="1384300" y="1385570"/>
                  </a:cubicBezTo>
                  <a:cubicBezTo>
                    <a:pt x="1389380" y="1391920"/>
                    <a:pt x="1393190" y="1403350"/>
                    <a:pt x="1390650" y="1412240"/>
                  </a:cubicBezTo>
                  <a:cubicBezTo>
                    <a:pt x="1388110" y="1423670"/>
                    <a:pt x="1379220" y="1437640"/>
                    <a:pt x="1361440" y="1445260"/>
                  </a:cubicBezTo>
                  <a:cubicBezTo>
                    <a:pt x="1314450" y="1466850"/>
                    <a:pt x="1187450" y="1441450"/>
                    <a:pt x="1059180" y="1446530"/>
                  </a:cubicBezTo>
                  <a:cubicBezTo>
                    <a:pt x="830580" y="1455420"/>
                    <a:pt x="252730" y="1527810"/>
                    <a:pt x="106680" y="1517650"/>
                  </a:cubicBezTo>
                  <a:cubicBezTo>
                    <a:pt x="62230" y="1515110"/>
                    <a:pt x="36830" y="1513840"/>
                    <a:pt x="20320" y="1499870"/>
                  </a:cubicBezTo>
                  <a:cubicBezTo>
                    <a:pt x="7620" y="1488440"/>
                    <a:pt x="1270" y="1466850"/>
                    <a:pt x="2540" y="1454150"/>
                  </a:cubicBezTo>
                  <a:cubicBezTo>
                    <a:pt x="5080" y="1442720"/>
                    <a:pt x="12700" y="1435100"/>
                    <a:pt x="29210" y="1424940"/>
                  </a:cubicBezTo>
                  <a:cubicBezTo>
                    <a:pt x="95250" y="1385570"/>
                    <a:pt x="593090" y="1283970"/>
                    <a:pt x="590550" y="1276350"/>
                  </a:cubicBezTo>
                  <a:cubicBezTo>
                    <a:pt x="590550" y="1272540"/>
                    <a:pt x="544830" y="1283970"/>
                    <a:pt x="508000" y="1283970"/>
                  </a:cubicBezTo>
                  <a:cubicBezTo>
                    <a:pt x="438150" y="1285240"/>
                    <a:pt x="276860" y="1271270"/>
                    <a:pt x="199390" y="1258570"/>
                  </a:cubicBezTo>
                  <a:cubicBezTo>
                    <a:pt x="149860" y="1249680"/>
                    <a:pt x="105410" y="1244600"/>
                    <a:pt x="82550" y="1228090"/>
                  </a:cubicBezTo>
                  <a:cubicBezTo>
                    <a:pt x="69850" y="1219200"/>
                    <a:pt x="60960" y="1207770"/>
                    <a:pt x="58420" y="1196340"/>
                  </a:cubicBezTo>
                  <a:cubicBezTo>
                    <a:pt x="57150" y="1184910"/>
                    <a:pt x="63500" y="1165860"/>
                    <a:pt x="72390" y="1158240"/>
                  </a:cubicBezTo>
                  <a:cubicBezTo>
                    <a:pt x="80010" y="1149350"/>
                    <a:pt x="100330" y="1156970"/>
                    <a:pt x="110490" y="1146810"/>
                  </a:cubicBezTo>
                  <a:cubicBezTo>
                    <a:pt x="125730" y="1134110"/>
                    <a:pt x="119380" y="1102360"/>
                    <a:pt x="143510" y="1071880"/>
                  </a:cubicBezTo>
                  <a:cubicBezTo>
                    <a:pt x="210820" y="989330"/>
                    <a:pt x="575310" y="778510"/>
                    <a:pt x="652780" y="709930"/>
                  </a:cubicBezTo>
                  <a:cubicBezTo>
                    <a:pt x="679450" y="687070"/>
                    <a:pt x="703580" y="661670"/>
                    <a:pt x="701040" y="657860"/>
                  </a:cubicBezTo>
                  <a:cubicBezTo>
                    <a:pt x="697230" y="652780"/>
                    <a:pt x="659130" y="676910"/>
                    <a:pt x="636270" y="680720"/>
                  </a:cubicBezTo>
                  <a:cubicBezTo>
                    <a:pt x="610870" y="684530"/>
                    <a:pt x="574040" y="688340"/>
                    <a:pt x="553720" y="679450"/>
                  </a:cubicBezTo>
                  <a:cubicBezTo>
                    <a:pt x="538480" y="674370"/>
                    <a:pt x="524510" y="662940"/>
                    <a:pt x="520700" y="650240"/>
                  </a:cubicBezTo>
                  <a:cubicBezTo>
                    <a:pt x="516890" y="636270"/>
                    <a:pt x="516890" y="613410"/>
                    <a:pt x="533400" y="598170"/>
                  </a:cubicBezTo>
                  <a:cubicBezTo>
                    <a:pt x="582930" y="549910"/>
                    <a:pt x="899160" y="523240"/>
                    <a:pt x="1004570" y="491490"/>
                  </a:cubicBezTo>
                  <a:cubicBezTo>
                    <a:pt x="1059180" y="474980"/>
                    <a:pt x="1093470" y="450850"/>
                    <a:pt x="1126490" y="445770"/>
                  </a:cubicBezTo>
                  <a:cubicBezTo>
                    <a:pt x="1148080" y="441960"/>
                    <a:pt x="1167130" y="453390"/>
                    <a:pt x="1181100" y="447040"/>
                  </a:cubicBezTo>
                  <a:cubicBezTo>
                    <a:pt x="1195070" y="440690"/>
                    <a:pt x="1200150" y="415290"/>
                    <a:pt x="1211580" y="411480"/>
                  </a:cubicBezTo>
                  <a:cubicBezTo>
                    <a:pt x="1220470" y="408940"/>
                    <a:pt x="1233170" y="415290"/>
                    <a:pt x="1240790" y="421640"/>
                  </a:cubicBezTo>
                  <a:cubicBezTo>
                    <a:pt x="1248410" y="426720"/>
                    <a:pt x="1254760" y="438150"/>
                    <a:pt x="1256030" y="447040"/>
                  </a:cubicBezTo>
                  <a:cubicBezTo>
                    <a:pt x="1257300" y="457200"/>
                    <a:pt x="1254760" y="469900"/>
                    <a:pt x="1249680" y="477520"/>
                  </a:cubicBezTo>
                  <a:cubicBezTo>
                    <a:pt x="1244600" y="485140"/>
                    <a:pt x="1238250" y="491490"/>
                    <a:pt x="1225550" y="495300"/>
                  </a:cubicBezTo>
                  <a:cubicBezTo>
                    <a:pt x="1189990" y="506730"/>
                    <a:pt x="1047750" y="509270"/>
                    <a:pt x="1008380" y="491490"/>
                  </a:cubicBezTo>
                  <a:cubicBezTo>
                    <a:pt x="989330" y="482600"/>
                    <a:pt x="977900" y="466090"/>
                    <a:pt x="975360" y="453390"/>
                  </a:cubicBezTo>
                  <a:cubicBezTo>
                    <a:pt x="974090" y="440690"/>
                    <a:pt x="977900" y="427990"/>
                    <a:pt x="991870" y="415290"/>
                  </a:cubicBezTo>
                  <a:cubicBezTo>
                    <a:pt x="1027430" y="381000"/>
                    <a:pt x="1220470" y="347980"/>
                    <a:pt x="1285240" y="316230"/>
                  </a:cubicBezTo>
                  <a:cubicBezTo>
                    <a:pt x="1322070" y="298450"/>
                    <a:pt x="1342390" y="266700"/>
                    <a:pt x="1365250" y="264160"/>
                  </a:cubicBezTo>
                  <a:cubicBezTo>
                    <a:pt x="1381760" y="262890"/>
                    <a:pt x="1403350" y="271780"/>
                    <a:pt x="1410970" y="281940"/>
                  </a:cubicBezTo>
                  <a:cubicBezTo>
                    <a:pt x="1419860" y="293370"/>
                    <a:pt x="1416050" y="321310"/>
                    <a:pt x="1410970" y="331470"/>
                  </a:cubicBezTo>
                  <a:cubicBezTo>
                    <a:pt x="1408430" y="339090"/>
                    <a:pt x="1405890" y="342900"/>
                    <a:pt x="1395730" y="345440"/>
                  </a:cubicBezTo>
                  <a:cubicBezTo>
                    <a:pt x="1357630" y="355600"/>
                    <a:pt x="1178560" y="294640"/>
                    <a:pt x="1076960" y="276860"/>
                  </a:cubicBezTo>
                  <a:cubicBezTo>
                    <a:pt x="982980" y="260350"/>
                    <a:pt x="845820" y="262890"/>
                    <a:pt x="803910" y="242570"/>
                  </a:cubicBezTo>
                  <a:cubicBezTo>
                    <a:pt x="788670" y="234950"/>
                    <a:pt x="781050" y="226060"/>
                    <a:pt x="777240" y="214630"/>
                  </a:cubicBezTo>
                  <a:cubicBezTo>
                    <a:pt x="774700" y="203200"/>
                    <a:pt x="774700" y="189230"/>
                    <a:pt x="784860" y="176530"/>
                  </a:cubicBezTo>
                  <a:cubicBezTo>
                    <a:pt x="808990" y="148590"/>
                    <a:pt x="934720" y="128270"/>
                    <a:pt x="986790" y="99060"/>
                  </a:cubicBezTo>
                  <a:cubicBezTo>
                    <a:pt x="1023620" y="80010"/>
                    <a:pt x="1047750" y="39370"/>
                    <a:pt x="1073150" y="35560"/>
                  </a:cubicBezTo>
                  <a:cubicBezTo>
                    <a:pt x="1089660" y="33020"/>
                    <a:pt x="1111250" y="44450"/>
                    <a:pt x="1120140" y="54610"/>
                  </a:cubicBezTo>
                  <a:cubicBezTo>
                    <a:pt x="1126490" y="62230"/>
                    <a:pt x="1129030" y="76200"/>
                    <a:pt x="1127760" y="86360"/>
                  </a:cubicBezTo>
                  <a:cubicBezTo>
                    <a:pt x="1125220" y="95250"/>
                    <a:pt x="1122680" y="106680"/>
                    <a:pt x="1111250" y="114300"/>
                  </a:cubicBezTo>
                  <a:cubicBezTo>
                    <a:pt x="1087120" y="128270"/>
                    <a:pt x="979170" y="135890"/>
                    <a:pt x="951230" y="118110"/>
                  </a:cubicBezTo>
                  <a:cubicBezTo>
                    <a:pt x="934720" y="109220"/>
                    <a:pt x="924560" y="85090"/>
                    <a:pt x="927100" y="71120"/>
                  </a:cubicBezTo>
                  <a:cubicBezTo>
                    <a:pt x="928370" y="55880"/>
                    <a:pt x="939800" y="40640"/>
                    <a:pt x="962660" y="30480"/>
                  </a:cubicBezTo>
                  <a:cubicBezTo>
                    <a:pt x="1031240" y="0"/>
                    <a:pt x="1371600" y="10160"/>
                    <a:pt x="1468120" y="27940"/>
                  </a:cubicBezTo>
                  <a:cubicBezTo>
                    <a:pt x="1510030" y="34290"/>
                    <a:pt x="1540510" y="41910"/>
                    <a:pt x="1553210" y="58420"/>
                  </a:cubicBezTo>
                  <a:cubicBezTo>
                    <a:pt x="1563370" y="69850"/>
                    <a:pt x="1563370" y="91440"/>
                    <a:pt x="1559560" y="104140"/>
                  </a:cubicBezTo>
                  <a:cubicBezTo>
                    <a:pt x="1554480" y="116840"/>
                    <a:pt x="1525270" y="133350"/>
                    <a:pt x="1525270" y="134620"/>
                  </a:cubicBezTo>
                  <a:cubicBezTo>
                    <a:pt x="1525270" y="134620"/>
                    <a:pt x="1558290" y="106680"/>
                    <a:pt x="1558290" y="106680"/>
                  </a:cubicBezTo>
                  <a:cubicBezTo>
                    <a:pt x="1558290" y="106680"/>
                    <a:pt x="1534160" y="132080"/>
                    <a:pt x="1521460" y="134620"/>
                  </a:cubicBezTo>
                  <a:cubicBezTo>
                    <a:pt x="1511300" y="137160"/>
                    <a:pt x="1498600" y="134620"/>
                    <a:pt x="1490980" y="129540"/>
                  </a:cubicBezTo>
                  <a:cubicBezTo>
                    <a:pt x="1482090" y="125730"/>
                    <a:pt x="1473200" y="116840"/>
                    <a:pt x="1468120" y="106680"/>
                  </a:cubicBezTo>
                  <a:cubicBezTo>
                    <a:pt x="1464310" y="97790"/>
                    <a:pt x="1461770" y="86360"/>
                    <a:pt x="1465580" y="76200"/>
                  </a:cubicBezTo>
                  <a:cubicBezTo>
                    <a:pt x="1468120" y="63500"/>
                    <a:pt x="1482090" y="45720"/>
                    <a:pt x="1494790" y="40640"/>
                  </a:cubicBezTo>
                  <a:cubicBezTo>
                    <a:pt x="1507490" y="35560"/>
                    <a:pt x="1529080" y="39370"/>
                    <a:pt x="1540510" y="45720"/>
                  </a:cubicBezTo>
                  <a:cubicBezTo>
                    <a:pt x="1549400" y="50800"/>
                    <a:pt x="1557020" y="60960"/>
                    <a:pt x="1559560" y="69850"/>
                  </a:cubicBezTo>
                  <a:cubicBezTo>
                    <a:pt x="1563370" y="80010"/>
                    <a:pt x="1564640" y="91440"/>
                    <a:pt x="1559560" y="101600"/>
                  </a:cubicBezTo>
                  <a:cubicBezTo>
                    <a:pt x="1554480" y="113030"/>
                    <a:pt x="1539240" y="129540"/>
                    <a:pt x="1526540" y="133350"/>
                  </a:cubicBezTo>
                  <a:cubicBezTo>
                    <a:pt x="1513840" y="137160"/>
                    <a:pt x="1492250" y="133350"/>
                    <a:pt x="1482090" y="124460"/>
                  </a:cubicBezTo>
                  <a:cubicBezTo>
                    <a:pt x="1470660" y="115570"/>
                    <a:pt x="1460500" y="93980"/>
                    <a:pt x="1464310" y="81280"/>
                  </a:cubicBezTo>
                  <a:cubicBezTo>
                    <a:pt x="1469390" y="64770"/>
                    <a:pt x="1508760" y="38100"/>
                    <a:pt x="1525270" y="38100"/>
                  </a:cubicBezTo>
                  <a:cubicBezTo>
                    <a:pt x="1536700" y="38100"/>
                    <a:pt x="1546860" y="49530"/>
                    <a:pt x="1553210" y="58420"/>
                  </a:cubicBezTo>
                  <a:cubicBezTo>
                    <a:pt x="1559560" y="67310"/>
                    <a:pt x="1563370" y="81280"/>
                    <a:pt x="1562100" y="92710"/>
                  </a:cubicBezTo>
                  <a:cubicBezTo>
                    <a:pt x="1560830" y="102870"/>
                    <a:pt x="1554480" y="115570"/>
                    <a:pt x="1545590" y="123190"/>
                  </a:cubicBezTo>
                  <a:cubicBezTo>
                    <a:pt x="1537970" y="130810"/>
                    <a:pt x="1531620" y="132080"/>
                    <a:pt x="1512570" y="135890"/>
                  </a:cubicBezTo>
                  <a:cubicBezTo>
                    <a:pt x="1441450" y="147320"/>
                    <a:pt x="1027430" y="144780"/>
                    <a:pt x="961390" y="123190"/>
                  </a:cubicBezTo>
                  <a:cubicBezTo>
                    <a:pt x="944880" y="116840"/>
                    <a:pt x="939800" y="111760"/>
                    <a:pt x="934720" y="102870"/>
                  </a:cubicBezTo>
                  <a:cubicBezTo>
                    <a:pt x="928370" y="95250"/>
                    <a:pt x="924560" y="81280"/>
                    <a:pt x="927100" y="71120"/>
                  </a:cubicBezTo>
                  <a:cubicBezTo>
                    <a:pt x="928370" y="60960"/>
                    <a:pt x="934720" y="48260"/>
                    <a:pt x="942340" y="40640"/>
                  </a:cubicBezTo>
                  <a:cubicBezTo>
                    <a:pt x="949960" y="34290"/>
                    <a:pt x="958850" y="31750"/>
                    <a:pt x="974090" y="29210"/>
                  </a:cubicBezTo>
                  <a:cubicBezTo>
                    <a:pt x="1002030" y="25400"/>
                    <a:pt x="1079500" y="25400"/>
                    <a:pt x="1103630" y="39370"/>
                  </a:cubicBezTo>
                  <a:cubicBezTo>
                    <a:pt x="1117600" y="48260"/>
                    <a:pt x="1126490" y="62230"/>
                    <a:pt x="1127760" y="74930"/>
                  </a:cubicBezTo>
                  <a:cubicBezTo>
                    <a:pt x="1129030" y="87630"/>
                    <a:pt x="1123950" y="100330"/>
                    <a:pt x="1111250" y="114300"/>
                  </a:cubicBezTo>
                  <a:cubicBezTo>
                    <a:pt x="1084580" y="144780"/>
                    <a:pt x="982980" y="195580"/>
                    <a:pt x="928370" y="217170"/>
                  </a:cubicBezTo>
                  <a:cubicBezTo>
                    <a:pt x="886460" y="233680"/>
                    <a:pt x="839470" y="248920"/>
                    <a:pt x="814070" y="243840"/>
                  </a:cubicBezTo>
                  <a:cubicBezTo>
                    <a:pt x="798830" y="241300"/>
                    <a:pt x="786130" y="233680"/>
                    <a:pt x="781050" y="223520"/>
                  </a:cubicBezTo>
                  <a:cubicBezTo>
                    <a:pt x="775970" y="212090"/>
                    <a:pt x="778510" y="187960"/>
                    <a:pt x="784860" y="176530"/>
                  </a:cubicBezTo>
                  <a:cubicBezTo>
                    <a:pt x="792480" y="167640"/>
                    <a:pt x="805180" y="165100"/>
                    <a:pt x="820420" y="162560"/>
                  </a:cubicBezTo>
                  <a:cubicBezTo>
                    <a:pt x="849630" y="157480"/>
                    <a:pt x="897890" y="167640"/>
                    <a:pt x="951230" y="175260"/>
                  </a:cubicBezTo>
                  <a:cubicBezTo>
                    <a:pt x="1037590" y="186690"/>
                    <a:pt x="1220470" y="205740"/>
                    <a:pt x="1287780" y="229870"/>
                  </a:cubicBezTo>
                  <a:cubicBezTo>
                    <a:pt x="1320800" y="241300"/>
                    <a:pt x="1334770" y="261620"/>
                    <a:pt x="1355090" y="267970"/>
                  </a:cubicBezTo>
                  <a:cubicBezTo>
                    <a:pt x="1372870" y="274320"/>
                    <a:pt x="1394460" y="266700"/>
                    <a:pt x="1404620" y="274320"/>
                  </a:cubicBezTo>
                  <a:cubicBezTo>
                    <a:pt x="1413510" y="280670"/>
                    <a:pt x="1417320" y="292100"/>
                    <a:pt x="1418590" y="302260"/>
                  </a:cubicBezTo>
                  <a:cubicBezTo>
                    <a:pt x="1419860" y="311150"/>
                    <a:pt x="1418590" y="321310"/>
                    <a:pt x="1410970" y="331470"/>
                  </a:cubicBezTo>
                  <a:cubicBezTo>
                    <a:pt x="1397000" y="351790"/>
                    <a:pt x="1356360" y="374650"/>
                    <a:pt x="1313180" y="394970"/>
                  </a:cubicBezTo>
                  <a:cubicBezTo>
                    <a:pt x="1243330" y="427990"/>
                    <a:pt x="1071880" y="500380"/>
                    <a:pt x="1018540" y="492760"/>
                  </a:cubicBezTo>
                  <a:cubicBezTo>
                    <a:pt x="998220" y="490220"/>
                    <a:pt x="984250" y="474980"/>
                    <a:pt x="977900" y="463550"/>
                  </a:cubicBezTo>
                  <a:cubicBezTo>
                    <a:pt x="974090" y="454660"/>
                    <a:pt x="975360" y="440690"/>
                    <a:pt x="979170" y="431800"/>
                  </a:cubicBezTo>
                  <a:cubicBezTo>
                    <a:pt x="982980" y="422910"/>
                    <a:pt x="986790" y="414020"/>
                    <a:pt x="1000760" y="408940"/>
                  </a:cubicBezTo>
                  <a:cubicBezTo>
                    <a:pt x="1033780" y="394970"/>
                    <a:pt x="1182370" y="394970"/>
                    <a:pt x="1221740" y="412750"/>
                  </a:cubicBezTo>
                  <a:cubicBezTo>
                    <a:pt x="1240790" y="420370"/>
                    <a:pt x="1253490" y="434340"/>
                    <a:pt x="1256030" y="447040"/>
                  </a:cubicBezTo>
                  <a:cubicBezTo>
                    <a:pt x="1257300" y="461010"/>
                    <a:pt x="1249680" y="477520"/>
                    <a:pt x="1234440" y="491490"/>
                  </a:cubicBezTo>
                  <a:cubicBezTo>
                    <a:pt x="1202690" y="521970"/>
                    <a:pt x="1106170" y="547370"/>
                    <a:pt x="1026160" y="574040"/>
                  </a:cubicBezTo>
                  <a:cubicBezTo>
                    <a:pt x="920750" y="609600"/>
                    <a:pt x="737870" y="661670"/>
                    <a:pt x="656590" y="675640"/>
                  </a:cubicBezTo>
                  <a:cubicBezTo>
                    <a:pt x="615950" y="681990"/>
                    <a:pt x="589280" y="688340"/>
                    <a:pt x="565150" y="681990"/>
                  </a:cubicBezTo>
                  <a:cubicBezTo>
                    <a:pt x="546100" y="676910"/>
                    <a:pt x="525780" y="664210"/>
                    <a:pt x="520700" y="650240"/>
                  </a:cubicBezTo>
                  <a:cubicBezTo>
                    <a:pt x="515620" y="636270"/>
                    <a:pt x="524510" y="608330"/>
                    <a:pt x="533400" y="598170"/>
                  </a:cubicBezTo>
                  <a:cubicBezTo>
                    <a:pt x="541020" y="589280"/>
                    <a:pt x="551180" y="588010"/>
                    <a:pt x="565150" y="585470"/>
                  </a:cubicBezTo>
                  <a:cubicBezTo>
                    <a:pt x="598170" y="580390"/>
                    <a:pt x="690880" y="581660"/>
                    <a:pt x="728980" y="591820"/>
                  </a:cubicBezTo>
                  <a:cubicBezTo>
                    <a:pt x="751840" y="596900"/>
                    <a:pt x="773430" y="599440"/>
                    <a:pt x="781050" y="614680"/>
                  </a:cubicBezTo>
                  <a:cubicBezTo>
                    <a:pt x="791210" y="635000"/>
                    <a:pt x="774700" y="687070"/>
                    <a:pt x="760730" y="713740"/>
                  </a:cubicBezTo>
                  <a:cubicBezTo>
                    <a:pt x="746760" y="739140"/>
                    <a:pt x="731520" y="748030"/>
                    <a:pt x="699770" y="774700"/>
                  </a:cubicBezTo>
                  <a:cubicBezTo>
                    <a:pt x="615950" y="847090"/>
                    <a:pt x="307340" y="1052830"/>
                    <a:pt x="203200" y="1136650"/>
                  </a:cubicBezTo>
                  <a:cubicBezTo>
                    <a:pt x="151130" y="1177290"/>
                    <a:pt x="118110" y="1233170"/>
                    <a:pt x="92710" y="1231900"/>
                  </a:cubicBezTo>
                  <a:cubicBezTo>
                    <a:pt x="77470" y="1230630"/>
                    <a:pt x="60960" y="1209040"/>
                    <a:pt x="58420" y="1196340"/>
                  </a:cubicBezTo>
                  <a:cubicBezTo>
                    <a:pt x="55880" y="1184910"/>
                    <a:pt x="63500" y="1165860"/>
                    <a:pt x="72390" y="1158240"/>
                  </a:cubicBezTo>
                  <a:cubicBezTo>
                    <a:pt x="78740" y="1150620"/>
                    <a:pt x="87630" y="1146810"/>
                    <a:pt x="100330" y="1146810"/>
                  </a:cubicBezTo>
                  <a:cubicBezTo>
                    <a:pt x="124460" y="1144270"/>
                    <a:pt x="158750" y="1167130"/>
                    <a:pt x="207010" y="1176020"/>
                  </a:cubicBezTo>
                  <a:cubicBezTo>
                    <a:pt x="298450" y="1192530"/>
                    <a:pt x="533400" y="1184910"/>
                    <a:pt x="613410" y="1210310"/>
                  </a:cubicBezTo>
                  <a:cubicBezTo>
                    <a:pt x="650240" y="1223010"/>
                    <a:pt x="681990" y="1235710"/>
                    <a:pt x="689610" y="1256030"/>
                  </a:cubicBezTo>
                  <a:cubicBezTo>
                    <a:pt x="695960" y="1275080"/>
                    <a:pt x="681990" y="1306830"/>
                    <a:pt x="662940" y="1325880"/>
                  </a:cubicBezTo>
                  <a:cubicBezTo>
                    <a:pt x="637540" y="1352550"/>
                    <a:pt x="588010" y="1361440"/>
                    <a:pt x="527050" y="1381760"/>
                  </a:cubicBezTo>
                  <a:cubicBezTo>
                    <a:pt x="415290" y="1418590"/>
                    <a:pt x="104140" y="1518920"/>
                    <a:pt x="39370" y="1507490"/>
                  </a:cubicBezTo>
                  <a:cubicBezTo>
                    <a:pt x="20320" y="1503680"/>
                    <a:pt x="12700" y="1493520"/>
                    <a:pt x="6350" y="1484630"/>
                  </a:cubicBezTo>
                  <a:cubicBezTo>
                    <a:pt x="1270" y="1475740"/>
                    <a:pt x="0" y="1464310"/>
                    <a:pt x="2540" y="1454150"/>
                  </a:cubicBezTo>
                  <a:cubicBezTo>
                    <a:pt x="7620" y="1442720"/>
                    <a:pt x="24130" y="1426210"/>
                    <a:pt x="39370" y="1422400"/>
                  </a:cubicBezTo>
                  <a:cubicBezTo>
                    <a:pt x="57150" y="1418590"/>
                    <a:pt x="76200" y="1435100"/>
                    <a:pt x="102870" y="1437640"/>
                  </a:cubicBezTo>
                  <a:cubicBezTo>
                    <a:pt x="149860" y="1442720"/>
                    <a:pt x="212090" y="1436370"/>
                    <a:pt x="298450" y="1431290"/>
                  </a:cubicBezTo>
                  <a:cubicBezTo>
                    <a:pt x="468630" y="1421130"/>
                    <a:pt x="862330" y="1376680"/>
                    <a:pt x="1059180" y="1369060"/>
                  </a:cubicBezTo>
                  <a:cubicBezTo>
                    <a:pt x="1182370" y="1363980"/>
                    <a:pt x="1318260" y="1355090"/>
                    <a:pt x="1361440" y="1369060"/>
                  </a:cubicBezTo>
                  <a:cubicBezTo>
                    <a:pt x="1374140" y="1372870"/>
                    <a:pt x="1379220" y="1377950"/>
                    <a:pt x="1384300" y="1385570"/>
                  </a:cubicBezTo>
                  <a:cubicBezTo>
                    <a:pt x="1389380" y="1391920"/>
                    <a:pt x="1393190" y="1403350"/>
                    <a:pt x="1390650" y="1412240"/>
                  </a:cubicBezTo>
                  <a:cubicBezTo>
                    <a:pt x="1388110" y="1423670"/>
                    <a:pt x="1380490" y="1436370"/>
                    <a:pt x="1361440" y="1445260"/>
                  </a:cubicBezTo>
                  <a:cubicBezTo>
                    <a:pt x="1287780" y="1478280"/>
                    <a:pt x="868680" y="1456690"/>
                    <a:pt x="735330" y="1443990"/>
                  </a:cubicBezTo>
                  <a:cubicBezTo>
                    <a:pt x="673100" y="1437640"/>
                    <a:pt x="618490" y="1436370"/>
                    <a:pt x="598170" y="1417320"/>
                  </a:cubicBezTo>
                  <a:cubicBezTo>
                    <a:pt x="586740" y="1405890"/>
                    <a:pt x="582930" y="1384300"/>
                    <a:pt x="586740" y="1372870"/>
                  </a:cubicBezTo>
                  <a:cubicBezTo>
                    <a:pt x="591820" y="1360170"/>
                    <a:pt x="603250" y="1352550"/>
                    <a:pt x="624840" y="1346200"/>
                  </a:cubicBezTo>
                  <a:cubicBezTo>
                    <a:pt x="706120" y="1322070"/>
                    <a:pt x="1164590" y="1338580"/>
                    <a:pt x="1236980" y="1353820"/>
                  </a:cubicBezTo>
                  <a:cubicBezTo>
                    <a:pt x="1252220" y="1357630"/>
                    <a:pt x="1257300" y="1360170"/>
                    <a:pt x="1264920" y="1366520"/>
                  </a:cubicBezTo>
                  <a:cubicBezTo>
                    <a:pt x="1271270" y="1372870"/>
                    <a:pt x="1277620" y="1384300"/>
                    <a:pt x="1277620" y="1393190"/>
                  </a:cubicBezTo>
                  <a:cubicBezTo>
                    <a:pt x="1277620" y="1404620"/>
                    <a:pt x="1270000" y="1422400"/>
                    <a:pt x="1261110" y="1430020"/>
                  </a:cubicBezTo>
                  <a:cubicBezTo>
                    <a:pt x="1254760" y="1437640"/>
                    <a:pt x="1233170" y="1440180"/>
                    <a:pt x="1233170" y="1440180"/>
                  </a:cubicBezTo>
                </a:path>
              </a:pathLst>
            </a:custGeom>
            <a:solidFill>
              <a:srgbClr val="A6A6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2325713" y="5196210"/>
            <a:ext cx="1706880" cy="443865"/>
            <a:chOff x="0" y="0"/>
            <a:chExt cx="2275840" cy="591820"/>
          </a:xfrm>
        </p:grpSpPr>
        <p:sp>
          <p:nvSpPr>
            <p:cNvPr id="73" name="Freeform 73"/>
            <p:cNvSpPr/>
            <p:nvPr/>
          </p:nvSpPr>
          <p:spPr>
            <a:xfrm>
              <a:off x="49530" y="31750"/>
              <a:ext cx="2180590" cy="509270"/>
            </a:xfrm>
            <a:custGeom>
              <a:avLst/>
              <a:gdLst/>
              <a:ahLst/>
              <a:cxnLst/>
              <a:rect l="l" t="t" r="r" b="b"/>
              <a:pathLst>
                <a:path w="2180590" h="509270">
                  <a:moveTo>
                    <a:pt x="1299210" y="115570"/>
                  </a:moveTo>
                  <a:cubicBezTo>
                    <a:pt x="1016000" y="111760"/>
                    <a:pt x="1009650" y="105410"/>
                    <a:pt x="1003300" y="96520"/>
                  </a:cubicBezTo>
                  <a:cubicBezTo>
                    <a:pt x="996950" y="87630"/>
                    <a:pt x="993140" y="73660"/>
                    <a:pt x="994410" y="62230"/>
                  </a:cubicBezTo>
                  <a:cubicBezTo>
                    <a:pt x="995680" y="52070"/>
                    <a:pt x="1002030" y="38100"/>
                    <a:pt x="1010920" y="31750"/>
                  </a:cubicBezTo>
                  <a:cubicBezTo>
                    <a:pt x="1018540" y="24130"/>
                    <a:pt x="1024890" y="21590"/>
                    <a:pt x="1043940" y="19050"/>
                  </a:cubicBezTo>
                  <a:cubicBezTo>
                    <a:pt x="1150620" y="0"/>
                    <a:pt x="2025650" y="7620"/>
                    <a:pt x="2138680" y="44450"/>
                  </a:cubicBezTo>
                  <a:cubicBezTo>
                    <a:pt x="2161540" y="52070"/>
                    <a:pt x="2171700" y="58420"/>
                    <a:pt x="2175510" y="69850"/>
                  </a:cubicBezTo>
                  <a:cubicBezTo>
                    <a:pt x="2180590" y="82550"/>
                    <a:pt x="2179320" y="100330"/>
                    <a:pt x="2165350" y="114300"/>
                  </a:cubicBezTo>
                  <a:cubicBezTo>
                    <a:pt x="2119630" y="158750"/>
                    <a:pt x="1840230" y="182880"/>
                    <a:pt x="1715770" y="215900"/>
                  </a:cubicBezTo>
                  <a:cubicBezTo>
                    <a:pt x="1623060" y="241300"/>
                    <a:pt x="1478280" y="270510"/>
                    <a:pt x="1478280" y="292100"/>
                  </a:cubicBezTo>
                  <a:cubicBezTo>
                    <a:pt x="1478280" y="307340"/>
                    <a:pt x="1551940" y="322580"/>
                    <a:pt x="1600200" y="331470"/>
                  </a:cubicBezTo>
                  <a:cubicBezTo>
                    <a:pt x="1667510" y="344170"/>
                    <a:pt x="1805940" y="325120"/>
                    <a:pt x="1846580" y="345440"/>
                  </a:cubicBezTo>
                  <a:cubicBezTo>
                    <a:pt x="1864360" y="354330"/>
                    <a:pt x="1874520" y="370840"/>
                    <a:pt x="1877060" y="382270"/>
                  </a:cubicBezTo>
                  <a:cubicBezTo>
                    <a:pt x="1878330" y="392430"/>
                    <a:pt x="1873250" y="403860"/>
                    <a:pt x="1868170" y="411480"/>
                  </a:cubicBezTo>
                  <a:cubicBezTo>
                    <a:pt x="1861820" y="417830"/>
                    <a:pt x="1858010" y="421640"/>
                    <a:pt x="1842770" y="426720"/>
                  </a:cubicBezTo>
                  <a:cubicBezTo>
                    <a:pt x="1781810" y="445770"/>
                    <a:pt x="1499870" y="443230"/>
                    <a:pt x="1337310" y="458470"/>
                  </a:cubicBezTo>
                  <a:cubicBezTo>
                    <a:pt x="1188720" y="471170"/>
                    <a:pt x="1021080" y="509270"/>
                    <a:pt x="906780" y="508000"/>
                  </a:cubicBezTo>
                  <a:cubicBezTo>
                    <a:pt x="831850" y="508000"/>
                    <a:pt x="802640" y="490220"/>
                    <a:pt x="720090" y="483870"/>
                  </a:cubicBezTo>
                  <a:cubicBezTo>
                    <a:pt x="562610" y="471170"/>
                    <a:pt x="111760" y="505460"/>
                    <a:pt x="33020" y="467360"/>
                  </a:cubicBezTo>
                  <a:cubicBezTo>
                    <a:pt x="11430" y="458470"/>
                    <a:pt x="3810" y="443230"/>
                    <a:pt x="1270" y="431800"/>
                  </a:cubicBezTo>
                  <a:cubicBezTo>
                    <a:pt x="0" y="422910"/>
                    <a:pt x="3810" y="414020"/>
                    <a:pt x="8890" y="407670"/>
                  </a:cubicBezTo>
                  <a:cubicBezTo>
                    <a:pt x="15240" y="400050"/>
                    <a:pt x="30480" y="391160"/>
                    <a:pt x="40640" y="389890"/>
                  </a:cubicBezTo>
                  <a:cubicBezTo>
                    <a:pt x="49530" y="389890"/>
                    <a:pt x="58420" y="392430"/>
                    <a:pt x="64770" y="397510"/>
                  </a:cubicBezTo>
                  <a:cubicBezTo>
                    <a:pt x="72390" y="405130"/>
                    <a:pt x="80010" y="421640"/>
                    <a:pt x="80010" y="431800"/>
                  </a:cubicBezTo>
                  <a:cubicBezTo>
                    <a:pt x="81280" y="439420"/>
                    <a:pt x="77470" y="448310"/>
                    <a:pt x="71120" y="454660"/>
                  </a:cubicBezTo>
                  <a:cubicBezTo>
                    <a:pt x="63500" y="462280"/>
                    <a:pt x="48260" y="469900"/>
                    <a:pt x="36830" y="468630"/>
                  </a:cubicBezTo>
                  <a:cubicBezTo>
                    <a:pt x="26670" y="467360"/>
                    <a:pt x="11430" y="458470"/>
                    <a:pt x="6350" y="448310"/>
                  </a:cubicBezTo>
                  <a:cubicBezTo>
                    <a:pt x="1270" y="436880"/>
                    <a:pt x="6350" y="410210"/>
                    <a:pt x="13970" y="401320"/>
                  </a:cubicBezTo>
                  <a:cubicBezTo>
                    <a:pt x="19050" y="393700"/>
                    <a:pt x="22860" y="393700"/>
                    <a:pt x="36830" y="389890"/>
                  </a:cubicBezTo>
                  <a:cubicBezTo>
                    <a:pt x="107950" y="374650"/>
                    <a:pt x="584200" y="387350"/>
                    <a:pt x="735330" y="402590"/>
                  </a:cubicBezTo>
                  <a:cubicBezTo>
                    <a:pt x="808990" y="408940"/>
                    <a:pt x="830580" y="429260"/>
                    <a:pt x="897890" y="430530"/>
                  </a:cubicBezTo>
                  <a:cubicBezTo>
                    <a:pt x="1008380" y="433070"/>
                    <a:pt x="1183640" y="392430"/>
                    <a:pt x="1333500" y="377190"/>
                  </a:cubicBezTo>
                  <a:cubicBezTo>
                    <a:pt x="1494790" y="361950"/>
                    <a:pt x="1774190" y="332740"/>
                    <a:pt x="1837690" y="344170"/>
                  </a:cubicBezTo>
                  <a:cubicBezTo>
                    <a:pt x="1851660" y="346710"/>
                    <a:pt x="1858010" y="349250"/>
                    <a:pt x="1864360" y="355600"/>
                  </a:cubicBezTo>
                  <a:cubicBezTo>
                    <a:pt x="1870710" y="361950"/>
                    <a:pt x="1875790" y="373380"/>
                    <a:pt x="1877060" y="382270"/>
                  </a:cubicBezTo>
                  <a:cubicBezTo>
                    <a:pt x="1877060" y="392430"/>
                    <a:pt x="1873250" y="403860"/>
                    <a:pt x="1868170" y="411480"/>
                  </a:cubicBezTo>
                  <a:cubicBezTo>
                    <a:pt x="1861820" y="417830"/>
                    <a:pt x="1856740" y="422910"/>
                    <a:pt x="1842770" y="426720"/>
                  </a:cubicBezTo>
                  <a:cubicBezTo>
                    <a:pt x="1802130" y="436880"/>
                    <a:pt x="1653540" y="422910"/>
                    <a:pt x="1584960" y="415290"/>
                  </a:cubicBezTo>
                  <a:cubicBezTo>
                    <a:pt x="1540510" y="411480"/>
                    <a:pt x="1506220" y="406400"/>
                    <a:pt x="1473200" y="396240"/>
                  </a:cubicBezTo>
                  <a:cubicBezTo>
                    <a:pt x="1447800" y="388620"/>
                    <a:pt x="1421130" y="381000"/>
                    <a:pt x="1405890" y="365760"/>
                  </a:cubicBezTo>
                  <a:cubicBezTo>
                    <a:pt x="1391920" y="354330"/>
                    <a:pt x="1381760" y="336550"/>
                    <a:pt x="1379220" y="320040"/>
                  </a:cubicBezTo>
                  <a:cubicBezTo>
                    <a:pt x="1377950" y="299720"/>
                    <a:pt x="1389380" y="269240"/>
                    <a:pt x="1402080" y="252730"/>
                  </a:cubicBezTo>
                  <a:cubicBezTo>
                    <a:pt x="1413510" y="236220"/>
                    <a:pt x="1427480" y="228600"/>
                    <a:pt x="1451610" y="217170"/>
                  </a:cubicBezTo>
                  <a:cubicBezTo>
                    <a:pt x="1501140" y="191770"/>
                    <a:pt x="1619250" y="161290"/>
                    <a:pt x="1695450" y="138430"/>
                  </a:cubicBezTo>
                  <a:cubicBezTo>
                    <a:pt x="1762760" y="119380"/>
                    <a:pt x="1816100" y="104140"/>
                    <a:pt x="1884680" y="90170"/>
                  </a:cubicBezTo>
                  <a:cubicBezTo>
                    <a:pt x="1967230" y="73660"/>
                    <a:pt x="2119630" y="35560"/>
                    <a:pt x="2156460" y="49530"/>
                  </a:cubicBezTo>
                  <a:cubicBezTo>
                    <a:pt x="2169160" y="53340"/>
                    <a:pt x="2172970" y="62230"/>
                    <a:pt x="2175510" y="69850"/>
                  </a:cubicBezTo>
                  <a:cubicBezTo>
                    <a:pt x="2179320" y="78740"/>
                    <a:pt x="2180590" y="90170"/>
                    <a:pt x="2175510" y="99060"/>
                  </a:cubicBezTo>
                  <a:cubicBezTo>
                    <a:pt x="2170430" y="109220"/>
                    <a:pt x="2161540" y="118110"/>
                    <a:pt x="2138680" y="124460"/>
                  </a:cubicBezTo>
                  <a:cubicBezTo>
                    <a:pt x="2029460" y="158750"/>
                    <a:pt x="1257300" y="128270"/>
                    <a:pt x="1109980" y="123190"/>
                  </a:cubicBezTo>
                  <a:cubicBezTo>
                    <a:pt x="1069340" y="120650"/>
                    <a:pt x="1050290" y="123190"/>
                    <a:pt x="1031240" y="116840"/>
                  </a:cubicBezTo>
                  <a:cubicBezTo>
                    <a:pt x="1018540" y="111760"/>
                    <a:pt x="1008380" y="106680"/>
                    <a:pt x="1003300" y="96520"/>
                  </a:cubicBezTo>
                  <a:cubicBezTo>
                    <a:pt x="995680" y="83820"/>
                    <a:pt x="994410" y="53340"/>
                    <a:pt x="1003300" y="40640"/>
                  </a:cubicBezTo>
                  <a:cubicBezTo>
                    <a:pt x="1009650" y="27940"/>
                    <a:pt x="1023620" y="24130"/>
                    <a:pt x="1043940" y="19050"/>
                  </a:cubicBezTo>
                  <a:cubicBezTo>
                    <a:pt x="1093470" y="7620"/>
                    <a:pt x="1267460" y="8890"/>
                    <a:pt x="1310640" y="22860"/>
                  </a:cubicBezTo>
                  <a:cubicBezTo>
                    <a:pt x="1325880" y="26670"/>
                    <a:pt x="1332230" y="33020"/>
                    <a:pt x="1338580" y="41910"/>
                  </a:cubicBezTo>
                  <a:cubicBezTo>
                    <a:pt x="1343660" y="49530"/>
                    <a:pt x="1347470" y="63500"/>
                    <a:pt x="1346200" y="73660"/>
                  </a:cubicBezTo>
                  <a:cubicBezTo>
                    <a:pt x="1344930" y="83820"/>
                    <a:pt x="1338580" y="96520"/>
                    <a:pt x="1330960" y="104140"/>
                  </a:cubicBezTo>
                  <a:cubicBezTo>
                    <a:pt x="1323340" y="110490"/>
                    <a:pt x="1299210" y="115570"/>
                    <a:pt x="1299210" y="115570"/>
                  </a:cubicBezTo>
                </a:path>
              </a:pathLst>
            </a:custGeom>
            <a:solidFill>
              <a:srgbClr val="A6A6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13450208" y="5138894"/>
            <a:ext cx="63341" cy="63341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0796950" y="5239072"/>
            <a:ext cx="2218372" cy="1370648"/>
            <a:chOff x="0" y="0"/>
            <a:chExt cx="2957830" cy="1827530"/>
          </a:xfrm>
        </p:grpSpPr>
        <p:sp>
          <p:nvSpPr>
            <p:cNvPr id="78" name="Freeform 78"/>
            <p:cNvSpPr/>
            <p:nvPr/>
          </p:nvSpPr>
          <p:spPr>
            <a:xfrm>
              <a:off x="49530" y="20320"/>
              <a:ext cx="2857500" cy="1786890"/>
            </a:xfrm>
            <a:custGeom>
              <a:avLst/>
              <a:gdLst/>
              <a:ahLst/>
              <a:cxnLst/>
              <a:rect l="l" t="t" r="r" b="b"/>
              <a:pathLst>
                <a:path w="2857500" h="1786890">
                  <a:moveTo>
                    <a:pt x="1708150" y="932180"/>
                  </a:moveTo>
                  <a:cubicBezTo>
                    <a:pt x="1125220" y="963930"/>
                    <a:pt x="972820" y="988060"/>
                    <a:pt x="853440" y="1009650"/>
                  </a:cubicBezTo>
                  <a:cubicBezTo>
                    <a:pt x="763270" y="1024890"/>
                    <a:pt x="660400" y="1064260"/>
                    <a:pt x="614680" y="1059180"/>
                  </a:cubicBezTo>
                  <a:cubicBezTo>
                    <a:pt x="594360" y="1056640"/>
                    <a:pt x="580390" y="1049020"/>
                    <a:pt x="572770" y="1038860"/>
                  </a:cubicBezTo>
                  <a:cubicBezTo>
                    <a:pt x="567690" y="1031240"/>
                    <a:pt x="566420" y="1019810"/>
                    <a:pt x="567690" y="1010920"/>
                  </a:cubicBezTo>
                  <a:cubicBezTo>
                    <a:pt x="570230" y="1002030"/>
                    <a:pt x="571500" y="993140"/>
                    <a:pt x="584200" y="986790"/>
                  </a:cubicBezTo>
                  <a:cubicBezTo>
                    <a:pt x="654050" y="947420"/>
                    <a:pt x="1414780" y="951230"/>
                    <a:pt x="1498600" y="976630"/>
                  </a:cubicBezTo>
                  <a:cubicBezTo>
                    <a:pt x="1513840" y="981710"/>
                    <a:pt x="1517650" y="986790"/>
                    <a:pt x="1522730" y="994410"/>
                  </a:cubicBezTo>
                  <a:cubicBezTo>
                    <a:pt x="1527810" y="1000760"/>
                    <a:pt x="1531620" y="1013460"/>
                    <a:pt x="1530350" y="1022350"/>
                  </a:cubicBezTo>
                  <a:cubicBezTo>
                    <a:pt x="1529080" y="1031240"/>
                    <a:pt x="1522730" y="1042670"/>
                    <a:pt x="1516380" y="1047750"/>
                  </a:cubicBezTo>
                  <a:cubicBezTo>
                    <a:pt x="1510030" y="1054100"/>
                    <a:pt x="1502410" y="1056640"/>
                    <a:pt x="1488440" y="1057910"/>
                  </a:cubicBezTo>
                  <a:cubicBezTo>
                    <a:pt x="1450340" y="1062990"/>
                    <a:pt x="1342390" y="1035050"/>
                    <a:pt x="1264920" y="1029970"/>
                  </a:cubicBezTo>
                  <a:cubicBezTo>
                    <a:pt x="1181100" y="1023620"/>
                    <a:pt x="1005840" y="1013460"/>
                    <a:pt x="1002030" y="1028700"/>
                  </a:cubicBezTo>
                  <a:cubicBezTo>
                    <a:pt x="999490" y="1041400"/>
                    <a:pt x="1106170" y="1087120"/>
                    <a:pt x="1188720" y="1106170"/>
                  </a:cubicBezTo>
                  <a:cubicBezTo>
                    <a:pt x="1330960" y="1139190"/>
                    <a:pt x="1739900" y="1106170"/>
                    <a:pt x="1794510" y="1146810"/>
                  </a:cubicBezTo>
                  <a:cubicBezTo>
                    <a:pt x="1807210" y="1156970"/>
                    <a:pt x="1808480" y="1172210"/>
                    <a:pt x="1807210" y="1182370"/>
                  </a:cubicBezTo>
                  <a:cubicBezTo>
                    <a:pt x="1804670" y="1193800"/>
                    <a:pt x="1799590" y="1203960"/>
                    <a:pt x="1784350" y="1214120"/>
                  </a:cubicBezTo>
                  <a:cubicBezTo>
                    <a:pt x="1724660" y="1253490"/>
                    <a:pt x="1386840" y="1289050"/>
                    <a:pt x="1247140" y="1330960"/>
                  </a:cubicBezTo>
                  <a:cubicBezTo>
                    <a:pt x="1154430" y="1360170"/>
                    <a:pt x="1019810" y="1397000"/>
                    <a:pt x="1021080" y="1421130"/>
                  </a:cubicBezTo>
                  <a:cubicBezTo>
                    <a:pt x="1023620" y="1442720"/>
                    <a:pt x="1134110" y="1454150"/>
                    <a:pt x="1240790" y="1468120"/>
                  </a:cubicBezTo>
                  <a:cubicBezTo>
                    <a:pt x="1524000" y="1504950"/>
                    <a:pt x="2661920" y="1512570"/>
                    <a:pt x="2801620" y="1532890"/>
                  </a:cubicBezTo>
                  <a:cubicBezTo>
                    <a:pt x="2823210" y="1536700"/>
                    <a:pt x="2829560" y="1536700"/>
                    <a:pt x="2839720" y="1543050"/>
                  </a:cubicBezTo>
                  <a:cubicBezTo>
                    <a:pt x="2847340" y="1548130"/>
                    <a:pt x="2853690" y="1557020"/>
                    <a:pt x="2856230" y="1565910"/>
                  </a:cubicBezTo>
                  <a:cubicBezTo>
                    <a:pt x="2857500" y="1576070"/>
                    <a:pt x="2853690" y="1593850"/>
                    <a:pt x="2848610" y="1602740"/>
                  </a:cubicBezTo>
                  <a:cubicBezTo>
                    <a:pt x="2842260" y="1609090"/>
                    <a:pt x="2838450" y="1611630"/>
                    <a:pt x="2823210" y="1615440"/>
                  </a:cubicBezTo>
                  <a:cubicBezTo>
                    <a:pt x="2748280" y="1639570"/>
                    <a:pt x="2340610" y="1667510"/>
                    <a:pt x="2080260" y="1690370"/>
                  </a:cubicBezTo>
                  <a:cubicBezTo>
                    <a:pt x="1793240" y="1714500"/>
                    <a:pt x="1339850" y="1786890"/>
                    <a:pt x="1170940" y="1755140"/>
                  </a:cubicBezTo>
                  <a:cubicBezTo>
                    <a:pt x="1101090" y="1742440"/>
                    <a:pt x="1098550" y="1714500"/>
                    <a:pt x="1029970" y="1689100"/>
                  </a:cubicBezTo>
                  <a:cubicBezTo>
                    <a:pt x="872490" y="1631950"/>
                    <a:pt x="278130" y="1540510"/>
                    <a:pt x="218440" y="1477010"/>
                  </a:cubicBezTo>
                  <a:cubicBezTo>
                    <a:pt x="205740" y="1463040"/>
                    <a:pt x="207010" y="1447800"/>
                    <a:pt x="210820" y="1436370"/>
                  </a:cubicBezTo>
                  <a:cubicBezTo>
                    <a:pt x="213360" y="1423670"/>
                    <a:pt x="220980" y="1414780"/>
                    <a:pt x="240030" y="1405890"/>
                  </a:cubicBezTo>
                  <a:cubicBezTo>
                    <a:pt x="309880" y="1370330"/>
                    <a:pt x="734060" y="1323340"/>
                    <a:pt x="820420" y="1329690"/>
                  </a:cubicBezTo>
                  <a:cubicBezTo>
                    <a:pt x="845820" y="1332230"/>
                    <a:pt x="857250" y="1334770"/>
                    <a:pt x="869950" y="1344930"/>
                  </a:cubicBezTo>
                  <a:cubicBezTo>
                    <a:pt x="881380" y="1353820"/>
                    <a:pt x="899160" y="1381760"/>
                    <a:pt x="892810" y="1389380"/>
                  </a:cubicBezTo>
                  <a:cubicBezTo>
                    <a:pt x="881380" y="1405890"/>
                    <a:pt x="797560" y="1371600"/>
                    <a:pt x="720090" y="1365250"/>
                  </a:cubicBezTo>
                  <a:cubicBezTo>
                    <a:pt x="570230" y="1353820"/>
                    <a:pt x="121920" y="1370330"/>
                    <a:pt x="44450" y="1355090"/>
                  </a:cubicBezTo>
                  <a:cubicBezTo>
                    <a:pt x="27940" y="1352550"/>
                    <a:pt x="22860" y="1351280"/>
                    <a:pt x="16510" y="1344930"/>
                  </a:cubicBezTo>
                  <a:cubicBezTo>
                    <a:pt x="7620" y="1336040"/>
                    <a:pt x="0" y="1318260"/>
                    <a:pt x="1270" y="1306830"/>
                  </a:cubicBezTo>
                  <a:cubicBezTo>
                    <a:pt x="3810" y="1295400"/>
                    <a:pt x="10160" y="1285240"/>
                    <a:pt x="25400" y="1273810"/>
                  </a:cubicBezTo>
                  <a:cubicBezTo>
                    <a:pt x="66040" y="1242060"/>
                    <a:pt x="299720" y="1210310"/>
                    <a:pt x="308610" y="1168400"/>
                  </a:cubicBezTo>
                  <a:cubicBezTo>
                    <a:pt x="314960" y="1141730"/>
                    <a:pt x="229870" y="1112520"/>
                    <a:pt x="215900" y="1079500"/>
                  </a:cubicBezTo>
                  <a:cubicBezTo>
                    <a:pt x="205740" y="1052830"/>
                    <a:pt x="204470" y="1017270"/>
                    <a:pt x="217170" y="994410"/>
                  </a:cubicBezTo>
                  <a:cubicBezTo>
                    <a:pt x="232410" y="967740"/>
                    <a:pt x="273050" y="957580"/>
                    <a:pt x="317500" y="935990"/>
                  </a:cubicBezTo>
                  <a:cubicBezTo>
                    <a:pt x="389890" y="901700"/>
                    <a:pt x="535940" y="861060"/>
                    <a:pt x="621030" y="820420"/>
                  </a:cubicBezTo>
                  <a:cubicBezTo>
                    <a:pt x="685800" y="789940"/>
                    <a:pt x="792480" y="740410"/>
                    <a:pt x="788670" y="723900"/>
                  </a:cubicBezTo>
                  <a:cubicBezTo>
                    <a:pt x="786130" y="711200"/>
                    <a:pt x="722630" y="721360"/>
                    <a:pt x="673100" y="715010"/>
                  </a:cubicBezTo>
                  <a:cubicBezTo>
                    <a:pt x="581660" y="702310"/>
                    <a:pt x="345440" y="661670"/>
                    <a:pt x="284480" y="640080"/>
                  </a:cubicBezTo>
                  <a:cubicBezTo>
                    <a:pt x="265430" y="632460"/>
                    <a:pt x="256540" y="628650"/>
                    <a:pt x="247650" y="619760"/>
                  </a:cubicBezTo>
                  <a:cubicBezTo>
                    <a:pt x="240030" y="609600"/>
                    <a:pt x="233680" y="593090"/>
                    <a:pt x="234950" y="581660"/>
                  </a:cubicBezTo>
                  <a:cubicBezTo>
                    <a:pt x="237490" y="570230"/>
                    <a:pt x="243840" y="561340"/>
                    <a:pt x="259080" y="548640"/>
                  </a:cubicBezTo>
                  <a:cubicBezTo>
                    <a:pt x="299720" y="516890"/>
                    <a:pt x="529590" y="467360"/>
                    <a:pt x="534670" y="433070"/>
                  </a:cubicBezTo>
                  <a:cubicBezTo>
                    <a:pt x="537210" y="415290"/>
                    <a:pt x="485140" y="400050"/>
                    <a:pt x="474980" y="382270"/>
                  </a:cubicBezTo>
                  <a:cubicBezTo>
                    <a:pt x="466090" y="368300"/>
                    <a:pt x="462280" y="350520"/>
                    <a:pt x="464820" y="337820"/>
                  </a:cubicBezTo>
                  <a:cubicBezTo>
                    <a:pt x="466090" y="326390"/>
                    <a:pt x="474980" y="314960"/>
                    <a:pt x="485140" y="308610"/>
                  </a:cubicBezTo>
                  <a:cubicBezTo>
                    <a:pt x="496570" y="302260"/>
                    <a:pt x="515620" y="311150"/>
                    <a:pt x="530860" y="304800"/>
                  </a:cubicBezTo>
                  <a:cubicBezTo>
                    <a:pt x="549910" y="295910"/>
                    <a:pt x="556260" y="269240"/>
                    <a:pt x="588010" y="250190"/>
                  </a:cubicBezTo>
                  <a:cubicBezTo>
                    <a:pt x="664210" y="204470"/>
                    <a:pt x="970280" y="127000"/>
                    <a:pt x="1031240" y="90170"/>
                  </a:cubicBezTo>
                  <a:cubicBezTo>
                    <a:pt x="1049020" y="80010"/>
                    <a:pt x="1050290" y="66040"/>
                    <a:pt x="1062990" y="63500"/>
                  </a:cubicBezTo>
                  <a:cubicBezTo>
                    <a:pt x="1075690" y="59690"/>
                    <a:pt x="1101090" y="67310"/>
                    <a:pt x="1109980" y="76200"/>
                  </a:cubicBezTo>
                  <a:cubicBezTo>
                    <a:pt x="1116330" y="83820"/>
                    <a:pt x="1120140" y="96520"/>
                    <a:pt x="1118870" y="105410"/>
                  </a:cubicBezTo>
                  <a:cubicBezTo>
                    <a:pt x="1118870" y="115570"/>
                    <a:pt x="1112520" y="127000"/>
                    <a:pt x="1107440" y="133350"/>
                  </a:cubicBezTo>
                  <a:cubicBezTo>
                    <a:pt x="1102360" y="139700"/>
                    <a:pt x="1099820" y="142240"/>
                    <a:pt x="1089660" y="144780"/>
                  </a:cubicBezTo>
                  <a:cubicBezTo>
                    <a:pt x="1059180" y="151130"/>
                    <a:pt x="923290" y="138430"/>
                    <a:pt x="887730" y="118110"/>
                  </a:cubicBezTo>
                  <a:cubicBezTo>
                    <a:pt x="868680" y="107950"/>
                    <a:pt x="855980" y="91440"/>
                    <a:pt x="855980" y="77470"/>
                  </a:cubicBezTo>
                  <a:cubicBezTo>
                    <a:pt x="854710" y="63500"/>
                    <a:pt x="862330" y="44450"/>
                    <a:pt x="882650" y="34290"/>
                  </a:cubicBezTo>
                  <a:cubicBezTo>
                    <a:pt x="948690" y="0"/>
                    <a:pt x="1254760" y="67310"/>
                    <a:pt x="1447800" y="78740"/>
                  </a:cubicBezTo>
                  <a:cubicBezTo>
                    <a:pt x="1652270" y="91440"/>
                    <a:pt x="2002790" y="80010"/>
                    <a:pt x="2078990" y="102870"/>
                  </a:cubicBezTo>
                  <a:cubicBezTo>
                    <a:pt x="2098040" y="109220"/>
                    <a:pt x="2106930" y="113030"/>
                    <a:pt x="2112010" y="123190"/>
                  </a:cubicBezTo>
                  <a:cubicBezTo>
                    <a:pt x="2117090" y="135890"/>
                    <a:pt x="2113280" y="162560"/>
                    <a:pt x="2105660" y="172720"/>
                  </a:cubicBezTo>
                  <a:cubicBezTo>
                    <a:pt x="2098040" y="181610"/>
                    <a:pt x="2080260" y="185420"/>
                    <a:pt x="2068830" y="184150"/>
                  </a:cubicBezTo>
                  <a:cubicBezTo>
                    <a:pt x="2057400" y="181610"/>
                    <a:pt x="2043430" y="170180"/>
                    <a:pt x="2039620" y="160020"/>
                  </a:cubicBezTo>
                  <a:cubicBezTo>
                    <a:pt x="2034540" y="149860"/>
                    <a:pt x="2035810" y="132080"/>
                    <a:pt x="2042160" y="121920"/>
                  </a:cubicBezTo>
                  <a:cubicBezTo>
                    <a:pt x="2047240" y="113030"/>
                    <a:pt x="2063750" y="102870"/>
                    <a:pt x="2075180" y="102870"/>
                  </a:cubicBezTo>
                  <a:cubicBezTo>
                    <a:pt x="2087880" y="104140"/>
                    <a:pt x="2109470" y="119380"/>
                    <a:pt x="2114550" y="132080"/>
                  </a:cubicBezTo>
                  <a:cubicBezTo>
                    <a:pt x="2119630" y="142240"/>
                    <a:pt x="2114550" y="160020"/>
                    <a:pt x="2108200" y="168910"/>
                  </a:cubicBezTo>
                  <a:cubicBezTo>
                    <a:pt x="2101850" y="177800"/>
                    <a:pt x="2092960" y="180340"/>
                    <a:pt x="2073910" y="184150"/>
                  </a:cubicBezTo>
                  <a:cubicBezTo>
                    <a:pt x="1993900" y="199390"/>
                    <a:pt x="1643380" y="171450"/>
                    <a:pt x="1440180" y="160020"/>
                  </a:cubicBezTo>
                  <a:cubicBezTo>
                    <a:pt x="1252220" y="149860"/>
                    <a:pt x="965200" y="137160"/>
                    <a:pt x="897890" y="120650"/>
                  </a:cubicBezTo>
                  <a:cubicBezTo>
                    <a:pt x="881380" y="115570"/>
                    <a:pt x="876300" y="114300"/>
                    <a:pt x="868680" y="106680"/>
                  </a:cubicBezTo>
                  <a:cubicBezTo>
                    <a:pt x="862330" y="100330"/>
                    <a:pt x="855980" y="88900"/>
                    <a:pt x="855980" y="77470"/>
                  </a:cubicBezTo>
                  <a:cubicBezTo>
                    <a:pt x="855980" y="66040"/>
                    <a:pt x="863600" y="48260"/>
                    <a:pt x="872490" y="39370"/>
                  </a:cubicBezTo>
                  <a:cubicBezTo>
                    <a:pt x="880110" y="33020"/>
                    <a:pt x="889000" y="31750"/>
                    <a:pt x="902970" y="30480"/>
                  </a:cubicBezTo>
                  <a:cubicBezTo>
                    <a:pt x="939800" y="27940"/>
                    <a:pt x="1060450" y="44450"/>
                    <a:pt x="1093470" y="64770"/>
                  </a:cubicBezTo>
                  <a:cubicBezTo>
                    <a:pt x="1108710" y="72390"/>
                    <a:pt x="1116330" y="83820"/>
                    <a:pt x="1118870" y="95250"/>
                  </a:cubicBezTo>
                  <a:cubicBezTo>
                    <a:pt x="1120140" y="106680"/>
                    <a:pt x="1115060" y="121920"/>
                    <a:pt x="1107440" y="133350"/>
                  </a:cubicBezTo>
                  <a:cubicBezTo>
                    <a:pt x="1097280" y="147320"/>
                    <a:pt x="1084580" y="154940"/>
                    <a:pt x="1059180" y="168910"/>
                  </a:cubicBezTo>
                  <a:cubicBezTo>
                    <a:pt x="981710" y="210820"/>
                    <a:pt x="650240" y="313690"/>
                    <a:pt x="561340" y="355600"/>
                  </a:cubicBezTo>
                  <a:cubicBezTo>
                    <a:pt x="527050" y="372110"/>
                    <a:pt x="510540" y="400050"/>
                    <a:pt x="494030" y="396240"/>
                  </a:cubicBezTo>
                  <a:cubicBezTo>
                    <a:pt x="478790" y="392430"/>
                    <a:pt x="463550" y="364490"/>
                    <a:pt x="462280" y="349250"/>
                  </a:cubicBezTo>
                  <a:cubicBezTo>
                    <a:pt x="462280" y="335280"/>
                    <a:pt x="473710" y="316230"/>
                    <a:pt x="485140" y="308610"/>
                  </a:cubicBezTo>
                  <a:cubicBezTo>
                    <a:pt x="496570" y="300990"/>
                    <a:pt x="513080" y="300990"/>
                    <a:pt x="530860" y="304800"/>
                  </a:cubicBezTo>
                  <a:cubicBezTo>
                    <a:pt x="557530" y="309880"/>
                    <a:pt x="609600" y="335280"/>
                    <a:pt x="627380" y="358140"/>
                  </a:cubicBezTo>
                  <a:cubicBezTo>
                    <a:pt x="638810" y="373380"/>
                    <a:pt x="640080" y="393700"/>
                    <a:pt x="638810" y="412750"/>
                  </a:cubicBezTo>
                  <a:cubicBezTo>
                    <a:pt x="638810" y="431800"/>
                    <a:pt x="633730" y="454660"/>
                    <a:pt x="622300" y="472440"/>
                  </a:cubicBezTo>
                  <a:cubicBezTo>
                    <a:pt x="609600" y="488950"/>
                    <a:pt x="594360" y="497840"/>
                    <a:pt x="567690" y="513080"/>
                  </a:cubicBezTo>
                  <a:cubicBezTo>
                    <a:pt x="509270" y="546100"/>
                    <a:pt x="309880" y="635000"/>
                    <a:pt x="266700" y="629920"/>
                  </a:cubicBezTo>
                  <a:cubicBezTo>
                    <a:pt x="252730" y="627380"/>
                    <a:pt x="246380" y="619760"/>
                    <a:pt x="241300" y="610870"/>
                  </a:cubicBezTo>
                  <a:cubicBezTo>
                    <a:pt x="236220" y="603250"/>
                    <a:pt x="233680" y="590550"/>
                    <a:pt x="234950" y="581660"/>
                  </a:cubicBezTo>
                  <a:cubicBezTo>
                    <a:pt x="236220" y="571500"/>
                    <a:pt x="242570" y="561340"/>
                    <a:pt x="250190" y="554990"/>
                  </a:cubicBezTo>
                  <a:cubicBezTo>
                    <a:pt x="257810" y="548640"/>
                    <a:pt x="267970" y="544830"/>
                    <a:pt x="279400" y="544830"/>
                  </a:cubicBezTo>
                  <a:cubicBezTo>
                    <a:pt x="297180" y="544830"/>
                    <a:pt x="313690" y="561340"/>
                    <a:pt x="347980" y="571500"/>
                  </a:cubicBezTo>
                  <a:cubicBezTo>
                    <a:pt x="435610" y="595630"/>
                    <a:pt x="759460" y="624840"/>
                    <a:pt x="829310" y="662940"/>
                  </a:cubicBezTo>
                  <a:cubicBezTo>
                    <a:pt x="854710" y="675640"/>
                    <a:pt x="867410" y="687070"/>
                    <a:pt x="871220" y="704850"/>
                  </a:cubicBezTo>
                  <a:cubicBezTo>
                    <a:pt x="876300" y="728980"/>
                    <a:pt x="859790" y="768350"/>
                    <a:pt x="836930" y="796290"/>
                  </a:cubicBezTo>
                  <a:cubicBezTo>
                    <a:pt x="801370" y="836930"/>
                    <a:pt x="725170" y="867410"/>
                    <a:pt x="652780" y="901700"/>
                  </a:cubicBezTo>
                  <a:cubicBezTo>
                    <a:pt x="558800" y="947420"/>
                    <a:pt x="323850" y="994410"/>
                    <a:pt x="317500" y="1036320"/>
                  </a:cubicBezTo>
                  <a:cubicBezTo>
                    <a:pt x="313690" y="1060450"/>
                    <a:pt x="391160" y="1078230"/>
                    <a:pt x="405130" y="1107440"/>
                  </a:cubicBezTo>
                  <a:cubicBezTo>
                    <a:pt x="417830" y="1131570"/>
                    <a:pt x="417830" y="1170940"/>
                    <a:pt x="407670" y="1193800"/>
                  </a:cubicBezTo>
                  <a:cubicBezTo>
                    <a:pt x="397510" y="1216660"/>
                    <a:pt x="375920" y="1228090"/>
                    <a:pt x="345440" y="1245870"/>
                  </a:cubicBezTo>
                  <a:cubicBezTo>
                    <a:pt x="284480" y="1280160"/>
                    <a:pt x="92710" y="1355090"/>
                    <a:pt x="44450" y="1355090"/>
                  </a:cubicBezTo>
                  <a:cubicBezTo>
                    <a:pt x="30480" y="1355090"/>
                    <a:pt x="22860" y="1352550"/>
                    <a:pt x="16510" y="1344930"/>
                  </a:cubicBezTo>
                  <a:cubicBezTo>
                    <a:pt x="7620" y="1334770"/>
                    <a:pt x="0" y="1309370"/>
                    <a:pt x="3810" y="1296670"/>
                  </a:cubicBezTo>
                  <a:cubicBezTo>
                    <a:pt x="8890" y="1283970"/>
                    <a:pt x="21590" y="1275080"/>
                    <a:pt x="44450" y="1268730"/>
                  </a:cubicBezTo>
                  <a:cubicBezTo>
                    <a:pt x="133350" y="1242060"/>
                    <a:pt x="576580" y="1268730"/>
                    <a:pt x="731520" y="1282700"/>
                  </a:cubicBezTo>
                  <a:cubicBezTo>
                    <a:pt x="811530" y="1289050"/>
                    <a:pt x="881380" y="1285240"/>
                    <a:pt x="911860" y="1310640"/>
                  </a:cubicBezTo>
                  <a:cubicBezTo>
                    <a:pt x="929640" y="1327150"/>
                    <a:pt x="939800" y="1360170"/>
                    <a:pt x="932180" y="1376680"/>
                  </a:cubicBezTo>
                  <a:cubicBezTo>
                    <a:pt x="922020" y="1397000"/>
                    <a:pt x="881380" y="1399540"/>
                    <a:pt x="833120" y="1410970"/>
                  </a:cubicBezTo>
                  <a:cubicBezTo>
                    <a:pt x="721360" y="1437640"/>
                    <a:pt x="316230" y="1507490"/>
                    <a:pt x="246380" y="1493520"/>
                  </a:cubicBezTo>
                  <a:cubicBezTo>
                    <a:pt x="229870" y="1490980"/>
                    <a:pt x="224790" y="1485900"/>
                    <a:pt x="218440" y="1477010"/>
                  </a:cubicBezTo>
                  <a:cubicBezTo>
                    <a:pt x="212090" y="1468120"/>
                    <a:pt x="207010" y="1447800"/>
                    <a:pt x="210820" y="1436370"/>
                  </a:cubicBezTo>
                  <a:cubicBezTo>
                    <a:pt x="213360" y="1423670"/>
                    <a:pt x="224790" y="1410970"/>
                    <a:pt x="240030" y="1405890"/>
                  </a:cubicBezTo>
                  <a:cubicBezTo>
                    <a:pt x="262890" y="1397000"/>
                    <a:pt x="295910" y="1409700"/>
                    <a:pt x="347980" y="1419860"/>
                  </a:cubicBezTo>
                  <a:cubicBezTo>
                    <a:pt x="482600" y="1446530"/>
                    <a:pt x="941070" y="1563370"/>
                    <a:pt x="1071880" y="1617980"/>
                  </a:cubicBezTo>
                  <a:cubicBezTo>
                    <a:pt x="1123950" y="1639570"/>
                    <a:pt x="1120140" y="1663700"/>
                    <a:pt x="1174750" y="1676400"/>
                  </a:cubicBezTo>
                  <a:cubicBezTo>
                    <a:pt x="1324610" y="1709420"/>
                    <a:pt x="1786890" y="1637030"/>
                    <a:pt x="2072640" y="1612900"/>
                  </a:cubicBezTo>
                  <a:cubicBezTo>
                    <a:pt x="2334260" y="1590040"/>
                    <a:pt x="2744470" y="1522730"/>
                    <a:pt x="2821940" y="1536700"/>
                  </a:cubicBezTo>
                  <a:cubicBezTo>
                    <a:pt x="2835910" y="1539240"/>
                    <a:pt x="2840990" y="1543050"/>
                    <a:pt x="2846070" y="1549400"/>
                  </a:cubicBezTo>
                  <a:cubicBezTo>
                    <a:pt x="2852420" y="1555750"/>
                    <a:pt x="2857500" y="1567180"/>
                    <a:pt x="2857500" y="1576070"/>
                  </a:cubicBezTo>
                  <a:cubicBezTo>
                    <a:pt x="2857500" y="1584960"/>
                    <a:pt x="2853690" y="1595120"/>
                    <a:pt x="2848610" y="1602740"/>
                  </a:cubicBezTo>
                  <a:cubicBezTo>
                    <a:pt x="2842260" y="1609090"/>
                    <a:pt x="2837180" y="1612900"/>
                    <a:pt x="2823210" y="1615440"/>
                  </a:cubicBezTo>
                  <a:cubicBezTo>
                    <a:pt x="2772410" y="1626870"/>
                    <a:pt x="2600960" y="1596390"/>
                    <a:pt x="2435860" y="1587500"/>
                  </a:cubicBezTo>
                  <a:cubicBezTo>
                    <a:pt x="2143760" y="1572260"/>
                    <a:pt x="1454150" y="1578610"/>
                    <a:pt x="1223010" y="1549400"/>
                  </a:cubicBezTo>
                  <a:cubicBezTo>
                    <a:pt x="1129030" y="1536700"/>
                    <a:pt x="1075690" y="1524000"/>
                    <a:pt x="1027430" y="1504950"/>
                  </a:cubicBezTo>
                  <a:cubicBezTo>
                    <a:pt x="996950" y="1492250"/>
                    <a:pt x="967740" y="1482090"/>
                    <a:pt x="957580" y="1460500"/>
                  </a:cubicBezTo>
                  <a:cubicBezTo>
                    <a:pt x="947420" y="1435100"/>
                    <a:pt x="960120" y="1379220"/>
                    <a:pt x="977900" y="1355090"/>
                  </a:cubicBezTo>
                  <a:cubicBezTo>
                    <a:pt x="995680" y="1332230"/>
                    <a:pt x="1028700" y="1327150"/>
                    <a:pt x="1061720" y="1313180"/>
                  </a:cubicBezTo>
                  <a:cubicBezTo>
                    <a:pt x="1107440" y="1294130"/>
                    <a:pt x="1167130" y="1271270"/>
                    <a:pt x="1228090" y="1252220"/>
                  </a:cubicBezTo>
                  <a:cubicBezTo>
                    <a:pt x="1297940" y="1231900"/>
                    <a:pt x="1379220" y="1215390"/>
                    <a:pt x="1457960" y="1196340"/>
                  </a:cubicBezTo>
                  <a:cubicBezTo>
                    <a:pt x="1541780" y="1178560"/>
                    <a:pt x="1661160" y="1151890"/>
                    <a:pt x="1714500" y="1143000"/>
                  </a:cubicBezTo>
                  <a:cubicBezTo>
                    <a:pt x="1738630" y="1137920"/>
                    <a:pt x="1752600" y="1134110"/>
                    <a:pt x="1766570" y="1135380"/>
                  </a:cubicBezTo>
                  <a:cubicBezTo>
                    <a:pt x="1778000" y="1136650"/>
                    <a:pt x="1788160" y="1139190"/>
                    <a:pt x="1794510" y="1146810"/>
                  </a:cubicBezTo>
                  <a:cubicBezTo>
                    <a:pt x="1802130" y="1155700"/>
                    <a:pt x="1808480" y="1181100"/>
                    <a:pt x="1804670" y="1192530"/>
                  </a:cubicBezTo>
                  <a:cubicBezTo>
                    <a:pt x="1799590" y="1203960"/>
                    <a:pt x="1786890" y="1211580"/>
                    <a:pt x="1765300" y="1217930"/>
                  </a:cubicBezTo>
                  <a:cubicBezTo>
                    <a:pt x="1685290" y="1239520"/>
                    <a:pt x="1319530" y="1209040"/>
                    <a:pt x="1170940" y="1189990"/>
                  </a:cubicBezTo>
                  <a:cubicBezTo>
                    <a:pt x="1080770" y="1177290"/>
                    <a:pt x="999490" y="1164590"/>
                    <a:pt x="956310" y="1143000"/>
                  </a:cubicBezTo>
                  <a:cubicBezTo>
                    <a:pt x="934720" y="1131570"/>
                    <a:pt x="923290" y="1120140"/>
                    <a:pt x="913130" y="1103630"/>
                  </a:cubicBezTo>
                  <a:cubicBezTo>
                    <a:pt x="902970" y="1088390"/>
                    <a:pt x="891540" y="1066800"/>
                    <a:pt x="892810" y="1047750"/>
                  </a:cubicBezTo>
                  <a:cubicBezTo>
                    <a:pt x="894080" y="1024890"/>
                    <a:pt x="911860" y="990600"/>
                    <a:pt x="930910" y="974090"/>
                  </a:cubicBezTo>
                  <a:cubicBezTo>
                    <a:pt x="948690" y="958850"/>
                    <a:pt x="971550" y="955040"/>
                    <a:pt x="998220" y="949960"/>
                  </a:cubicBezTo>
                  <a:cubicBezTo>
                    <a:pt x="1032510" y="943610"/>
                    <a:pt x="1070610" y="944880"/>
                    <a:pt x="1118870" y="944880"/>
                  </a:cubicBezTo>
                  <a:cubicBezTo>
                    <a:pt x="1191260" y="944880"/>
                    <a:pt x="1320800" y="949960"/>
                    <a:pt x="1390650" y="957580"/>
                  </a:cubicBezTo>
                  <a:cubicBezTo>
                    <a:pt x="1435100" y="962660"/>
                    <a:pt x="1477010" y="967740"/>
                    <a:pt x="1498600" y="976630"/>
                  </a:cubicBezTo>
                  <a:cubicBezTo>
                    <a:pt x="1510030" y="981710"/>
                    <a:pt x="1517650" y="986790"/>
                    <a:pt x="1522730" y="993140"/>
                  </a:cubicBezTo>
                  <a:cubicBezTo>
                    <a:pt x="1527810" y="1000760"/>
                    <a:pt x="1531620" y="1013460"/>
                    <a:pt x="1530350" y="1022350"/>
                  </a:cubicBezTo>
                  <a:cubicBezTo>
                    <a:pt x="1529080" y="1031240"/>
                    <a:pt x="1525270" y="1041400"/>
                    <a:pt x="1516380" y="1047750"/>
                  </a:cubicBezTo>
                  <a:cubicBezTo>
                    <a:pt x="1504950" y="1057910"/>
                    <a:pt x="1489710" y="1059180"/>
                    <a:pt x="1457960" y="1062990"/>
                  </a:cubicBezTo>
                  <a:cubicBezTo>
                    <a:pt x="1341120" y="1078230"/>
                    <a:pt x="699770" y="1093470"/>
                    <a:pt x="604520" y="1059180"/>
                  </a:cubicBezTo>
                  <a:cubicBezTo>
                    <a:pt x="582930" y="1051560"/>
                    <a:pt x="572770" y="1042670"/>
                    <a:pt x="568960" y="1029970"/>
                  </a:cubicBezTo>
                  <a:cubicBezTo>
                    <a:pt x="565150" y="1018540"/>
                    <a:pt x="568960" y="999490"/>
                    <a:pt x="584200" y="986790"/>
                  </a:cubicBezTo>
                  <a:cubicBezTo>
                    <a:pt x="631190" y="944880"/>
                    <a:pt x="880110" y="922020"/>
                    <a:pt x="1032510" y="899160"/>
                  </a:cubicBezTo>
                  <a:cubicBezTo>
                    <a:pt x="1188720" y="875030"/>
                    <a:pt x="1381760" y="849630"/>
                    <a:pt x="1511300" y="844550"/>
                  </a:cubicBezTo>
                  <a:cubicBezTo>
                    <a:pt x="1597660" y="840740"/>
                    <a:pt x="1695450" y="834390"/>
                    <a:pt x="1728470" y="850900"/>
                  </a:cubicBezTo>
                  <a:cubicBezTo>
                    <a:pt x="1741170" y="855980"/>
                    <a:pt x="1744980" y="864870"/>
                    <a:pt x="1748790" y="873760"/>
                  </a:cubicBezTo>
                  <a:cubicBezTo>
                    <a:pt x="1752600" y="882650"/>
                    <a:pt x="1753870" y="895350"/>
                    <a:pt x="1748790" y="904240"/>
                  </a:cubicBezTo>
                  <a:cubicBezTo>
                    <a:pt x="1742440" y="915670"/>
                    <a:pt x="1708150" y="932180"/>
                    <a:pt x="1708150" y="932180"/>
                  </a:cubicBezTo>
                </a:path>
              </a:pathLst>
            </a:custGeom>
            <a:solidFill>
              <a:srgbClr val="A6A6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0738848" y="6482085"/>
            <a:ext cx="3485197" cy="1327785"/>
            <a:chOff x="0" y="0"/>
            <a:chExt cx="4646930" cy="1770380"/>
          </a:xfrm>
        </p:grpSpPr>
        <p:sp>
          <p:nvSpPr>
            <p:cNvPr id="80" name="Freeform 80"/>
            <p:cNvSpPr/>
            <p:nvPr/>
          </p:nvSpPr>
          <p:spPr>
            <a:xfrm>
              <a:off x="49530" y="46990"/>
              <a:ext cx="4547870" cy="1697990"/>
            </a:xfrm>
            <a:custGeom>
              <a:avLst/>
              <a:gdLst/>
              <a:ahLst/>
              <a:cxnLst/>
              <a:rect l="l" t="t" r="r" b="b"/>
              <a:pathLst>
                <a:path w="4547870" h="1697990">
                  <a:moveTo>
                    <a:pt x="2581910" y="372110"/>
                  </a:moveTo>
                  <a:cubicBezTo>
                    <a:pt x="1856740" y="264160"/>
                    <a:pt x="1281430" y="259080"/>
                    <a:pt x="1192530" y="238760"/>
                  </a:cubicBezTo>
                  <a:cubicBezTo>
                    <a:pt x="1177290" y="234950"/>
                    <a:pt x="1173480" y="233680"/>
                    <a:pt x="1165860" y="227330"/>
                  </a:cubicBezTo>
                  <a:cubicBezTo>
                    <a:pt x="1159510" y="220980"/>
                    <a:pt x="1154430" y="209550"/>
                    <a:pt x="1154430" y="200660"/>
                  </a:cubicBezTo>
                  <a:cubicBezTo>
                    <a:pt x="1153160" y="191770"/>
                    <a:pt x="1156970" y="180340"/>
                    <a:pt x="1162050" y="173990"/>
                  </a:cubicBezTo>
                  <a:cubicBezTo>
                    <a:pt x="1168400" y="166370"/>
                    <a:pt x="1172210" y="162560"/>
                    <a:pt x="1187450" y="158750"/>
                  </a:cubicBezTo>
                  <a:cubicBezTo>
                    <a:pt x="1278890" y="132080"/>
                    <a:pt x="2143760" y="139700"/>
                    <a:pt x="2239010" y="156210"/>
                  </a:cubicBezTo>
                  <a:cubicBezTo>
                    <a:pt x="2254250" y="158750"/>
                    <a:pt x="2258060" y="160020"/>
                    <a:pt x="2264410" y="166370"/>
                  </a:cubicBezTo>
                  <a:cubicBezTo>
                    <a:pt x="2270760" y="171450"/>
                    <a:pt x="2275840" y="181610"/>
                    <a:pt x="2277110" y="190500"/>
                  </a:cubicBezTo>
                  <a:cubicBezTo>
                    <a:pt x="2277110" y="200660"/>
                    <a:pt x="2272030" y="217170"/>
                    <a:pt x="2264410" y="224790"/>
                  </a:cubicBezTo>
                  <a:cubicBezTo>
                    <a:pt x="2258060" y="231140"/>
                    <a:pt x="2252980" y="231140"/>
                    <a:pt x="2239010" y="233680"/>
                  </a:cubicBezTo>
                  <a:cubicBezTo>
                    <a:pt x="2159000" y="248920"/>
                    <a:pt x="1651000" y="214630"/>
                    <a:pt x="1455420" y="229870"/>
                  </a:cubicBezTo>
                  <a:cubicBezTo>
                    <a:pt x="1336040" y="237490"/>
                    <a:pt x="1258570" y="254000"/>
                    <a:pt x="1169670" y="273050"/>
                  </a:cubicBezTo>
                  <a:cubicBezTo>
                    <a:pt x="1090930" y="289560"/>
                    <a:pt x="958850" y="299720"/>
                    <a:pt x="949960" y="330200"/>
                  </a:cubicBezTo>
                  <a:cubicBezTo>
                    <a:pt x="943610" y="353060"/>
                    <a:pt x="998220" y="391160"/>
                    <a:pt x="1032510" y="415290"/>
                  </a:cubicBezTo>
                  <a:cubicBezTo>
                    <a:pt x="1074420" y="444500"/>
                    <a:pt x="1131570" y="464820"/>
                    <a:pt x="1187450" y="486410"/>
                  </a:cubicBezTo>
                  <a:cubicBezTo>
                    <a:pt x="1249680" y="509270"/>
                    <a:pt x="1301750" y="527050"/>
                    <a:pt x="1393190" y="544830"/>
                  </a:cubicBezTo>
                  <a:cubicBezTo>
                    <a:pt x="1560830" y="579120"/>
                    <a:pt x="2045970" y="603250"/>
                    <a:pt x="2128520" y="635000"/>
                  </a:cubicBezTo>
                  <a:cubicBezTo>
                    <a:pt x="2147570" y="641350"/>
                    <a:pt x="2153920" y="646430"/>
                    <a:pt x="2159000" y="656590"/>
                  </a:cubicBezTo>
                  <a:cubicBezTo>
                    <a:pt x="2164080" y="666750"/>
                    <a:pt x="2164080" y="684530"/>
                    <a:pt x="2159000" y="694690"/>
                  </a:cubicBezTo>
                  <a:cubicBezTo>
                    <a:pt x="2153920" y="703580"/>
                    <a:pt x="2145030" y="709930"/>
                    <a:pt x="2128520" y="715010"/>
                  </a:cubicBezTo>
                  <a:cubicBezTo>
                    <a:pt x="2071370" y="732790"/>
                    <a:pt x="1875790" y="713740"/>
                    <a:pt x="1738630" y="718820"/>
                  </a:cubicBezTo>
                  <a:cubicBezTo>
                    <a:pt x="1584960" y="723900"/>
                    <a:pt x="1303020" y="718820"/>
                    <a:pt x="1247140" y="748030"/>
                  </a:cubicBezTo>
                  <a:cubicBezTo>
                    <a:pt x="1233170" y="755650"/>
                    <a:pt x="1235710" y="770890"/>
                    <a:pt x="1226820" y="773430"/>
                  </a:cubicBezTo>
                  <a:cubicBezTo>
                    <a:pt x="1219200" y="777240"/>
                    <a:pt x="1205230" y="773430"/>
                    <a:pt x="1198880" y="768350"/>
                  </a:cubicBezTo>
                  <a:cubicBezTo>
                    <a:pt x="1189990" y="760730"/>
                    <a:pt x="1178560" y="737870"/>
                    <a:pt x="1181100" y="725170"/>
                  </a:cubicBezTo>
                  <a:cubicBezTo>
                    <a:pt x="1183640" y="712470"/>
                    <a:pt x="1196340" y="699770"/>
                    <a:pt x="1214120" y="693420"/>
                  </a:cubicBezTo>
                  <a:cubicBezTo>
                    <a:pt x="1262380" y="678180"/>
                    <a:pt x="1367790" y="720090"/>
                    <a:pt x="1506220" y="730250"/>
                  </a:cubicBezTo>
                  <a:cubicBezTo>
                    <a:pt x="1845310" y="754380"/>
                    <a:pt x="3144520" y="718820"/>
                    <a:pt x="3266440" y="759460"/>
                  </a:cubicBezTo>
                  <a:cubicBezTo>
                    <a:pt x="3281680" y="764540"/>
                    <a:pt x="3285490" y="768350"/>
                    <a:pt x="3289300" y="775970"/>
                  </a:cubicBezTo>
                  <a:cubicBezTo>
                    <a:pt x="3295650" y="786130"/>
                    <a:pt x="3298190" y="801370"/>
                    <a:pt x="3293110" y="814070"/>
                  </a:cubicBezTo>
                  <a:cubicBezTo>
                    <a:pt x="3285490" y="835660"/>
                    <a:pt x="3213100" y="863600"/>
                    <a:pt x="3216910" y="881380"/>
                  </a:cubicBezTo>
                  <a:cubicBezTo>
                    <a:pt x="3219450" y="900430"/>
                    <a:pt x="3277870" y="909320"/>
                    <a:pt x="3314700" y="923290"/>
                  </a:cubicBezTo>
                  <a:cubicBezTo>
                    <a:pt x="3361690" y="941070"/>
                    <a:pt x="3401060" y="955040"/>
                    <a:pt x="3477260" y="972820"/>
                  </a:cubicBezTo>
                  <a:cubicBezTo>
                    <a:pt x="3646170" y="1013460"/>
                    <a:pt x="4127500" y="1071880"/>
                    <a:pt x="4312920" y="1111250"/>
                  </a:cubicBezTo>
                  <a:cubicBezTo>
                    <a:pt x="4406900" y="1130300"/>
                    <a:pt x="4490720" y="1139190"/>
                    <a:pt x="4523740" y="1165860"/>
                  </a:cubicBezTo>
                  <a:cubicBezTo>
                    <a:pt x="4538980" y="1177290"/>
                    <a:pt x="4547870" y="1193800"/>
                    <a:pt x="4546600" y="1206500"/>
                  </a:cubicBezTo>
                  <a:cubicBezTo>
                    <a:pt x="4545330" y="1219200"/>
                    <a:pt x="4536440" y="1230630"/>
                    <a:pt x="4516120" y="1240790"/>
                  </a:cubicBezTo>
                  <a:cubicBezTo>
                    <a:pt x="4417060" y="1292860"/>
                    <a:pt x="3705860" y="1313180"/>
                    <a:pt x="3489960" y="1344930"/>
                  </a:cubicBezTo>
                  <a:cubicBezTo>
                    <a:pt x="3388360" y="1360170"/>
                    <a:pt x="3323590" y="1371600"/>
                    <a:pt x="3268980" y="1388110"/>
                  </a:cubicBezTo>
                  <a:cubicBezTo>
                    <a:pt x="3233420" y="1397000"/>
                    <a:pt x="3206750" y="1417320"/>
                    <a:pt x="3185160" y="1418590"/>
                  </a:cubicBezTo>
                  <a:cubicBezTo>
                    <a:pt x="3171190" y="1418590"/>
                    <a:pt x="3157220" y="1414780"/>
                    <a:pt x="3149600" y="1407160"/>
                  </a:cubicBezTo>
                  <a:cubicBezTo>
                    <a:pt x="3141980" y="1400810"/>
                    <a:pt x="3136900" y="1384300"/>
                    <a:pt x="3139440" y="1372870"/>
                  </a:cubicBezTo>
                  <a:cubicBezTo>
                    <a:pt x="3141980" y="1361440"/>
                    <a:pt x="3155950" y="1344930"/>
                    <a:pt x="3169920" y="1341120"/>
                  </a:cubicBezTo>
                  <a:cubicBezTo>
                    <a:pt x="3192780" y="1337310"/>
                    <a:pt x="3228340" y="1370330"/>
                    <a:pt x="3266440" y="1380490"/>
                  </a:cubicBezTo>
                  <a:cubicBezTo>
                    <a:pt x="3319780" y="1395730"/>
                    <a:pt x="3378200" y="1402080"/>
                    <a:pt x="3463290" y="1410970"/>
                  </a:cubicBezTo>
                  <a:cubicBezTo>
                    <a:pt x="3615690" y="1426210"/>
                    <a:pt x="3978910" y="1432560"/>
                    <a:pt x="4103370" y="1445260"/>
                  </a:cubicBezTo>
                  <a:cubicBezTo>
                    <a:pt x="4155440" y="1451610"/>
                    <a:pt x="4193540" y="1449070"/>
                    <a:pt x="4213860" y="1463040"/>
                  </a:cubicBezTo>
                  <a:cubicBezTo>
                    <a:pt x="4225290" y="1470660"/>
                    <a:pt x="4231640" y="1483360"/>
                    <a:pt x="4231640" y="1494790"/>
                  </a:cubicBezTo>
                  <a:cubicBezTo>
                    <a:pt x="4231640" y="1504950"/>
                    <a:pt x="4227830" y="1517650"/>
                    <a:pt x="4216400" y="1527810"/>
                  </a:cubicBezTo>
                  <a:cubicBezTo>
                    <a:pt x="4194810" y="1546860"/>
                    <a:pt x="4150360" y="1558290"/>
                    <a:pt x="4077970" y="1572260"/>
                  </a:cubicBezTo>
                  <a:cubicBezTo>
                    <a:pt x="3853180" y="1615440"/>
                    <a:pt x="2938780" y="1697990"/>
                    <a:pt x="2641600" y="1671320"/>
                  </a:cubicBezTo>
                  <a:cubicBezTo>
                    <a:pt x="2504440" y="1658620"/>
                    <a:pt x="2457450" y="1619250"/>
                    <a:pt x="2345690" y="1596390"/>
                  </a:cubicBezTo>
                  <a:cubicBezTo>
                    <a:pt x="2205990" y="1567180"/>
                    <a:pt x="2033270" y="1535430"/>
                    <a:pt x="1866900" y="1516380"/>
                  </a:cubicBezTo>
                  <a:cubicBezTo>
                    <a:pt x="1686560" y="1496060"/>
                    <a:pt x="1369060" y="1494790"/>
                    <a:pt x="1303020" y="1478280"/>
                  </a:cubicBezTo>
                  <a:cubicBezTo>
                    <a:pt x="1289050" y="1474470"/>
                    <a:pt x="1283970" y="1471930"/>
                    <a:pt x="1277620" y="1465580"/>
                  </a:cubicBezTo>
                  <a:cubicBezTo>
                    <a:pt x="1271270" y="1459230"/>
                    <a:pt x="1266190" y="1447800"/>
                    <a:pt x="1266190" y="1438910"/>
                  </a:cubicBezTo>
                  <a:cubicBezTo>
                    <a:pt x="1266190" y="1430020"/>
                    <a:pt x="1270000" y="1418590"/>
                    <a:pt x="1275080" y="1412240"/>
                  </a:cubicBezTo>
                  <a:cubicBezTo>
                    <a:pt x="1281430" y="1404620"/>
                    <a:pt x="1285240" y="1402080"/>
                    <a:pt x="1300480" y="1397000"/>
                  </a:cubicBezTo>
                  <a:cubicBezTo>
                    <a:pt x="1356360" y="1381760"/>
                    <a:pt x="1604010" y="1409700"/>
                    <a:pt x="1757680" y="1395730"/>
                  </a:cubicBezTo>
                  <a:cubicBezTo>
                    <a:pt x="1915160" y="1380490"/>
                    <a:pt x="2233930" y="1333500"/>
                    <a:pt x="2233930" y="1309370"/>
                  </a:cubicBezTo>
                  <a:cubicBezTo>
                    <a:pt x="2232660" y="1287780"/>
                    <a:pt x="1986280" y="1268730"/>
                    <a:pt x="1811020" y="1256030"/>
                  </a:cubicBezTo>
                  <a:cubicBezTo>
                    <a:pt x="1529080" y="1235710"/>
                    <a:pt x="801370" y="1283970"/>
                    <a:pt x="698500" y="1235710"/>
                  </a:cubicBezTo>
                  <a:cubicBezTo>
                    <a:pt x="678180" y="1225550"/>
                    <a:pt x="670560" y="1212850"/>
                    <a:pt x="669290" y="1201420"/>
                  </a:cubicBezTo>
                  <a:cubicBezTo>
                    <a:pt x="668020" y="1188720"/>
                    <a:pt x="675640" y="1173480"/>
                    <a:pt x="690880" y="1160780"/>
                  </a:cubicBezTo>
                  <a:cubicBezTo>
                    <a:pt x="727710" y="1131570"/>
                    <a:pt x="891540" y="1109980"/>
                    <a:pt x="944880" y="1088390"/>
                  </a:cubicBezTo>
                  <a:cubicBezTo>
                    <a:pt x="971550" y="1078230"/>
                    <a:pt x="1002030" y="1068070"/>
                    <a:pt x="1000760" y="1059180"/>
                  </a:cubicBezTo>
                  <a:cubicBezTo>
                    <a:pt x="999490" y="1045210"/>
                    <a:pt x="895350" y="1038860"/>
                    <a:pt x="812800" y="1029970"/>
                  </a:cubicBezTo>
                  <a:cubicBezTo>
                    <a:pt x="659130" y="1014730"/>
                    <a:pt x="207010" y="1042670"/>
                    <a:pt x="148590" y="999490"/>
                  </a:cubicBezTo>
                  <a:cubicBezTo>
                    <a:pt x="134620" y="989330"/>
                    <a:pt x="133350" y="975360"/>
                    <a:pt x="135890" y="963930"/>
                  </a:cubicBezTo>
                  <a:cubicBezTo>
                    <a:pt x="138430" y="951230"/>
                    <a:pt x="148590" y="938530"/>
                    <a:pt x="167640" y="929640"/>
                  </a:cubicBezTo>
                  <a:cubicBezTo>
                    <a:pt x="219710" y="905510"/>
                    <a:pt x="419100" y="929640"/>
                    <a:pt x="518160" y="923290"/>
                  </a:cubicBezTo>
                  <a:cubicBezTo>
                    <a:pt x="589280" y="918210"/>
                    <a:pt x="645160" y="911860"/>
                    <a:pt x="703580" y="902970"/>
                  </a:cubicBezTo>
                  <a:cubicBezTo>
                    <a:pt x="755650" y="896620"/>
                    <a:pt x="807720" y="889000"/>
                    <a:pt x="852170" y="877570"/>
                  </a:cubicBezTo>
                  <a:cubicBezTo>
                    <a:pt x="887730" y="868680"/>
                    <a:pt x="925830" y="842010"/>
                    <a:pt x="949960" y="844550"/>
                  </a:cubicBezTo>
                  <a:cubicBezTo>
                    <a:pt x="963930" y="844550"/>
                    <a:pt x="977900" y="852170"/>
                    <a:pt x="984250" y="861060"/>
                  </a:cubicBezTo>
                  <a:cubicBezTo>
                    <a:pt x="990600" y="872490"/>
                    <a:pt x="990600" y="897890"/>
                    <a:pt x="985520" y="909320"/>
                  </a:cubicBezTo>
                  <a:cubicBezTo>
                    <a:pt x="980440" y="916940"/>
                    <a:pt x="970280" y="927100"/>
                    <a:pt x="961390" y="925830"/>
                  </a:cubicBezTo>
                  <a:cubicBezTo>
                    <a:pt x="944880" y="925830"/>
                    <a:pt x="930910" y="887730"/>
                    <a:pt x="895350" y="869950"/>
                  </a:cubicBezTo>
                  <a:cubicBezTo>
                    <a:pt x="811530" y="826770"/>
                    <a:pt x="497840" y="797560"/>
                    <a:pt x="415290" y="749300"/>
                  </a:cubicBezTo>
                  <a:cubicBezTo>
                    <a:pt x="379730" y="728980"/>
                    <a:pt x="358140" y="713740"/>
                    <a:pt x="351790" y="684530"/>
                  </a:cubicBezTo>
                  <a:cubicBezTo>
                    <a:pt x="341630" y="645160"/>
                    <a:pt x="396240" y="571500"/>
                    <a:pt x="406400" y="524510"/>
                  </a:cubicBezTo>
                  <a:cubicBezTo>
                    <a:pt x="414020" y="490220"/>
                    <a:pt x="421640" y="462280"/>
                    <a:pt x="415290" y="434340"/>
                  </a:cubicBezTo>
                  <a:cubicBezTo>
                    <a:pt x="408940" y="406400"/>
                    <a:pt x="386080" y="377190"/>
                    <a:pt x="367030" y="356870"/>
                  </a:cubicBezTo>
                  <a:cubicBezTo>
                    <a:pt x="350520" y="340360"/>
                    <a:pt x="339090" y="331470"/>
                    <a:pt x="312420" y="318770"/>
                  </a:cubicBezTo>
                  <a:cubicBezTo>
                    <a:pt x="254000" y="292100"/>
                    <a:pt x="64770" y="266700"/>
                    <a:pt x="24130" y="237490"/>
                  </a:cubicBezTo>
                  <a:cubicBezTo>
                    <a:pt x="8890" y="226060"/>
                    <a:pt x="3810" y="215900"/>
                    <a:pt x="1270" y="204470"/>
                  </a:cubicBezTo>
                  <a:cubicBezTo>
                    <a:pt x="0" y="194310"/>
                    <a:pt x="3810" y="182880"/>
                    <a:pt x="8890" y="175260"/>
                  </a:cubicBezTo>
                  <a:cubicBezTo>
                    <a:pt x="13970" y="166370"/>
                    <a:pt x="19050" y="163830"/>
                    <a:pt x="33020" y="157480"/>
                  </a:cubicBezTo>
                  <a:cubicBezTo>
                    <a:pt x="97790" y="129540"/>
                    <a:pt x="448310" y="57150"/>
                    <a:pt x="582930" y="31750"/>
                  </a:cubicBezTo>
                  <a:cubicBezTo>
                    <a:pt x="661670" y="16510"/>
                    <a:pt x="701040" y="0"/>
                    <a:pt x="769620" y="3810"/>
                  </a:cubicBezTo>
                  <a:cubicBezTo>
                    <a:pt x="854710" y="8890"/>
                    <a:pt x="949960" y="60960"/>
                    <a:pt x="1057910" y="85090"/>
                  </a:cubicBezTo>
                  <a:cubicBezTo>
                    <a:pt x="1189990" y="114300"/>
                    <a:pt x="1452880" y="133350"/>
                    <a:pt x="1504950" y="158750"/>
                  </a:cubicBezTo>
                  <a:cubicBezTo>
                    <a:pt x="1517650" y="166370"/>
                    <a:pt x="1522730" y="170180"/>
                    <a:pt x="1525270" y="179070"/>
                  </a:cubicBezTo>
                  <a:cubicBezTo>
                    <a:pt x="1530350" y="187960"/>
                    <a:pt x="1530350" y="207010"/>
                    <a:pt x="1525270" y="215900"/>
                  </a:cubicBezTo>
                  <a:cubicBezTo>
                    <a:pt x="1520190" y="226060"/>
                    <a:pt x="1504950" y="236220"/>
                    <a:pt x="1493520" y="236220"/>
                  </a:cubicBezTo>
                  <a:cubicBezTo>
                    <a:pt x="1482090" y="237490"/>
                    <a:pt x="1461770" y="228600"/>
                    <a:pt x="1456690" y="218440"/>
                  </a:cubicBezTo>
                  <a:cubicBezTo>
                    <a:pt x="1449070" y="207010"/>
                    <a:pt x="1451610" y="180340"/>
                    <a:pt x="1459230" y="170180"/>
                  </a:cubicBezTo>
                  <a:cubicBezTo>
                    <a:pt x="1466850" y="161290"/>
                    <a:pt x="1483360" y="154940"/>
                    <a:pt x="1494790" y="156210"/>
                  </a:cubicBezTo>
                  <a:cubicBezTo>
                    <a:pt x="1506220" y="157480"/>
                    <a:pt x="1521460" y="167640"/>
                    <a:pt x="1525270" y="177800"/>
                  </a:cubicBezTo>
                  <a:cubicBezTo>
                    <a:pt x="1530350" y="190500"/>
                    <a:pt x="1525270" y="217170"/>
                    <a:pt x="1516380" y="226060"/>
                  </a:cubicBezTo>
                  <a:cubicBezTo>
                    <a:pt x="1508760" y="234950"/>
                    <a:pt x="1490980" y="238760"/>
                    <a:pt x="1480820" y="236220"/>
                  </a:cubicBezTo>
                  <a:cubicBezTo>
                    <a:pt x="1469390" y="233680"/>
                    <a:pt x="1456690" y="220980"/>
                    <a:pt x="1451610" y="210820"/>
                  </a:cubicBezTo>
                  <a:cubicBezTo>
                    <a:pt x="1447800" y="200660"/>
                    <a:pt x="1450340" y="182880"/>
                    <a:pt x="1456690" y="173990"/>
                  </a:cubicBezTo>
                  <a:cubicBezTo>
                    <a:pt x="1464310" y="163830"/>
                    <a:pt x="1484630" y="156210"/>
                    <a:pt x="1496060" y="156210"/>
                  </a:cubicBezTo>
                  <a:cubicBezTo>
                    <a:pt x="1504950" y="157480"/>
                    <a:pt x="1515110" y="163830"/>
                    <a:pt x="1520190" y="170180"/>
                  </a:cubicBezTo>
                  <a:cubicBezTo>
                    <a:pt x="1526540" y="177800"/>
                    <a:pt x="1530350" y="189230"/>
                    <a:pt x="1530350" y="198120"/>
                  </a:cubicBezTo>
                  <a:cubicBezTo>
                    <a:pt x="1530350" y="205740"/>
                    <a:pt x="1526540" y="217170"/>
                    <a:pt x="1518920" y="223520"/>
                  </a:cubicBezTo>
                  <a:cubicBezTo>
                    <a:pt x="1511300" y="231140"/>
                    <a:pt x="1502410" y="234950"/>
                    <a:pt x="1484630" y="236220"/>
                  </a:cubicBezTo>
                  <a:cubicBezTo>
                    <a:pt x="1418590" y="242570"/>
                    <a:pt x="1176020" y="190500"/>
                    <a:pt x="1037590" y="165100"/>
                  </a:cubicBezTo>
                  <a:cubicBezTo>
                    <a:pt x="916940" y="142240"/>
                    <a:pt x="830580" y="91440"/>
                    <a:pt x="698500" y="92710"/>
                  </a:cubicBezTo>
                  <a:cubicBezTo>
                    <a:pt x="513080" y="92710"/>
                    <a:pt x="113030" y="266700"/>
                    <a:pt x="34290" y="241300"/>
                  </a:cubicBezTo>
                  <a:cubicBezTo>
                    <a:pt x="12700" y="233680"/>
                    <a:pt x="2540" y="217170"/>
                    <a:pt x="1270" y="204470"/>
                  </a:cubicBezTo>
                  <a:cubicBezTo>
                    <a:pt x="0" y="191770"/>
                    <a:pt x="13970" y="168910"/>
                    <a:pt x="24130" y="161290"/>
                  </a:cubicBezTo>
                  <a:cubicBezTo>
                    <a:pt x="31750" y="154940"/>
                    <a:pt x="39370" y="156210"/>
                    <a:pt x="54610" y="157480"/>
                  </a:cubicBezTo>
                  <a:cubicBezTo>
                    <a:pt x="92710" y="160020"/>
                    <a:pt x="201930" y="190500"/>
                    <a:pt x="259080" y="207010"/>
                  </a:cubicBezTo>
                  <a:cubicBezTo>
                    <a:pt x="299720" y="219710"/>
                    <a:pt x="332740" y="227330"/>
                    <a:pt x="364490" y="242570"/>
                  </a:cubicBezTo>
                  <a:cubicBezTo>
                    <a:pt x="392430" y="257810"/>
                    <a:pt x="419100" y="276860"/>
                    <a:pt x="439420" y="298450"/>
                  </a:cubicBezTo>
                  <a:cubicBezTo>
                    <a:pt x="459740" y="317500"/>
                    <a:pt x="478790" y="341630"/>
                    <a:pt x="490220" y="367030"/>
                  </a:cubicBezTo>
                  <a:cubicBezTo>
                    <a:pt x="501650" y="388620"/>
                    <a:pt x="506730" y="411480"/>
                    <a:pt x="508000" y="438150"/>
                  </a:cubicBezTo>
                  <a:cubicBezTo>
                    <a:pt x="510540" y="473710"/>
                    <a:pt x="501650" y="523240"/>
                    <a:pt x="488950" y="561340"/>
                  </a:cubicBezTo>
                  <a:cubicBezTo>
                    <a:pt x="477520" y="599440"/>
                    <a:pt x="421640" y="640080"/>
                    <a:pt x="435610" y="670560"/>
                  </a:cubicBezTo>
                  <a:cubicBezTo>
                    <a:pt x="462280" y="727710"/>
                    <a:pt x="775970" y="732790"/>
                    <a:pt x="858520" y="775970"/>
                  </a:cubicBezTo>
                  <a:cubicBezTo>
                    <a:pt x="900430" y="797560"/>
                    <a:pt x="916940" y="834390"/>
                    <a:pt x="939800" y="845820"/>
                  </a:cubicBezTo>
                  <a:cubicBezTo>
                    <a:pt x="953770" y="852170"/>
                    <a:pt x="969010" y="847090"/>
                    <a:pt x="977900" y="853440"/>
                  </a:cubicBezTo>
                  <a:cubicBezTo>
                    <a:pt x="985520" y="859790"/>
                    <a:pt x="990600" y="869950"/>
                    <a:pt x="991870" y="880110"/>
                  </a:cubicBezTo>
                  <a:cubicBezTo>
                    <a:pt x="991870" y="891540"/>
                    <a:pt x="986790" y="906780"/>
                    <a:pt x="977900" y="916940"/>
                  </a:cubicBezTo>
                  <a:cubicBezTo>
                    <a:pt x="969010" y="927100"/>
                    <a:pt x="955040" y="930910"/>
                    <a:pt x="933450" y="938530"/>
                  </a:cubicBezTo>
                  <a:cubicBezTo>
                    <a:pt x="887730" y="952500"/>
                    <a:pt x="783590" y="970280"/>
                    <a:pt x="711200" y="981710"/>
                  </a:cubicBezTo>
                  <a:cubicBezTo>
                    <a:pt x="646430" y="991870"/>
                    <a:pt x="594360" y="998220"/>
                    <a:pt x="520700" y="1003300"/>
                  </a:cubicBezTo>
                  <a:cubicBezTo>
                    <a:pt x="419100" y="1008380"/>
                    <a:pt x="203200" y="1033780"/>
                    <a:pt x="157480" y="1005840"/>
                  </a:cubicBezTo>
                  <a:cubicBezTo>
                    <a:pt x="140970" y="995680"/>
                    <a:pt x="135890" y="976630"/>
                    <a:pt x="135890" y="963930"/>
                  </a:cubicBezTo>
                  <a:cubicBezTo>
                    <a:pt x="135890" y="953770"/>
                    <a:pt x="143510" y="943610"/>
                    <a:pt x="149860" y="938530"/>
                  </a:cubicBezTo>
                  <a:cubicBezTo>
                    <a:pt x="156210" y="932180"/>
                    <a:pt x="161290" y="930910"/>
                    <a:pt x="177800" y="928370"/>
                  </a:cubicBezTo>
                  <a:cubicBezTo>
                    <a:pt x="251460" y="916940"/>
                    <a:pt x="690880" y="930910"/>
                    <a:pt x="829310" y="946150"/>
                  </a:cubicBezTo>
                  <a:cubicBezTo>
                    <a:pt x="896620" y="953770"/>
                    <a:pt x="935990" y="960120"/>
                    <a:pt x="975360" y="975360"/>
                  </a:cubicBezTo>
                  <a:cubicBezTo>
                    <a:pt x="1005840" y="988060"/>
                    <a:pt x="1033780" y="1003300"/>
                    <a:pt x="1050290" y="1021080"/>
                  </a:cubicBezTo>
                  <a:cubicBezTo>
                    <a:pt x="1062990" y="1035050"/>
                    <a:pt x="1073150" y="1050290"/>
                    <a:pt x="1071880" y="1068070"/>
                  </a:cubicBezTo>
                  <a:cubicBezTo>
                    <a:pt x="1070610" y="1090930"/>
                    <a:pt x="1052830" y="1122680"/>
                    <a:pt x="1022350" y="1145540"/>
                  </a:cubicBezTo>
                  <a:cubicBezTo>
                    <a:pt x="965200" y="1187450"/>
                    <a:pt x="755650" y="1238250"/>
                    <a:pt x="708660" y="1236980"/>
                  </a:cubicBezTo>
                  <a:cubicBezTo>
                    <a:pt x="694690" y="1235710"/>
                    <a:pt x="688340" y="1233170"/>
                    <a:pt x="681990" y="1225550"/>
                  </a:cubicBezTo>
                  <a:cubicBezTo>
                    <a:pt x="674370" y="1219200"/>
                    <a:pt x="668020" y="1201420"/>
                    <a:pt x="669290" y="1191260"/>
                  </a:cubicBezTo>
                  <a:cubicBezTo>
                    <a:pt x="669290" y="1182370"/>
                    <a:pt x="675640" y="1172210"/>
                    <a:pt x="681990" y="1165860"/>
                  </a:cubicBezTo>
                  <a:cubicBezTo>
                    <a:pt x="689610" y="1160780"/>
                    <a:pt x="693420" y="1159510"/>
                    <a:pt x="708660" y="1156970"/>
                  </a:cubicBezTo>
                  <a:cubicBezTo>
                    <a:pt x="807720" y="1139190"/>
                    <a:pt x="1576070" y="1160780"/>
                    <a:pt x="1819910" y="1176020"/>
                  </a:cubicBezTo>
                  <a:cubicBezTo>
                    <a:pt x="1940560" y="1183640"/>
                    <a:pt x="2011680" y="1189990"/>
                    <a:pt x="2090420" y="1203960"/>
                  </a:cubicBezTo>
                  <a:cubicBezTo>
                    <a:pt x="2151380" y="1214120"/>
                    <a:pt x="2217420" y="1226820"/>
                    <a:pt x="2251710" y="1245870"/>
                  </a:cubicBezTo>
                  <a:cubicBezTo>
                    <a:pt x="2273300" y="1257300"/>
                    <a:pt x="2289810" y="1268730"/>
                    <a:pt x="2294890" y="1286510"/>
                  </a:cubicBezTo>
                  <a:cubicBezTo>
                    <a:pt x="2301240" y="1309370"/>
                    <a:pt x="2287270" y="1356360"/>
                    <a:pt x="2268220" y="1374140"/>
                  </a:cubicBezTo>
                  <a:cubicBezTo>
                    <a:pt x="2251710" y="1391920"/>
                    <a:pt x="2228850" y="1388110"/>
                    <a:pt x="2192020" y="1395730"/>
                  </a:cubicBezTo>
                  <a:cubicBezTo>
                    <a:pt x="2106930" y="1416050"/>
                    <a:pt x="1905000" y="1459230"/>
                    <a:pt x="1757680" y="1471930"/>
                  </a:cubicBezTo>
                  <a:cubicBezTo>
                    <a:pt x="1609090" y="1485900"/>
                    <a:pt x="1361440" y="1490980"/>
                    <a:pt x="1303020" y="1478280"/>
                  </a:cubicBezTo>
                  <a:cubicBezTo>
                    <a:pt x="1289050" y="1474470"/>
                    <a:pt x="1283970" y="1471930"/>
                    <a:pt x="1277620" y="1465580"/>
                  </a:cubicBezTo>
                  <a:cubicBezTo>
                    <a:pt x="1271270" y="1459230"/>
                    <a:pt x="1266190" y="1447800"/>
                    <a:pt x="1266190" y="1438910"/>
                  </a:cubicBezTo>
                  <a:cubicBezTo>
                    <a:pt x="1266190" y="1430020"/>
                    <a:pt x="1270000" y="1418590"/>
                    <a:pt x="1275080" y="1412240"/>
                  </a:cubicBezTo>
                  <a:cubicBezTo>
                    <a:pt x="1281430" y="1404620"/>
                    <a:pt x="1285240" y="1400810"/>
                    <a:pt x="1300480" y="1397000"/>
                  </a:cubicBezTo>
                  <a:cubicBezTo>
                    <a:pt x="1365250" y="1381760"/>
                    <a:pt x="1694180" y="1417320"/>
                    <a:pt x="1878330" y="1437640"/>
                  </a:cubicBezTo>
                  <a:cubicBezTo>
                    <a:pt x="2048510" y="1457960"/>
                    <a:pt x="2222500" y="1487170"/>
                    <a:pt x="2366010" y="1516380"/>
                  </a:cubicBezTo>
                  <a:cubicBezTo>
                    <a:pt x="2484120" y="1540510"/>
                    <a:pt x="2538730" y="1579880"/>
                    <a:pt x="2680970" y="1591310"/>
                  </a:cubicBezTo>
                  <a:cubicBezTo>
                    <a:pt x="2976880" y="1615440"/>
                    <a:pt x="3839210" y="1527810"/>
                    <a:pt x="4058920" y="1492250"/>
                  </a:cubicBezTo>
                  <a:cubicBezTo>
                    <a:pt x="4128770" y="1480820"/>
                    <a:pt x="4165600" y="1451610"/>
                    <a:pt x="4196080" y="1457960"/>
                  </a:cubicBezTo>
                  <a:cubicBezTo>
                    <a:pt x="4212590" y="1460500"/>
                    <a:pt x="4226560" y="1473200"/>
                    <a:pt x="4230370" y="1485900"/>
                  </a:cubicBezTo>
                  <a:cubicBezTo>
                    <a:pt x="4234180" y="1497330"/>
                    <a:pt x="4231640" y="1516380"/>
                    <a:pt x="4216400" y="1527810"/>
                  </a:cubicBezTo>
                  <a:cubicBezTo>
                    <a:pt x="4151630" y="1572260"/>
                    <a:pt x="3628390" y="1507490"/>
                    <a:pt x="3450590" y="1488440"/>
                  </a:cubicBezTo>
                  <a:cubicBezTo>
                    <a:pt x="3355340" y="1478280"/>
                    <a:pt x="3285490" y="1470660"/>
                    <a:pt x="3230880" y="1451610"/>
                  </a:cubicBezTo>
                  <a:cubicBezTo>
                    <a:pt x="3196590" y="1440180"/>
                    <a:pt x="3164840" y="1424940"/>
                    <a:pt x="3149600" y="1407160"/>
                  </a:cubicBezTo>
                  <a:cubicBezTo>
                    <a:pt x="3140710" y="1397000"/>
                    <a:pt x="3136900" y="1383030"/>
                    <a:pt x="3139440" y="1372870"/>
                  </a:cubicBezTo>
                  <a:cubicBezTo>
                    <a:pt x="3140710" y="1362710"/>
                    <a:pt x="3149600" y="1352550"/>
                    <a:pt x="3161030" y="1343660"/>
                  </a:cubicBezTo>
                  <a:cubicBezTo>
                    <a:pt x="3180080" y="1330960"/>
                    <a:pt x="3215640" y="1322070"/>
                    <a:pt x="3253740" y="1311910"/>
                  </a:cubicBezTo>
                  <a:cubicBezTo>
                    <a:pt x="3312160" y="1296670"/>
                    <a:pt x="3378200" y="1283970"/>
                    <a:pt x="3482340" y="1268730"/>
                  </a:cubicBezTo>
                  <a:cubicBezTo>
                    <a:pt x="3702050" y="1235710"/>
                    <a:pt x="4424680" y="1140460"/>
                    <a:pt x="4514850" y="1162050"/>
                  </a:cubicBezTo>
                  <a:cubicBezTo>
                    <a:pt x="4530090" y="1165860"/>
                    <a:pt x="4533900" y="1170940"/>
                    <a:pt x="4538980" y="1178560"/>
                  </a:cubicBezTo>
                  <a:cubicBezTo>
                    <a:pt x="4544060" y="1186180"/>
                    <a:pt x="4546600" y="1197610"/>
                    <a:pt x="4546600" y="1206500"/>
                  </a:cubicBezTo>
                  <a:cubicBezTo>
                    <a:pt x="4545330" y="1215390"/>
                    <a:pt x="4540250" y="1225550"/>
                    <a:pt x="4532630" y="1231900"/>
                  </a:cubicBezTo>
                  <a:cubicBezTo>
                    <a:pt x="4525010" y="1238250"/>
                    <a:pt x="4513580" y="1242060"/>
                    <a:pt x="4497070" y="1242060"/>
                  </a:cubicBezTo>
                  <a:cubicBezTo>
                    <a:pt x="4457700" y="1240790"/>
                    <a:pt x="4389120" y="1207770"/>
                    <a:pt x="4300220" y="1188720"/>
                  </a:cubicBezTo>
                  <a:cubicBezTo>
                    <a:pt x="4117340" y="1150620"/>
                    <a:pt x="3629660" y="1093470"/>
                    <a:pt x="3451860" y="1052830"/>
                  </a:cubicBezTo>
                  <a:cubicBezTo>
                    <a:pt x="3369310" y="1033780"/>
                    <a:pt x="3324860" y="1021080"/>
                    <a:pt x="3274060" y="999490"/>
                  </a:cubicBezTo>
                  <a:cubicBezTo>
                    <a:pt x="3230880" y="980440"/>
                    <a:pt x="3186430" y="960120"/>
                    <a:pt x="3164840" y="934720"/>
                  </a:cubicBezTo>
                  <a:cubicBezTo>
                    <a:pt x="3148330" y="916940"/>
                    <a:pt x="3138170" y="892810"/>
                    <a:pt x="3138170" y="872490"/>
                  </a:cubicBezTo>
                  <a:cubicBezTo>
                    <a:pt x="3138170" y="853440"/>
                    <a:pt x="3145790" y="833120"/>
                    <a:pt x="3159760" y="816610"/>
                  </a:cubicBezTo>
                  <a:cubicBezTo>
                    <a:pt x="3180080" y="792480"/>
                    <a:pt x="3243580" y="758190"/>
                    <a:pt x="3266440" y="759460"/>
                  </a:cubicBezTo>
                  <a:cubicBezTo>
                    <a:pt x="3276600" y="760730"/>
                    <a:pt x="3284220" y="768350"/>
                    <a:pt x="3289300" y="775970"/>
                  </a:cubicBezTo>
                  <a:cubicBezTo>
                    <a:pt x="3294380" y="783590"/>
                    <a:pt x="3296920" y="796290"/>
                    <a:pt x="3295650" y="805180"/>
                  </a:cubicBezTo>
                  <a:cubicBezTo>
                    <a:pt x="3294380" y="814070"/>
                    <a:pt x="3289300" y="824230"/>
                    <a:pt x="3281680" y="830580"/>
                  </a:cubicBezTo>
                  <a:cubicBezTo>
                    <a:pt x="3275330" y="835660"/>
                    <a:pt x="3270250" y="838200"/>
                    <a:pt x="3255010" y="839470"/>
                  </a:cubicBezTo>
                  <a:cubicBezTo>
                    <a:pt x="3194050" y="849630"/>
                    <a:pt x="2980690" y="825500"/>
                    <a:pt x="2786380" y="820420"/>
                  </a:cubicBezTo>
                  <a:cubicBezTo>
                    <a:pt x="2462530" y="812800"/>
                    <a:pt x="1776730" y="828040"/>
                    <a:pt x="1498600" y="808990"/>
                  </a:cubicBezTo>
                  <a:cubicBezTo>
                    <a:pt x="1362710" y="798830"/>
                    <a:pt x="1236980" y="793750"/>
                    <a:pt x="1198880" y="768350"/>
                  </a:cubicBezTo>
                  <a:cubicBezTo>
                    <a:pt x="1184910" y="758190"/>
                    <a:pt x="1181100" y="745490"/>
                    <a:pt x="1179830" y="735330"/>
                  </a:cubicBezTo>
                  <a:cubicBezTo>
                    <a:pt x="1179830" y="725170"/>
                    <a:pt x="1181100" y="716280"/>
                    <a:pt x="1189990" y="707390"/>
                  </a:cubicBezTo>
                  <a:cubicBezTo>
                    <a:pt x="1206500" y="692150"/>
                    <a:pt x="1249680" y="681990"/>
                    <a:pt x="1299210" y="673100"/>
                  </a:cubicBezTo>
                  <a:cubicBezTo>
                    <a:pt x="1397000" y="654050"/>
                    <a:pt x="1596390" y="646430"/>
                    <a:pt x="1738630" y="640080"/>
                  </a:cubicBezTo>
                  <a:cubicBezTo>
                    <a:pt x="1871980" y="635000"/>
                    <a:pt x="2072640" y="617220"/>
                    <a:pt x="2128520" y="635000"/>
                  </a:cubicBezTo>
                  <a:cubicBezTo>
                    <a:pt x="2146300" y="640080"/>
                    <a:pt x="2153920" y="646430"/>
                    <a:pt x="2159000" y="656590"/>
                  </a:cubicBezTo>
                  <a:cubicBezTo>
                    <a:pt x="2164080" y="666750"/>
                    <a:pt x="2165350" y="684530"/>
                    <a:pt x="2159000" y="694690"/>
                  </a:cubicBezTo>
                  <a:cubicBezTo>
                    <a:pt x="2152650" y="704850"/>
                    <a:pt x="2141220" y="711200"/>
                    <a:pt x="2118360" y="715010"/>
                  </a:cubicBezTo>
                  <a:cubicBezTo>
                    <a:pt x="2024380" y="731520"/>
                    <a:pt x="1544320" y="657860"/>
                    <a:pt x="1370330" y="622300"/>
                  </a:cubicBezTo>
                  <a:cubicBezTo>
                    <a:pt x="1276350" y="603250"/>
                    <a:pt x="1220470" y="585470"/>
                    <a:pt x="1154430" y="560070"/>
                  </a:cubicBezTo>
                  <a:cubicBezTo>
                    <a:pt x="1093470" y="538480"/>
                    <a:pt x="1033780" y="513080"/>
                    <a:pt x="985520" y="485140"/>
                  </a:cubicBezTo>
                  <a:cubicBezTo>
                    <a:pt x="946150" y="463550"/>
                    <a:pt x="906780" y="441960"/>
                    <a:pt x="885190" y="415290"/>
                  </a:cubicBezTo>
                  <a:cubicBezTo>
                    <a:pt x="868680" y="394970"/>
                    <a:pt x="854710" y="372110"/>
                    <a:pt x="857250" y="347980"/>
                  </a:cubicBezTo>
                  <a:cubicBezTo>
                    <a:pt x="861060" y="318770"/>
                    <a:pt x="890270" y="279400"/>
                    <a:pt x="925830" y="255270"/>
                  </a:cubicBezTo>
                  <a:cubicBezTo>
                    <a:pt x="976630" y="220980"/>
                    <a:pt x="1075690" y="213360"/>
                    <a:pt x="1158240" y="196850"/>
                  </a:cubicBezTo>
                  <a:cubicBezTo>
                    <a:pt x="1250950" y="179070"/>
                    <a:pt x="1334770" y="162560"/>
                    <a:pt x="1454150" y="152400"/>
                  </a:cubicBezTo>
                  <a:cubicBezTo>
                    <a:pt x="1633220" y="139700"/>
                    <a:pt x="2002790" y="147320"/>
                    <a:pt x="2134870" y="151130"/>
                  </a:cubicBezTo>
                  <a:cubicBezTo>
                    <a:pt x="2188210" y="152400"/>
                    <a:pt x="2223770" y="146050"/>
                    <a:pt x="2247900" y="157480"/>
                  </a:cubicBezTo>
                  <a:cubicBezTo>
                    <a:pt x="2263140" y="165100"/>
                    <a:pt x="2274570" y="179070"/>
                    <a:pt x="2277110" y="190500"/>
                  </a:cubicBezTo>
                  <a:cubicBezTo>
                    <a:pt x="2279650" y="199390"/>
                    <a:pt x="2275840" y="210820"/>
                    <a:pt x="2270760" y="217170"/>
                  </a:cubicBezTo>
                  <a:cubicBezTo>
                    <a:pt x="2264410" y="224790"/>
                    <a:pt x="2258060" y="228600"/>
                    <a:pt x="2239010" y="233680"/>
                  </a:cubicBezTo>
                  <a:cubicBezTo>
                    <a:pt x="2136140" y="259080"/>
                    <a:pt x="1287780" y="257810"/>
                    <a:pt x="1192530" y="238760"/>
                  </a:cubicBezTo>
                  <a:cubicBezTo>
                    <a:pt x="1177290" y="234950"/>
                    <a:pt x="1173480" y="233680"/>
                    <a:pt x="1165860" y="227330"/>
                  </a:cubicBezTo>
                  <a:cubicBezTo>
                    <a:pt x="1159510" y="220980"/>
                    <a:pt x="1154430" y="209550"/>
                    <a:pt x="1154430" y="200660"/>
                  </a:cubicBezTo>
                  <a:cubicBezTo>
                    <a:pt x="1153160" y="191770"/>
                    <a:pt x="1156970" y="180340"/>
                    <a:pt x="1162050" y="173990"/>
                  </a:cubicBezTo>
                  <a:cubicBezTo>
                    <a:pt x="1168400" y="166370"/>
                    <a:pt x="1172210" y="162560"/>
                    <a:pt x="1187450" y="158750"/>
                  </a:cubicBezTo>
                  <a:cubicBezTo>
                    <a:pt x="1272540" y="135890"/>
                    <a:pt x="1908810" y="191770"/>
                    <a:pt x="2122170" y="212090"/>
                  </a:cubicBezTo>
                  <a:cubicBezTo>
                    <a:pt x="2235200" y="223520"/>
                    <a:pt x="2294890" y="233680"/>
                    <a:pt x="2378710" y="246380"/>
                  </a:cubicBezTo>
                  <a:cubicBezTo>
                    <a:pt x="2457450" y="260350"/>
                    <a:pt x="2573020" y="271780"/>
                    <a:pt x="2607310" y="290830"/>
                  </a:cubicBezTo>
                  <a:cubicBezTo>
                    <a:pt x="2620010" y="297180"/>
                    <a:pt x="2625090" y="303530"/>
                    <a:pt x="2628900" y="312420"/>
                  </a:cubicBezTo>
                  <a:cubicBezTo>
                    <a:pt x="2632710" y="320040"/>
                    <a:pt x="2633980" y="332740"/>
                    <a:pt x="2630170" y="342900"/>
                  </a:cubicBezTo>
                  <a:cubicBezTo>
                    <a:pt x="2627630" y="351790"/>
                    <a:pt x="2620010" y="361950"/>
                    <a:pt x="2612390" y="365760"/>
                  </a:cubicBezTo>
                  <a:cubicBezTo>
                    <a:pt x="2603500" y="370840"/>
                    <a:pt x="2581910" y="372110"/>
                    <a:pt x="2581910" y="372110"/>
                  </a:cubicBezTo>
                </a:path>
              </a:pathLst>
            </a:custGeom>
            <a:solidFill>
              <a:srgbClr val="A6A6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2317140" y="7104067"/>
            <a:ext cx="4293870" cy="1010602"/>
            <a:chOff x="0" y="0"/>
            <a:chExt cx="5725160" cy="1347470"/>
          </a:xfrm>
        </p:grpSpPr>
        <p:sp>
          <p:nvSpPr>
            <p:cNvPr id="82" name="Freeform 82"/>
            <p:cNvSpPr/>
            <p:nvPr/>
          </p:nvSpPr>
          <p:spPr>
            <a:xfrm>
              <a:off x="46990" y="27940"/>
              <a:ext cx="5627370" cy="1270000"/>
            </a:xfrm>
            <a:custGeom>
              <a:avLst/>
              <a:gdLst/>
              <a:ahLst/>
              <a:cxnLst/>
              <a:rect l="l" t="t" r="r" b="b"/>
              <a:pathLst>
                <a:path w="5627370" h="1270000">
                  <a:moveTo>
                    <a:pt x="1029970" y="530860"/>
                  </a:moveTo>
                  <a:cubicBezTo>
                    <a:pt x="911860" y="491490"/>
                    <a:pt x="882650" y="486410"/>
                    <a:pt x="825500" y="482600"/>
                  </a:cubicBezTo>
                  <a:cubicBezTo>
                    <a:pt x="690880" y="471170"/>
                    <a:pt x="278130" y="473710"/>
                    <a:pt x="146050" y="467360"/>
                  </a:cubicBezTo>
                  <a:cubicBezTo>
                    <a:pt x="91440" y="464820"/>
                    <a:pt x="53340" y="469900"/>
                    <a:pt x="30480" y="458470"/>
                  </a:cubicBezTo>
                  <a:cubicBezTo>
                    <a:pt x="16510" y="450850"/>
                    <a:pt x="6350" y="440690"/>
                    <a:pt x="3810" y="430530"/>
                  </a:cubicBezTo>
                  <a:cubicBezTo>
                    <a:pt x="0" y="419100"/>
                    <a:pt x="5080" y="401320"/>
                    <a:pt x="11430" y="392430"/>
                  </a:cubicBezTo>
                  <a:cubicBezTo>
                    <a:pt x="16510" y="384810"/>
                    <a:pt x="21590" y="382270"/>
                    <a:pt x="36830" y="377190"/>
                  </a:cubicBezTo>
                  <a:cubicBezTo>
                    <a:pt x="107950" y="353060"/>
                    <a:pt x="511810" y="313690"/>
                    <a:pt x="674370" y="283210"/>
                  </a:cubicBezTo>
                  <a:cubicBezTo>
                    <a:pt x="778510" y="262890"/>
                    <a:pt x="878840" y="215900"/>
                    <a:pt x="924560" y="224790"/>
                  </a:cubicBezTo>
                  <a:cubicBezTo>
                    <a:pt x="944880" y="228600"/>
                    <a:pt x="957580" y="241300"/>
                    <a:pt x="962660" y="252730"/>
                  </a:cubicBezTo>
                  <a:cubicBezTo>
                    <a:pt x="967740" y="261620"/>
                    <a:pt x="965200" y="273050"/>
                    <a:pt x="962660" y="281940"/>
                  </a:cubicBezTo>
                  <a:cubicBezTo>
                    <a:pt x="958850" y="290830"/>
                    <a:pt x="953770" y="298450"/>
                    <a:pt x="942340" y="303530"/>
                  </a:cubicBezTo>
                  <a:cubicBezTo>
                    <a:pt x="913130" y="314960"/>
                    <a:pt x="792480" y="307340"/>
                    <a:pt x="760730" y="294640"/>
                  </a:cubicBezTo>
                  <a:cubicBezTo>
                    <a:pt x="746760" y="290830"/>
                    <a:pt x="740410" y="284480"/>
                    <a:pt x="735330" y="275590"/>
                  </a:cubicBezTo>
                  <a:cubicBezTo>
                    <a:pt x="728980" y="267970"/>
                    <a:pt x="726440" y="254000"/>
                    <a:pt x="728980" y="245110"/>
                  </a:cubicBezTo>
                  <a:cubicBezTo>
                    <a:pt x="730250" y="234950"/>
                    <a:pt x="736600" y="223520"/>
                    <a:pt x="744220" y="217170"/>
                  </a:cubicBezTo>
                  <a:cubicBezTo>
                    <a:pt x="751840" y="210820"/>
                    <a:pt x="764540" y="204470"/>
                    <a:pt x="774700" y="207010"/>
                  </a:cubicBezTo>
                  <a:cubicBezTo>
                    <a:pt x="788670" y="210820"/>
                    <a:pt x="793750" y="237490"/>
                    <a:pt x="812800" y="252730"/>
                  </a:cubicBezTo>
                  <a:cubicBezTo>
                    <a:pt x="845820" y="281940"/>
                    <a:pt x="913130" y="316230"/>
                    <a:pt x="965200" y="345440"/>
                  </a:cubicBezTo>
                  <a:cubicBezTo>
                    <a:pt x="1021080" y="375920"/>
                    <a:pt x="1070610" y="400050"/>
                    <a:pt x="1137920" y="429260"/>
                  </a:cubicBezTo>
                  <a:cubicBezTo>
                    <a:pt x="1228090" y="468630"/>
                    <a:pt x="1351280" y="518160"/>
                    <a:pt x="1459230" y="553720"/>
                  </a:cubicBezTo>
                  <a:cubicBezTo>
                    <a:pt x="1565910" y="589280"/>
                    <a:pt x="1661160" y="613410"/>
                    <a:pt x="1783080" y="642620"/>
                  </a:cubicBezTo>
                  <a:cubicBezTo>
                    <a:pt x="1938020" y="678180"/>
                    <a:pt x="2261870" y="704850"/>
                    <a:pt x="2315210" y="746760"/>
                  </a:cubicBezTo>
                  <a:cubicBezTo>
                    <a:pt x="2329180" y="756920"/>
                    <a:pt x="2331720" y="769620"/>
                    <a:pt x="2331720" y="779780"/>
                  </a:cubicBezTo>
                  <a:cubicBezTo>
                    <a:pt x="2331720" y="791210"/>
                    <a:pt x="2326640" y="801370"/>
                    <a:pt x="2312670" y="812800"/>
                  </a:cubicBezTo>
                  <a:cubicBezTo>
                    <a:pt x="2270760" y="845820"/>
                    <a:pt x="2028190" y="928370"/>
                    <a:pt x="1976120" y="914400"/>
                  </a:cubicBezTo>
                  <a:cubicBezTo>
                    <a:pt x="1958340" y="908050"/>
                    <a:pt x="1948180" y="890270"/>
                    <a:pt x="1944370" y="877570"/>
                  </a:cubicBezTo>
                  <a:cubicBezTo>
                    <a:pt x="1943100" y="868680"/>
                    <a:pt x="1946910" y="855980"/>
                    <a:pt x="1951990" y="848360"/>
                  </a:cubicBezTo>
                  <a:cubicBezTo>
                    <a:pt x="1957070" y="840740"/>
                    <a:pt x="1963420" y="835660"/>
                    <a:pt x="1977390" y="831850"/>
                  </a:cubicBezTo>
                  <a:cubicBezTo>
                    <a:pt x="2011680" y="822960"/>
                    <a:pt x="2087880" y="849630"/>
                    <a:pt x="2180590" y="854710"/>
                  </a:cubicBezTo>
                  <a:cubicBezTo>
                    <a:pt x="2379980" y="866140"/>
                    <a:pt x="3026410" y="819150"/>
                    <a:pt x="3120390" y="862330"/>
                  </a:cubicBezTo>
                  <a:cubicBezTo>
                    <a:pt x="3141980" y="871220"/>
                    <a:pt x="3149600" y="883920"/>
                    <a:pt x="3150870" y="896620"/>
                  </a:cubicBezTo>
                  <a:cubicBezTo>
                    <a:pt x="3153410" y="909320"/>
                    <a:pt x="3145790" y="925830"/>
                    <a:pt x="3130550" y="937260"/>
                  </a:cubicBezTo>
                  <a:cubicBezTo>
                    <a:pt x="3096260" y="961390"/>
                    <a:pt x="2948940" y="981710"/>
                    <a:pt x="2912110" y="976630"/>
                  </a:cubicBezTo>
                  <a:cubicBezTo>
                    <a:pt x="2898140" y="975360"/>
                    <a:pt x="2890520" y="971550"/>
                    <a:pt x="2884170" y="965200"/>
                  </a:cubicBezTo>
                  <a:cubicBezTo>
                    <a:pt x="2877820" y="958850"/>
                    <a:pt x="2872740" y="947420"/>
                    <a:pt x="2871470" y="937260"/>
                  </a:cubicBezTo>
                  <a:cubicBezTo>
                    <a:pt x="2871470" y="928370"/>
                    <a:pt x="2875280" y="915670"/>
                    <a:pt x="2880360" y="909320"/>
                  </a:cubicBezTo>
                  <a:cubicBezTo>
                    <a:pt x="2886710" y="901700"/>
                    <a:pt x="2895600" y="892810"/>
                    <a:pt x="2905760" y="892810"/>
                  </a:cubicBezTo>
                  <a:cubicBezTo>
                    <a:pt x="2923540" y="894080"/>
                    <a:pt x="2943860" y="933450"/>
                    <a:pt x="2974340" y="948690"/>
                  </a:cubicBezTo>
                  <a:cubicBezTo>
                    <a:pt x="3021330" y="970280"/>
                    <a:pt x="3087370" y="980440"/>
                    <a:pt x="3171190" y="989330"/>
                  </a:cubicBezTo>
                  <a:cubicBezTo>
                    <a:pt x="3313430" y="1005840"/>
                    <a:pt x="3577590" y="1005840"/>
                    <a:pt x="3754120" y="999490"/>
                  </a:cubicBezTo>
                  <a:cubicBezTo>
                    <a:pt x="3901440" y="993140"/>
                    <a:pt x="4109720" y="934720"/>
                    <a:pt x="4161790" y="961390"/>
                  </a:cubicBezTo>
                  <a:cubicBezTo>
                    <a:pt x="4179570" y="969010"/>
                    <a:pt x="4184650" y="986790"/>
                    <a:pt x="4185920" y="999490"/>
                  </a:cubicBezTo>
                  <a:cubicBezTo>
                    <a:pt x="4187190" y="1008380"/>
                    <a:pt x="4180840" y="1018540"/>
                    <a:pt x="4174490" y="1024890"/>
                  </a:cubicBezTo>
                  <a:cubicBezTo>
                    <a:pt x="4169410" y="1031240"/>
                    <a:pt x="4163060" y="1033780"/>
                    <a:pt x="4149090" y="1037590"/>
                  </a:cubicBezTo>
                  <a:cubicBezTo>
                    <a:pt x="4099560" y="1049020"/>
                    <a:pt x="3924300" y="1035050"/>
                    <a:pt x="3784600" y="1046480"/>
                  </a:cubicBezTo>
                  <a:cubicBezTo>
                    <a:pt x="3596640" y="1061720"/>
                    <a:pt x="3197860" y="1148080"/>
                    <a:pt x="3126740" y="1136650"/>
                  </a:cubicBezTo>
                  <a:cubicBezTo>
                    <a:pt x="3112770" y="1134110"/>
                    <a:pt x="3107690" y="1130300"/>
                    <a:pt x="3102610" y="1123950"/>
                  </a:cubicBezTo>
                  <a:cubicBezTo>
                    <a:pt x="3096260" y="1117600"/>
                    <a:pt x="3092450" y="1107440"/>
                    <a:pt x="3092450" y="1098550"/>
                  </a:cubicBezTo>
                  <a:cubicBezTo>
                    <a:pt x="3092450" y="1089660"/>
                    <a:pt x="3096260" y="1079500"/>
                    <a:pt x="3101340" y="1073150"/>
                  </a:cubicBezTo>
                  <a:cubicBezTo>
                    <a:pt x="3106420" y="1065530"/>
                    <a:pt x="3115310" y="1059180"/>
                    <a:pt x="3125470" y="1059180"/>
                  </a:cubicBezTo>
                  <a:cubicBezTo>
                    <a:pt x="3138170" y="1059180"/>
                    <a:pt x="3145790" y="1075690"/>
                    <a:pt x="3173730" y="1082040"/>
                  </a:cubicBezTo>
                  <a:cubicBezTo>
                    <a:pt x="3322320" y="1115060"/>
                    <a:pt x="4326890" y="1047750"/>
                    <a:pt x="4622800" y="1088390"/>
                  </a:cubicBezTo>
                  <a:cubicBezTo>
                    <a:pt x="4754880" y="1106170"/>
                    <a:pt x="4827270" y="1151890"/>
                    <a:pt x="4907280" y="1164590"/>
                  </a:cubicBezTo>
                  <a:cubicBezTo>
                    <a:pt x="4963160" y="1174750"/>
                    <a:pt x="5003800" y="1173480"/>
                    <a:pt x="5050790" y="1174750"/>
                  </a:cubicBezTo>
                  <a:cubicBezTo>
                    <a:pt x="5097780" y="1176020"/>
                    <a:pt x="5129530" y="1178560"/>
                    <a:pt x="5186680" y="1172210"/>
                  </a:cubicBezTo>
                  <a:cubicBezTo>
                    <a:pt x="5284470" y="1162050"/>
                    <a:pt x="5528310" y="1089660"/>
                    <a:pt x="5584190" y="1096010"/>
                  </a:cubicBezTo>
                  <a:cubicBezTo>
                    <a:pt x="5599430" y="1097280"/>
                    <a:pt x="5605780" y="1101090"/>
                    <a:pt x="5613400" y="1108710"/>
                  </a:cubicBezTo>
                  <a:cubicBezTo>
                    <a:pt x="5619750" y="1115060"/>
                    <a:pt x="5626100" y="1126490"/>
                    <a:pt x="5627370" y="1136650"/>
                  </a:cubicBezTo>
                  <a:cubicBezTo>
                    <a:pt x="5627370" y="1146810"/>
                    <a:pt x="5623560" y="1159510"/>
                    <a:pt x="5618480" y="1167130"/>
                  </a:cubicBezTo>
                  <a:cubicBezTo>
                    <a:pt x="5612130" y="1174750"/>
                    <a:pt x="5601970" y="1183640"/>
                    <a:pt x="5591810" y="1183640"/>
                  </a:cubicBezTo>
                  <a:cubicBezTo>
                    <a:pt x="5575300" y="1186180"/>
                    <a:pt x="5554980" y="1165860"/>
                    <a:pt x="5530850" y="1159510"/>
                  </a:cubicBezTo>
                  <a:cubicBezTo>
                    <a:pt x="5497830" y="1150620"/>
                    <a:pt x="5462270" y="1148080"/>
                    <a:pt x="5410200" y="1144270"/>
                  </a:cubicBezTo>
                  <a:cubicBezTo>
                    <a:pt x="5311140" y="1136650"/>
                    <a:pt x="5107940" y="1129030"/>
                    <a:pt x="4978400" y="1130300"/>
                  </a:cubicBezTo>
                  <a:cubicBezTo>
                    <a:pt x="4871720" y="1130300"/>
                    <a:pt x="4742180" y="1155700"/>
                    <a:pt x="4685030" y="1143000"/>
                  </a:cubicBezTo>
                  <a:cubicBezTo>
                    <a:pt x="4658360" y="1136650"/>
                    <a:pt x="4639310" y="1127760"/>
                    <a:pt x="4630420" y="1112520"/>
                  </a:cubicBezTo>
                  <a:cubicBezTo>
                    <a:pt x="4622800" y="1101090"/>
                    <a:pt x="4620260" y="1084580"/>
                    <a:pt x="4627880" y="1066800"/>
                  </a:cubicBezTo>
                  <a:cubicBezTo>
                    <a:pt x="4645660" y="1022350"/>
                    <a:pt x="4779010" y="941070"/>
                    <a:pt x="4822190" y="887730"/>
                  </a:cubicBezTo>
                  <a:cubicBezTo>
                    <a:pt x="4851400" y="852170"/>
                    <a:pt x="4889500" y="812800"/>
                    <a:pt x="4883150" y="788670"/>
                  </a:cubicBezTo>
                  <a:cubicBezTo>
                    <a:pt x="4878070" y="769620"/>
                    <a:pt x="4823460" y="763270"/>
                    <a:pt x="4812030" y="748030"/>
                  </a:cubicBezTo>
                  <a:cubicBezTo>
                    <a:pt x="4804410" y="737870"/>
                    <a:pt x="4803140" y="723900"/>
                    <a:pt x="4805680" y="713740"/>
                  </a:cubicBezTo>
                  <a:cubicBezTo>
                    <a:pt x="4806950" y="702310"/>
                    <a:pt x="4809490" y="692150"/>
                    <a:pt x="4823460" y="683260"/>
                  </a:cubicBezTo>
                  <a:cubicBezTo>
                    <a:pt x="4860290" y="657860"/>
                    <a:pt x="5036820" y="654050"/>
                    <a:pt x="5109210" y="635000"/>
                  </a:cubicBezTo>
                  <a:cubicBezTo>
                    <a:pt x="5153660" y="622300"/>
                    <a:pt x="5190490" y="588010"/>
                    <a:pt x="5215890" y="594360"/>
                  </a:cubicBezTo>
                  <a:cubicBezTo>
                    <a:pt x="5233670" y="598170"/>
                    <a:pt x="5250180" y="619760"/>
                    <a:pt x="5252720" y="635000"/>
                  </a:cubicBezTo>
                  <a:cubicBezTo>
                    <a:pt x="5255260" y="650240"/>
                    <a:pt x="5247640" y="671830"/>
                    <a:pt x="5227320" y="683260"/>
                  </a:cubicBezTo>
                  <a:cubicBezTo>
                    <a:pt x="5176520" y="713740"/>
                    <a:pt x="4889500" y="679450"/>
                    <a:pt x="4833620" y="668020"/>
                  </a:cubicBezTo>
                  <a:cubicBezTo>
                    <a:pt x="4817110" y="664210"/>
                    <a:pt x="4810760" y="662940"/>
                    <a:pt x="4803140" y="656590"/>
                  </a:cubicBezTo>
                  <a:cubicBezTo>
                    <a:pt x="4795520" y="647700"/>
                    <a:pt x="4787900" y="628650"/>
                    <a:pt x="4789170" y="617220"/>
                  </a:cubicBezTo>
                  <a:cubicBezTo>
                    <a:pt x="4790440" y="604520"/>
                    <a:pt x="4799330" y="591820"/>
                    <a:pt x="4813300" y="582930"/>
                  </a:cubicBezTo>
                  <a:cubicBezTo>
                    <a:pt x="4842510" y="566420"/>
                    <a:pt x="4944110" y="576580"/>
                    <a:pt x="4983480" y="566420"/>
                  </a:cubicBezTo>
                  <a:cubicBezTo>
                    <a:pt x="5006340" y="560070"/>
                    <a:pt x="5025390" y="537210"/>
                    <a:pt x="5035550" y="543560"/>
                  </a:cubicBezTo>
                  <a:cubicBezTo>
                    <a:pt x="5045710" y="549910"/>
                    <a:pt x="5054600" y="596900"/>
                    <a:pt x="5043170" y="608330"/>
                  </a:cubicBezTo>
                  <a:cubicBezTo>
                    <a:pt x="5026660" y="623570"/>
                    <a:pt x="4965700" y="590550"/>
                    <a:pt x="4904740" y="584200"/>
                  </a:cubicBezTo>
                  <a:cubicBezTo>
                    <a:pt x="4787900" y="574040"/>
                    <a:pt x="4574540" y="571500"/>
                    <a:pt x="4387850" y="574040"/>
                  </a:cubicBezTo>
                  <a:cubicBezTo>
                    <a:pt x="4164330" y="576580"/>
                    <a:pt x="3808730" y="617220"/>
                    <a:pt x="3656330" y="604520"/>
                  </a:cubicBezTo>
                  <a:cubicBezTo>
                    <a:pt x="3585210" y="598170"/>
                    <a:pt x="3511550" y="595630"/>
                    <a:pt x="3502660" y="570230"/>
                  </a:cubicBezTo>
                  <a:cubicBezTo>
                    <a:pt x="3495040" y="546100"/>
                    <a:pt x="3609340" y="488950"/>
                    <a:pt x="3609340" y="454660"/>
                  </a:cubicBezTo>
                  <a:cubicBezTo>
                    <a:pt x="3609340" y="426720"/>
                    <a:pt x="3561080" y="394970"/>
                    <a:pt x="3538220" y="379730"/>
                  </a:cubicBezTo>
                  <a:cubicBezTo>
                    <a:pt x="3521710" y="369570"/>
                    <a:pt x="3505200" y="373380"/>
                    <a:pt x="3489960" y="361950"/>
                  </a:cubicBezTo>
                  <a:cubicBezTo>
                    <a:pt x="3469640" y="346710"/>
                    <a:pt x="3434080" y="307340"/>
                    <a:pt x="3436620" y="284480"/>
                  </a:cubicBezTo>
                  <a:cubicBezTo>
                    <a:pt x="3439160" y="262890"/>
                    <a:pt x="3467100" y="247650"/>
                    <a:pt x="3503930" y="229870"/>
                  </a:cubicBezTo>
                  <a:cubicBezTo>
                    <a:pt x="3605530" y="179070"/>
                    <a:pt x="4076700" y="119380"/>
                    <a:pt x="4146550" y="80010"/>
                  </a:cubicBezTo>
                  <a:cubicBezTo>
                    <a:pt x="4163060" y="71120"/>
                    <a:pt x="4163060" y="57150"/>
                    <a:pt x="4173220" y="54610"/>
                  </a:cubicBezTo>
                  <a:cubicBezTo>
                    <a:pt x="4182110" y="52070"/>
                    <a:pt x="4194810" y="57150"/>
                    <a:pt x="4202430" y="63500"/>
                  </a:cubicBezTo>
                  <a:cubicBezTo>
                    <a:pt x="4210050" y="69850"/>
                    <a:pt x="4216400" y="80010"/>
                    <a:pt x="4217670" y="90170"/>
                  </a:cubicBezTo>
                  <a:cubicBezTo>
                    <a:pt x="4220210" y="99060"/>
                    <a:pt x="4217670" y="111760"/>
                    <a:pt x="4212590" y="120650"/>
                  </a:cubicBezTo>
                  <a:cubicBezTo>
                    <a:pt x="4207510" y="128270"/>
                    <a:pt x="4201160" y="135890"/>
                    <a:pt x="4188460" y="139700"/>
                  </a:cubicBezTo>
                  <a:cubicBezTo>
                    <a:pt x="4155440" y="148590"/>
                    <a:pt x="4024630" y="138430"/>
                    <a:pt x="3991610" y="120650"/>
                  </a:cubicBezTo>
                  <a:cubicBezTo>
                    <a:pt x="3975100" y="111760"/>
                    <a:pt x="3967480" y="99060"/>
                    <a:pt x="3964940" y="86360"/>
                  </a:cubicBezTo>
                  <a:cubicBezTo>
                    <a:pt x="3962400" y="73660"/>
                    <a:pt x="3970020" y="54610"/>
                    <a:pt x="3978910" y="45720"/>
                  </a:cubicBezTo>
                  <a:cubicBezTo>
                    <a:pt x="3985260" y="36830"/>
                    <a:pt x="3992880" y="35560"/>
                    <a:pt x="4008120" y="31750"/>
                  </a:cubicBezTo>
                  <a:cubicBezTo>
                    <a:pt x="4058920" y="21590"/>
                    <a:pt x="4282440" y="0"/>
                    <a:pt x="4331970" y="24130"/>
                  </a:cubicBezTo>
                  <a:cubicBezTo>
                    <a:pt x="4352290" y="33020"/>
                    <a:pt x="4363720" y="52070"/>
                    <a:pt x="4364990" y="66040"/>
                  </a:cubicBezTo>
                  <a:cubicBezTo>
                    <a:pt x="4366260" y="78740"/>
                    <a:pt x="4354830" y="96520"/>
                    <a:pt x="4344670" y="102870"/>
                  </a:cubicBezTo>
                  <a:cubicBezTo>
                    <a:pt x="4334510" y="110490"/>
                    <a:pt x="4315460" y="113030"/>
                    <a:pt x="4304030" y="107950"/>
                  </a:cubicBezTo>
                  <a:cubicBezTo>
                    <a:pt x="4292600" y="102870"/>
                    <a:pt x="4279900" y="87630"/>
                    <a:pt x="4277360" y="76200"/>
                  </a:cubicBezTo>
                  <a:cubicBezTo>
                    <a:pt x="4273550" y="67310"/>
                    <a:pt x="4274820" y="55880"/>
                    <a:pt x="4279900" y="48260"/>
                  </a:cubicBezTo>
                  <a:cubicBezTo>
                    <a:pt x="4284980" y="38100"/>
                    <a:pt x="4300220" y="24130"/>
                    <a:pt x="4312920" y="22860"/>
                  </a:cubicBezTo>
                  <a:cubicBezTo>
                    <a:pt x="4326890" y="21590"/>
                    <a:pt x="4354830" y="35560"/>
                    <a:pt x="4361180" y="48260"/>
                  </a:cubicBezTo>
                  <a:cubicBezTo>
                    <a:pt x="4366260" y="60960"/>
                    <a:pt x="4363720" y="87630"/>
                    <a:pt x="4348480" y="100330"/>
                  </a:cubicBezTo>
                  <a:cubicBezTo>
                    <a:pt x="4323080" y="124460"/>
                    <a:pt x="4226560" y="116840"/>
                    <a:pt x="4165600" y="120650"/>
                  </a:cubicBezTo>
                  <a:cubicBezTo>
                    <a:pt x="4107180" y="123190"/>
                    <a:pt x="4022090" y="138430"/>
                    <a:pt x="3991610" y="120650"/>
                  </a:cubicBezTo>
                  <a:cubicBezTo>
                    <a:pt x="3973830" y="110490"/>
                    <a:pt x="3963670" y="88900"/>
                    <a:pt x="3964940" y="74930"/>
                  </a:cubicBezTo>
                  <a:cubicBezTo>
                    <a:pt x="3964940" y="60960"/>
                    <a:pt x="3978910" y="41910"/>
                    <a:pt x="3997960" y="34290"/>
                  </a:cubicBezTo>
                  <a:cubicBezTo>
                    <a:pt x="4033520" y="19050"/>
                    <a:pt x="4160520" y="36830"/>
                    <a:pt x="4193540" y="58420"/>
                  </a:cubicBezTo>
                  <a:cubicBezTo>
                    <a:pt x="4210050" y="68580"/>
                    <a:pt x="4218940" y="86360"/>
                    <a:pt x="4218940" y="100330"/>
                  </a:cubicBezTo>
                  <a:cubicBezTo>
                    <a:pt x="4218940" y="115570"/>
                    <a:pt x="4210050" y="132080"/>
                    <a:pt x="4189730" y="146050"/>
                  </a:cubicBezTo>
                  <a:cubicBezTo>
                    <a:pt x="4130040" y="190500"/>
                    <a:pt x="3858260" y="252730"/>
                    <a:pt x="3733800" y="270510"/>
                  </a:cubicBezTo>
                  <a:cubicBezTo>
                    <a:pt x="3652520" y="281940"/>
                    <a:pt x="3528060" y="260350"/>
                    <a:pt x="3524250" y="274320"/>
                  </a:cubicBezTo>
                  <a:cubicBezTo>
                    <a:pt x="3521710" y="285750"/>
                    <a:pt x="3624580" y="313690"/>
                    <a:pt x="3655060" y="335280"/>
                  </a:cubicBezTo>
                  <a:cubicBezTo>
                    <a:pt x="3675380" y="350520"/>
                    <a:pt x="3690620" y="365760"/>
                    <a:pt x="3698240" y="382270"/>
                  </a:cubicBezTo>
                  <a:cubicBezTo>
                    <a:pt x="3705860" y="398780"/>
                    <a:pt x="3708400" y="416560"/>
                    <a:pt x="3705860" y="435610"/>
                  </a:cubicBezTo>
                  <a:cubicBezTo>
                    <a:pt x="3703320" y="458470"/>
                    <a:pt x="3688080" y="491490"/>
                    <a:pt x="3675380" y="511810"/>
                  </a:cubicBezTo>
                  <a:cubicBezTo>
                    <a:pt x="3665220" y="528320"/>
                    <a:pt x="3655060" y="541020"/>
                    <a:pt x="3639820" y="549910"/>
                  </a:cubicBezTo>
                  <a:cubicBezTo>
                    <a:pt x="3623310" y="560070"/>
                    <a:pt x="3582670" y="567690"/>
                    <a:pt x="3581400" y="565150"/>
                  </a:cubicBezTo>
                  <a:cubicBezTo>
                    <a:pt x="3580130" y="562610"/>
                    <a:pt x="3614420" y="534670"/>
                    <a:pt x="3653790" y="524510"/>
                  </a:cubicBezTo>
                  <a:cubicBezTo>
                    <a:pt x="3769360" y="490220"/>
                    <a:pt x="4163060" y="494030"/>
                    <a:pt x="4387850" y="490220"/>
                  </a:cubicBezTo>
                  <a:cubicBezTo>
                    <a:pt x="4578350" y="486410"/>
                    <a:pt x="4787900" y="481330"/>
                    <a:pt x="4914900" y="494030"/>
                  </a:cubicBezTo>
                  <a:cubicBezTo>
                    <a:pt x="4987290" y="501650"/>
                    <a:pt x="5060950" y="499110"/>
                    <a:pt x="5086350" y="528320"/>
                  </a:cubicBezTo>
                  <a:cubicBezTo>
                    <a:pt x="5104130" y="547370"/>
                    <a:pt x="5104130" y="593090"/>
                    <a:pt x="5093970" y="610870"/>
                  </a:cubicBezTo>
                  <a:cubicBezTo>
                    <a:pt x="5086350" y="624840"/>
                    <a:pt x="5068570" y="628650"/>
                    <a:pt x="5048250" y="636270"/>
                  </a:cubicBezTo>
                  <a:cubicBezTo>
                    <a:pt x="5015230" y="648970"/>
                    <a:pt x="4958080" y="665480"/>
                    <a:pt x="4914900" y="668020"/>
                  </a:cubicBezTo>
                  <a:cubicBezTo>
                    <a:pt x="4876800" y="670560"/>
                    <a:pt x="4822190" y="670560"/>
                    <a:pt x="4803140" y="656590"/>
                  </a:cubicBezTo>
                  <a:cubicBezTo>
                    <a:pt x="4791710" y="647700"/>
                    <a:pt x="4786630" y="629920"/>
                    <a:pt x="4789170" y="617220"/>
                  </a:cubicBezTo>
                  <a:cubicBezTo>
                    <a:pt x="4791710" y="603250"/>
                    <a:pt x="4804410" y="588010"/>
                    <a:pt x="4823460" y="579120"/>
                  </a:cubicBezTo>
                  <a:cubicBezTo>
                    <a:pt x="4864100" y="561340"/>
                    <a:pt x="4978400" y="576580"/>
                    <a:pt x="5048250" y="580390"/>
                  </a:cubicBezTo>
                  <a:cubicBezTo>
                    <a:pt x="5111750" y="584200"/>
                    <a:pt x="5196840" y="582930"/>
                    <a:pt x="5227320" y="598170"/>
                  </a:cubicBezTo>
                  <a:cubicBezTo>
                    <a:pt x="5240020" y="604520"/>
                    <a:pt x="5246370" y="613410"/>
                    <a:pt x="5250180" y="623570"/>
                  </a:cubicBezTo>
                  <a:cubicBezTo>
                    <a:pt x="5253990" y="636270"/>
                    <a:pt x="5252720" y="655320"/>
                    <a:pt x="5245100" y="668020"/>
                  </a:cubicBezTo>
                  <a:cubicBezTo>
                    <a:pt x="5234940" y="684530"/>
                    <a:pt x="5205730" y="699770"/>
                    <a:pt x="5185410" y="709930"/>
                  </a:cubicBezTo>
                  <a:cubicBezTo>
                    <a:pt x="5167630" y="718820"/>
                    <a:pt x="5151120" y="720090"/>
                    <a:pt x="5129530" y="725170"/>
                  </a:cubicBezTo>
                  <a:cubicBezTo>
                    <a:pt x="5100320" y="732790"/>
                    <a:pt x="5067300" y="744220"/>
                    <a:pt x="5027930" y="750570"/>
                  </a:cubicBezTo>
                  <a:cubicBezTo>
                    <a:pt x="4974590" y="759460"/>
                    <a:pt x="4875530" y="784860"/>
                    <a:pt x="4838700" y="769620"/>
                  </a:cubicBezTo>
                  <a:cubicBezTo>
                    <a:pt x="4819650" y="760730"/>
                    <a:pt x="4806950" y="740410"/>
                    <a:pt x="4804410" y="725170"/>
                  </a:cubicBezTo>
                  <a:cubicBezTo>
                    <a:pt x="4803140" y="711200"/>
                    <a:pt x="4813300" y="692150"/>
                    <a:pt x="4823460" y="683260"/>
                  </a:cubicBezTo>
                  <a:cubicBezTo>
                    <a:pt x="4831080" y="675640"/>
                    <a:pt x="4843780" y="674370"/>
                    <a:pt x="4856480" y="673100"/>
                  </a:cubicBezTo>
                  <a:cubicBezTo>
                    <a:pt x="4872990" y="671830"/>
                    <a:pt x="4894580" y="674370"/>
                    <a:pt x="4912360" y="684530"/>
                  </a:cubicBezTo>
                  <a:cubicBezTo>
                    <a:pt x="4935220" y="697230"/>
                    <a:pt x="4969510" y="726440"/>
                    <a:pt x="4977130" y="751840"/>
                  </a:cubicBezTo>
                  <a:cubicBezTo>
                    <a:pt x="4984750" y="773430"/>
                    <a:pt x="4978400" y="798830"/>
                    <a:pt x="4968240" y="825500"/>
                  </a:cubicBezTo>
                  <a:cubicBezTo>
                    <a:pt x="4953000" y="862330"/>
                    <a:pt x="4914900" y="913130"/>
                    <a:pt x="4883150" y="949960"/>
                  </a:cubicBezTo>
                  <a:cubicBezTo>
                    <a:pt x="4852670" y="984250"/>
                    <a:pt x="4818380" y="1010920"/>
                    <a:pt x="4782820" y="1040130"/>
                  </a:cubicBezTo>
                  <a:cubicBezTo>
                    <a:pt x="4745990" y="1070610"/>
                    <a:pt x="4691380" y="1125220"/>
                    <a:pt x="4664710" y="1129030"/>
                  </a:cubicBezTo>
                  <a:cubicBezTo>
                    <a:pt x="4653280" y="1131570"/>
                    <a:pt x="4644390" y="1126490"/>
                    <a:pt x="4636770" y="1120140"/>
                  </a:cubicBezTo>
                  <a:cubicBezTo>
                    <a:pt x="4630420" y="1115060"/>
                    <a:pt x="4624070" y="1104900"/>
                    <a:pt x="4622800" y="1094740"/>
                  </a:cubicBezTo>
                  <a:cubicBezTo>
                    <a:pt x="4621530" y="1084580"/>
                    <a:pt x="4626610" y="1066800"/>
                    <a:pt x="4634230" y="1059180"/>
                  </a:cubicBezTo>
                  <a:cubicBezTo>
                    <a:pt x="4640580" y="1051560"/>
                    <a:pt x="4652010" y="1046480"/>
                    <a:pt x="4660900" y="1047750"/>
                  </a:cubicBezTo>
                  <a:cubicBezTo>
                    <a:pt x="4671060" y="1047750"/>
                    <a:pt x="4674870" y="1061720"/>
                    <a:pt x="4690110" y="1065530"/>
                  </a:cubicBezTo>
                  <a:cubicBezTo>
                    <a:pt x="4735830" y="1078230"/>
                    <a:pt x="4872990" y="1050290"/>
                    <a:pt x="4979670" y="1049020"/>
                  </a:cubicBezTo>
                  <a:cubicBezTo>
                    <a:pt x="5111750" y="1046480"/>
                    <a:pt x="5309870" y="1045210"/>
                    <a:pt x="5422900" y="1059180"/>
                  </a:cubicBezTo>
                  <a:cubicBezTo>
                    <a:pt x="5494020" y="1068070"/>
                    <a:pt x="5561330" y="1076960"/>
                    <a:pt x="5594350" y="1097280"/>
                  </a:cubicBezTo>
                  <a:cubicBezTo>
                    <a:pt x="5612130" y="1108710"/>
                    <a:pt x="5626100" y="1122680"/>
                    <a:pt x="5627370" y="1136650"/>
                  </a:cubicBezTo>
                  <a:cubicBezTo>
                    <a:pt x="5627370" y="1150620"/>
                    <a:pt x="5619750" y="1167130"/>
                    <a:pt x="5601970" y="1181100"/>
                  </a:cubicBezTo>
                  <a:cubicBezTo>
                    <a:pt x="5552440" y="1217930"/>
                    <a:pt x="5328920" y="1252220"/>
                    <a:pt x="5237480" y="1263650"/>
                  </a:cubicBezTo>
                  <a:cubicBezTo>
                    <a:pt x="5184140" y="1270000"/>
                    <a:pt x="5157470" y="1270000"/>
                    <a:pt x="5109210" y="1268730"/>
                  </a:cubicBezTo>
                  <a:cubicBezTo>
                    <a:pt x="5044440" y="1267460"/>
                    <a:pt x="4953000" y="1259840"/>
                    <a:pt x="4886960" y="1249680"/>
                  </a:cubicBezTo>
                  <a:cubicBezTo>
                    <a:pt x="4831080" y="1240790"/>
                    <a:pt x="4781550" y="1229360"/>
                    <a:pt x="4735830" y="1215390"/>
                  </a:cubicBezTo>
                  <a:cubicBezTo>
                    <a:pt x="4693920" y="1201420"/>
                    <a:pt x="4682490" y="1181100"/>
                    <a:pt x="4622800" y="1168400"/>
                  </a:cubicBezTo>
                  <a:cubicBezTo>
                    <a:pt x="4423410" y="1129030"/>
                    <a:pt x="3509010" y="1182370"/>
                    <a:pt x="3279140" y="1162050"/>
                  </a:cubicBezTo>
                  <a:cubicBezTo>
                    <a:pt x="3199130" y="1155700"/>
                    <a:pt x="3147060" y="1151890"/>
                    <a:pt x="3117850" y="1134110"/>
                  </a:cubicBezTo>
                  <a:cubicBezTo>
                    <a:pt x="3102610" y="1125220"/>
                    <a:pt x="3093720" y="1109980"/>
                    <a:pt x="3092450" y="1098550"/>
                  </a:cubicBezTo>
                  <a:cubicBezTo>
                    <a:pt x="3091180" y="1089660"/>
                    <a:pt x="3096260" y="1079500"/>
                    <a:pt x="3101340" y="1073150"/>
                  </a:cubicBezTo>
                  <a:cubicBezTo>
                    <a:pt x="3106420" y="1065530"/>
                    <a:pt x="3111500" y="1064260"/>
                    <a:pt x="3125470" y="1059180"/>
                  </a:cubicBezTo>
                  <a:cubicBezTo>
                    <a:pt x="3195320" y="1036320"/>
                    <a:pt x="3594100" y="981710"/>
                    <a:pt x="3782060" y="966470"/>
                  </a:cubicBezTo>
                  <a:cubicBezTo>
                    <a:pt x="3923030" y="955040"/>
                    <a:pt x="4099560" y="941070"/>
                    <a:pt x="4152900" y="958850"/>
                  </a:cubicBezTo>
                  <a:cubicBezTo>
                    <a:pt x="4169410" y="963930"/>
                    <a:pt x="4177030" y="971550"/>
                    <a:pt x="4182110" y="980440"/>
                  </a:cubicBezTo>
                  <a:cubicBezTo>
                    <a:pt x="4185920" y="988060"/>
                    <a:pt x="4187190" y="999490"/>
                    <a:pt x="4184650" y="1008380"/>
                  </a:cubicBezTo>
                  <a:cubicBezTo>
                    <a:pt x="4182110" y="1017270"/>
                    <a:pt x="4175760" y="1026160"/>
                    <a:pt x="4168140" y="1031240"/>
                  </a:cubicBezTo>
                  <a:cubicBezTo>
                    <a:pt x="4157980" y="1037590"/>
                    <a:pt x="4149090" y="1037590"/>
                    <a:pt x="4131310" y="1040130"/>
                  </a:cubicBezTo>
                  <a:cubicBezTo>
                    <a:pt x="4071620" y="1051560"/>
                    <a:pt x="3883660" y="1071880"/>
                    <a:pt x="3755390" y="1078230"/>
                  </a:cubicBezTo>
                  <a:cubicBezTo>
                    <a:pt x="3622040" y="1084580"/>
                    <a:pt x="3474720" y="1084580"/>
                    <a:pt x="3343910" y="1079500"/>
                  </a:cubicBezTo>
                  <a:cubicBezTo>
                    <a:pt x="3224530" y="1074420"/>
                    <a:pt x="3074670" y="1079500"/>
                    <a:pt x="3002280" y="1049020"/>
                  </a:cubicBezTo>
                  <a:cubicBezTo>
                    <a:pt x="2962910" y="1031240"/>
                    <a:pt x="2945130" y="989330"/>
                    <a:pt x="2922270" y="976630"/>
                  </a:cubicBezTo>
                  <a:cubicBezTo>
                    <a:pt x="2908300" y="969010"/>
                    <a:pt x="2891790" y="972820"/>
                    <a:pt x="2884170" y="965200"/>
                  </a:cubicBezTo>
                  <a:cubicBezTo>
                    <a:pt x="2875280" y="956310"/>
                    <a:pt x="2870200" y="938530"/>
                    <a:pt x="2872740" y="927100"/>
                  </a:cubicBezTo>
                  <a:cubicBezTo>
                    <a:pt x="2874010" y="915670"/>
                    <a:pt x="2881630" y="905510"/>
                    <a:pt x="2896870" y="896620"/>
                  </a:cubicBezTo>
                  <a:cubicBezTo>
                    <a:pt x="2931160" y="875030"/>
                    <a:pt x="3073400" y="857250"/>
                    <a:pt x="3111500" y="861060"/>
                  </a:cubicBezTo>
                  <a:cubicBezTo>
                    <a:pt x="3124200" y="862330"/>
                    <a:pt x="3131820" y="864870"/>
                    <a:pt x="3138170" y="871220"/>
                  </a:cubicBezTo>
                  <a:cubicBezTo>
                    <a:pt x="3144520" y="876300"/>
                    <a:pt x="3150870" y="887730"/>
                    <a:pt x="3150870" y="896620"/>
                  </a:cubicBezTo>
                  <a:cubicBezTo>
                    <a:pt x="3152140" y="905510"/>
                    <a:pt x="3150870" y="916940"/>
                    <a:pt x="3144520" y="924560"/>
                  </a:cubicBezTo>
                  <a:cubicBezTo>
                    <a:pt x="3138170" y="932180"/>
                    <a:pt x="3130550" y="937260"/>
                    <a:pt x="3111500" y="942340"/>
                  </a:cubicBezTo>
                  <a:cubicBezTo>
                    <a:pt x="3012440" y="965200"/>
                    <a:pt x="2373630" y="949960"/>
                    <a:pt x="2176780" y="937260"/>
                  </a:cubicBezTo>
                  <a:cubicBezTo>
                    <a:pt x="2085340" y="932180"/>
                    <a:pt x="2012950" y="933450"/>
                    <a:pt x="1976120" y="914400"/>
                  </a:cubicBezTo>
                  <a:cubicBezTo>
                    <a:pt x="1958340" y="904240"/>
                    <a:pt x="1946910" y="891540"/>
                    <a:pt x="1944370" y="877570"/>
                  </a:cubicBezTo>
                  <a:cubicBezTo>
                    <a:pt x="1943100" y="864870"/>
                    <a:pt x="1950720" y="848360"/>
                    <a:pt x="1967230" y="835660"/>
                  </a:cubicBezTo>
                  <a:cubicBezTo>
                    <a:pt x="2007870" y="803910"/>
                    <a:pt x="2194560" y="787400"/>
                    <a:pt x="2249170" y="765810"/>
                  </a:cubicBezTo>
                  <a:cubicBezTo>
                    <a:pt x="2273300" y="756920"/>
                    <a:pt x="2286000" y="739140"/>
                    <a:pt x="2297430" y="739140"/>
                  </a:cubicBezTo>
                  <a:cubicBezTo>
                    <a:pt x="2305050" y="737870"/>
                    <a:pt x="2311400" y="740410"/>
                    <a:pt x="2315210" y="746760"/>
                  </a:cubicBezTo>
                  <a:cubicBezTo>
                    <a:pt x="2322830" y="754380"/>
                    <a:pt x="2331720" y="778510"/>
                    <a:pt x="2330450" y="789940"/>
                  </a:cubicBezTo>
                  <a:cubicBezTo>
                    <a:pt x="2329180" y="798830"/>
                    <a:pt x="2320290" y="807720"/>
                    <a:pt x="2312670" y="812800"/>
                  </a:cubicBezTo>
                  <a:cubicBezTo>
                    <a:pt x="2305050" y="817880"/>
                    <a:pt x="2299970" y="817880"/>
                    <a:pt x="2284730" y="817880"/>
                  </a:cubicBezTo>
                  <a:cubicBezTo>
                    <a:pt x="2219960" y="819150"/>
                    <a:pt x="1916430" y="754380"/>
                    <a:pt x="1761490" y="720090"/>
                  </a:cubicBezTo>
                  <a:cubicBezTo>
                    <a:pt x="1638300" y="690880"/>
                    <a:pt x="1539240" y="665480"/>
                    <a:pt x="1430020" y="629920"/>
                  </a:cubicBezTo>
                  <a:cubicBezTo>
                    <a:pt x="1319530" y="594360"/>
                    <a:pt x="1195070" y="544830"/>
                    <a:pt x="1101090" y="504190"/>
                  </a:cubicBezTo>
                  <a:cubicBezTo>
                    <a:pt x="1031240" y="474980"/>
                    <a:pt x="970280" y="447040"/>
                    <a:pt x="916940" y="417830"/>
                  </a:cubicBezTo>
                  <a:cubicBezTo>
                    <a:pt x="873760" y="393700"/>
                    <a:pt x="836930" y="370840"/>
                    <a:pt x="803910" y="344170"/>
                  </a:cubicBezTo>
                  <a:cubicBezTo>
                    <a:pt x="774700" y="320040"/>
                    <a:pt x="736600" y="290830"/>
                    <a:pt x="730250" y="266700"/>
                  </a:cubicBezTo>
                  <a:cubicBezTo>
                    <a:pt x="726440" y="248920"/>
                    <a:pt x="735330" y="226060"/>
                    <a:pt x="744220" y="217170"/>
                  </a:cubicBezTo>
                  <a:cubicBezTo>
                    <a:pt x="751840" y="209550"/>
                    <a:pt x="760730" y="208280"/>
                    <a:pt x="774700" y="207010"/>
                  </a:cubicBezTo>
                  <a:cubicBezTo>
                    <a:pt x="806450" y="203200"/>
                    <a:pt x="905510" y="215900"/>
                    <a:pt x="934720" y="226060"/>
                  </a:cubicBezTo>
                  <a:cubicBezTo>
                    <a:pt x="947420" y="231140"/>
                    <a:pt x="953770" y="236220"/>
                    <a:pt x="958850" y="243840"/>
                  </a:cubicBezTo>
                  <a:cubicBezTo>
                    <a:pt x="963930" y="251460"/>
                    <a:pt x="967740" y="262890"/>
                    <a:pt x="965200" y="271780"/>
                  </a:cubicBezTo>
                  <a:cubicBezTo>
                    <a:pt x="961390" y="285750"/>
                    <a:pt x="949960" y="298450"/>
                    <a:pt x="923290" y="312420"/>
                  </a:cubicBezTo>
                  <a:cubicBezTo>
                    <a:pt x="825500" y="361950"/>
                    <a:pt x="237490" y="438150"/>
                    <a:pt x="107950" y="453390"/>
                  </a:cubicBezTo>
                  <a:cubicBezTo>
                    <a:pt x="68580" y="457200"/>
                    <a:pt x="48260" y="464820"/>
                    <a:pt x="30480" y="458470"/>
                  </a:cubicBezTo>
                  <a:cubicBezTo>
                    <a:pt x="17780" y="453390"/>
                    <a:pt x="6350" y="440690"/>
                    <a:pt x="3810" y="430530"/>
                  </a:cubicBezTo>
                  <a:cubicBezTo>
                    <a:pt x="0" y="420370"/>
                    <a:pt x="1270" y="408940"/>
                    <a:pt x="6350" y="400050"/>
                  </a:cubicBezTo>
                  <a:cubicBezTo>
                    <a:pt x="11430" y="391160"/>
                    <a:pt x="17780" y="383540"/>
                    <a:pt x="36830" y="377190"/>
                  </a:cubicBezTo>
                  <a:cubicBezTo>
                    <a:pt x="123190" y="349250"/>
                    <a:pt x="680720" y="386080"/>
                    <a:pt x="838200" y="398780"/>
                  </a:cubicBezTo>
                  <a:cubicBezTo>
                    <a:pt x="902970" y="403860"/>
                    <a:pt x="934720" y="407670"/>
                    <a:pt x="976630" y="417830"/>
                  </a:cubicBezTo>
                  <a:cubicBezTo>
                    <a:pt x="1010920" y="426720"/>
                    <a:pt x="1051560" y="438150"/>
                    <a:pt x="1069340" y="452120"/>
                  </a:cubicBezTo>
                  <a:cubicBezTo>
                    <a:pt x="1079500" y="459740"/>
                    <a:pt x="1084580" y="467360"/>
                    <a:pt x="1087120" y="477520"/>
                  </a:cubicBezTo>
                  <a:cubicBezTo>
                    <a:pt x="1089660" y="486410"/>
                    <a:pt x="1088390" y="499110"/>
                    <a:pt x="1084580" y="508000"/>
                  </a:cubicBezTo>
                  <a:cubicBezTo>
                    <a:pt x="1080770" y="516890"/>
                    <a:pt x="1070610" y="525780"/>
                    <a:pt x="1061720" y="529590"/>
                  </a:cubicBezTo>
                  <a:cubicBezTo>
                    <a:pt x="1052830" y="533400"/>
                    <a:pt x="1029970" y="530860"/>
                    <a:pt x="1029970" y="530860"/>
                  </a:cubicBezTo>
                </a:path>
              </a:pathLst>
            </a:custGeom>
            <a:solidFill>
              <a:srgbClr val="A6A6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0575018" y="7218367"/>
            <a:ext cx="5449253" cy="1052512"/>
            <a:chOff x="0" y="0"/>
            <a:chExt cx="7265670" cy="1403350"/>
          </a:xfrm>
        </p:grpSpPr>
        <p:sp>
          <p:nvSpPr>
            <p:cNvPr id="84" name="Freeform 84"/>
            <p:cNvSpPr/>
            <p:nvPr/>
          </p:nvSpPr>
          <p:spPr>
            <a:xfrm>
              <a:off x="48260" y="36830"/>
              <a:ext cx="7167880" cy="1323340"/>
            </a:xfrm>
            <a:custGeom>
              <a:avLst/>
              <a:gdLst/>
              <a:ahLst/>
              <a:cxnLst/>
              <a:rect l="l" t="t" r="r" b="b"/>
              <a:pathLst>
                <a:path w="7167880" h="1323340">
                  <a:moveTo>
                    <a:pt x="5099050" y="980440"/>
                  </a:moveTo>
                  <a:cubicBezTo>
                    <a:pt x="4323080" y="999490"/>
                    <a:pt x="4127500" y="1031240"/>
                    <a:pt x="4066540" y="1018540"/>
                  </a:cubicBezTo>
                  <a:cubicBezTo>
                    <a:pt x="4047490" y="1014730"/>
                    <a:pt x="4038600" y="1010920"/>
                    <a:pt x="4030980" y="1002030"/>
                  </a:cubicBezTo>
                  <a:cubicBezTo>
                    <a:pt x="4024630" y="991870"/>
                    <a:pt x="4020820" y="974090"/>
                    <a:pt x="4025900" y="962660"/>
                  </a:cubicBezTo>
                  <a:cubicBezTo>
                    <a:pt x="4030980" y="951230"/>
                    <a:pt x="4044950" y="939800"/>
                    <a:pt x="4064000" y="934720"/>
                  </a:cubicBezTo>
                  <a:cubicBezTo>
                    <a:pt x="4109720" y="923290"/>
                    <a:pt x="4211320" y="956310"/>
                    <a:pt x="4314190" y="962660"/>
                  </a:cubicBezTo>
                  <a:cubicBezTo>
                    <a:pt x="4475480" y="972820"/>
                    <a:pt x="4861560" y="948690"/>
                    <a:pt x="4941570" y="976630"/>
                  </a:cubicBezTo>
                  <a:cubicBezTo>
                    <a:pt x="4963160" y="984250"/>
                    <a:pt x="4973320" y="991870"/>
                    <a:pt x="4977130" y="1003300"/>
                  </a:cubicBezTo>
                  <a:cubicBezTo>
                    <a:pt x="4982210" y="1014730"/>
                    <a:pt x="4979670" y="1028700"/>
                    <a:pt x="4972050" y="1040130"/>
                  </a:cubicBezTo>
                  <a:cubicBezTo>
                    <a:pt x="4956810" y="1060450"/>
                    <a:pt x="4865370" y="1080770"/>
                    <a:pt x="4867910" y="1094740"/>
                  </a:cubicBezTo>
                  <a:cubicBezTo>
                    <a:pt x="4871720" y="1116330"/>
                    <a:pt x="5030470" y="1122680"/>
                    <a:pt x="5143500" y="1131570"/>
                  </a:cubicBezTo>
                  <a:cubicBezTo>
                    <a:pt x="5321300" y="1145540"/>
                    <a:pt x="5754370" y="1116330"/>
                    <a:pt x="5833110" y="1154430"/>
                  </a:cubicBezTo>
                  <a:cubicBezTo>
                    <a:pt x="5852160" y="1163320"/>
                    <a:pt x="5859780" y="1177290"/>
                    <a:pt x="5862320" y="1188720"/>
                  </a:cubicBezTo>
                  <a:cubicBezTo>
                    <a:pt x="5864860" y="1197610"/>
                    <a:pt x="5861050" y="1209040"/>
                    <a:pt x="5855970" y="1216660"/>
                  </a:cubicBezTo>
                  <a:cubicBezTo>
                    <a:pt x="5850890" y="1224280"/>
                    <a:pt x="5844540" y="1228090"/>
                    <a:pt x="5831840" y="1231900"/>
                  </a:cubicBezTo>
                  <a:cubicBezTo>
                    <a:pt x="5792470" y="1245870"/>
                    <a:pt x="5650230" y="1236980"/>
                    <a:pt x="5570220" y="1244600"/>
                  </a:cubicBezTo>
                  <a:cubicBezTo>
                    <a:pt x="5504180" y="1250950"/>
                    <a:pt x="5419090" y="1259840"/>
                    <a:pt x="5387340" y="1272540"/>
                  </a:cubicBezTo>
                  <a:cubicBezTo>
                    <a:pt x="5374640" y="1277620"/>
                    <a:pt x="5372100" y="1287780"/>
                    <a:pt x="5363210" y="1287780"/>
                  </a:cubicBezTo>
                  <a:cubicBezTo>
                    <a:pt x="5354320" y="1289050"/>
                    <a:pt x="5342890" y="1282700"/>
                    <a:pt x="5336540" y="1276350"/>
                  </a:cubicBezTo>
                  <a:cubicBezTo>
                    <a:pt x="5330190" y="1270000"/>
                    <a:pt x="5325110" y="1259840"/>
                    <a:pt x="5323840" y="1250950"/>
                  </a:cubicBezTo>
                  <a:cubicBezTo>
                    <a:pt x="5322570" y="1240790"/>
                    <a:pt x="5326380" y="1229360"/>
                    <a:pt x="5331460" y="1223010"/>
                  </a:cubicBezTo>
                  <a:cubicBezTo>
                    <a:pt x="5337810" y="1215390"/>
                    <a:pt x="5342890" y="1210310"/>
                    <a:pt x="5356860" y="1206500"/>
                  </a:cubicBezTo>
                  <a:cubicBezTo>
                    <a:pt x="5394960" y="1197610"/>
                    <a:pt x="5496560" y="1225550"/>
                    <a:pt x="5600700" y="1230630"/>
                  </a:cubicBezTo>
                  <a:cubicBezTo>
                    <a:pt x="5786120" y="1240790"/>
                    <a:pt x="6187440" y="1244600"/>
                    <a:pt x="6374130" y="1236980"/>
                  </a:cubicBezTo>
                  <a:cubicBezTo>
                    <a:pt x="6479540" y="1231900"/>
                    <a:pt x="6527800" y="1225550"/>
                    <a:pt x="6621780" y="1214120"/>
                  </a:cubicBezTo>
                  <a:cubicBezTo>
                    <a:pt x="6748780" y="1197610"/>
                    <a:pt x="7001510" y="1122680"/>
                    <a:pt x="7065010" y="1140460"/>
                  </a:cubicBezTo>
                  <a:cubicBezTo>
                    <a:pt x="7085330" y="1145540"/>
                    <a:pt x="7095490" y="1158240"/>
                    <a:pt x="7099300" y="1169670"/>
                  </a:cubicBezTo>
                  <a:cubicBezTo>
                    <a:pt x="7103110" y="1179830"/>
                    <a:pt x="7100570" y="1197610"/>
                    <a:pt x="7091680" y="1206500"/>
                  </a:cubicBezTo>
                  <a:cubicBezTo>
                    <a:pt x="7082790" y="1216660"/>
                    <a:pt x="7053580" y="1223010"/>
                    <a:pt x="7039610" y="1221740"/>
                  </a:cubicBezTo>
                  <a:cubicBezTo>
                    <a:pt x="7029450" y="1221740"/>
                    <a:pt x="7019290" y="1219200"/>
                    <a:pt x="7012940" y="1211580"/>
                  </a:cubicBezTo>
                  <a:cubicBezTo>
                    <a:pt x="7005320" y="1202690"/>
                    <a:pt x="6998970" y="1178560"/>
                    <a:pt x="7002780" y="1167130"/>
                  </a:cubicBezTo>
                  <a:cubicBezTo>
                    <a:pt x="7006590" y="1156970"/>
                    <a:pt x="7016750" y="1146810"/>
                    <a:pt x="7030720" y="1143000"/>
                  </a:cubicBezTo>
                  <a:cubicBezTo>
                    <a:pt x="7056120" y="1137920"/>
                    <a:pt x="7127240" y="1156970"/>
                    <a:pt x="7147560" y="1174750"/>
                  </a:cubicBezTo>
                  <a:cubicBezTo>
                    <a:pt x="7161530" y="1187450"/>
                    <a:pt x="7167880" y="1207770"/>
                    <a:pt x="7165340" y="1221740"/>
                  </a:cubicBezTo>
                  <a:cubicBezTo>
                    <a:pt x="7164070" y="1233170"/>
                    <a:pt x="7152640" y="1244600"/>
                    <a:pt x="7138670" y="1250950"/>
                  </a:cubicBezTo>
                  <a:cubicBezTo>
                    <a:pt x="7118350" y="1261110"/>
                    <a:pt x="7087870" y="1257300"/>
                    <a:pt x="7045960" y="1258570"/>
                  </a:cubicBezTo>
                  <a:cubicBezTo>
                    <a:pt x="6965950" y="1262380"/>
                    <a:pt x="6833870" y="1266190"/>
                    <a:pt x="6690360" y="1259840"/>
                  </a:cubicBezTo>
                  <a:cubicBezTo>
                    <a:pt x="6468110" y="1248410"/>
                    <a:pt x="6076950" y="1188720"/>
                    <a:pt x="5849620" y="1174750"/>
                  </a:cubicBezTo>
                  <a:cubicBezTo>
                    <a:pt x="5695950" y="1164590"/>
                    <a:pt x="5618480" y="1168400"/>
                    <a:pt x="5461000" y="1167130"/>
                  </a:cubicBezTo>
                  <a:cubicBezTo>
                    <a:pt x="5212080" y="1163320"/>
                    <a:pt x="4824730" y="1158240"/>
                    <a:pt x="4504690" y="1162050"/>
                  </a:cubicBezTo>
                  <a:cubicBezTo>
                    <a:pt x="4180840" y="1165860"/>
                    <a:pt x="3620770" y="1205230"/>
                    <a:pt x="3528060" y="1191260"/>
                  </a:cubicBezTo>
                  <a:cubicBezTo>
                    <a:pt x="3512820" y="1188720"/>
                    <a:pt x="3507740" y="1188720"/>
                    <a:pt x="3501390" y="1182370"/>
                  </a:cubicBezTo>
                  <a:cubicBezTo>
                    <a:pt x="3493770" y="1174750"/>
                    <a:pt x="3487420" y="1158240"/>
                    <a:pt x="3487420" y="1146810"/>
                  </a:cubicBezTo>
                  <a:cubicBezTo>
                    <a:pt x="3487420" y="1137920"/>
                    <a:pt x="3493770" y="1127760"/>
                    <a:pt x="3500120" y="1121410"/>
                  </a:cubicBezTo>
                  <a:cubicBezTo>
                    <a:pt x="3506470" y="1116330"/>
                    <a:pt x="3512820" y="1112520"/>
                    <a:pt x="3525520" y="1111250"/>
                  </a:cubicBezTo>
                  <a:cubicBezTo>
                    <a:pt x="3558540" y="1106170"/>
                    <a:pt x="3675380" y="1106170"/>
                    <a:pt x="3704590" y="1126490"/>
                  </a:cubicBezTo>
                  <a:cubicBezTo>
                    <a:pt x="3719830" y="1136650"/>
                    <a:pt x="3726180" y="1155700"/>
                    <a:pt x="3724910" y="1168400"/>
                  </a:cubicBezTo>
                  <a:cubicBezTo>
                    <a:pt x="3722370" y="1182370"/>
                    <a:pt x="3712210" y="1193800"/>
                    <a:pt x="3691890" y="1202690"/>
                  </a:cubicBezTo>
                  <a:cubicBezTo>
                    <a:pt x="3627120" y="1230630"/>
                    <a:pt x="3379470" y="1195070"/>
                    <a:pt x="3216910" y="1202690"/>
                  </a:cubicBezTo>
                  <a:cubicBezTo>
                    <a:pt x="3042920" y="1211580"/>
                    <a:pt x="2743200" y="1267460"/>
                    <a:pt x="2679700" y="1254760"/>
                  </a:cubicBezTo>
                  <a:cubicBezTo>
                    <a:pt x="2665730" y="1250950"/>
                    <a:pt x="2660650" y="1247140"/>
                    <a:pt x="2654300" y="1240790"/>
                  </a:cubicBezTo>
                  <a:cubicBezTo>
                    <a:pt x="2649220" y="1233170"/>
                    <a:pt x="2645410" y="1223010"/>
                    <a:pt x="2645410" y="1212850"/>
                  </a:cubicBezTo>
                  <a:cubicBezTo>
                    <a:pt x="2645410" y="1203960"/>
                    <a:pt x="2649220" y="1193800"/>
                    <a:pt x="2655570" y="1187450"/>
                  </a:cubicBezTo>
                  <a:cubicBezTo>
                    <a:pt x="2661920" y="1179830"/>
                    <a:pt x="2669540" y="1176020"/>
                    <a:pt x="2680970" y="1173480"/>
                  </a:cubicBezTo>
                  <a:cubicBezTo>
                    <a:pt x="2706370" y="1169670"/>
                    <a:pt x="2750820" y="1186180"/>
                    <a:pt x="2800350" y="1189990"/>
                  </a:cubicBezTo>
                  <a:cubicBezTo>
                    <a:pt x="2887980" y="1195070"/>
                    <a:pt x="3157220" y="1197610"/>
                    <a:pt x="3157220" y="1192530"/>
                  </a:cubicBezTo>
                  <a:cubicBezTo>
                    <a:pt x="3157220" y="1184910"/>
                    <a:pt x="2861310" y="1158240"/>
                    <a:pt x="2678430" y="1145540"/>
                  </a:cubicBezTo>
                  <a:cubicBezTo>
                    <a:pt x="2435860" y="1127760"/>
                    <a:pt x="1908810" y="1137920"/>
                    <a:pt x="1830070" y="1109980"/>
                  </a:cubicBezTo>
                  <a:cubicBezTo>
                    <a:pt x="1814830" y="1104900"/>
                    <a:pt x="1811020" y="1101090"/>
                    <a:pt x="1807210" y="1093470"/>
                  </a:cubicBezTo>
                  <a:cubicBezTo>
                    <a:pt x="1802130" y="1085850"/>
                    <a:pt x="1798320" y="1074420"/>
                    <a:pt x="1800860" y="1065530"/>
                  </a:cubicBezTo>
                  <a:cubicBezTo>
                    <a:pt x="1803400" y="1054100"/>
                    <a:pt x="1811020" y="1042670"/>
                    <a:pt x="1831340" y="1031240"/>
                  </a:cubicBezTo>
                  <a:cubicBezTo>
                    <a:pt x="1905000" y="994410"/>
                    <a:pt x="2233930" y="974090"/>
                    <a:pt x="2440940" y="952500"/>
                  </a:cubicBezTo>
                  <a:cubicBezTo>
                    <a:pt x="2653030" y="929640"/>
                    <a:pt x="3013710" y="929640"/>
                    <a:pt x="3088640" y="897890"/>
                  </a:cubicBezTo>
                  <a:cubicBezTo>
                    <a:pt x="3106420" y="890270"/>
                    <a:pt x="3106420" y="872490"/>
                    <a:pt x="3117850" y="871220"/>
                  </a:cubicBezTo>
                  <a:cubicBezTo>
                    <a:pt x="3129280" y="869950"/>
                    <a:pt x="3150870" y="883920"/>
                    <a:pt x="3157220" y="894080"/>
                  </a:cubicBezTo>
                  <a:cubicBezTo>
                    <a:pt x="3162300" y="904240"/>
                    <a:pt x="3161030" y="922020"/>
                    <a:pt x="3155950" y="930910"/>
                  </a:cubicBezTo>
                  <a:cubicBezTo>
                    <a:pt x="3149600" y="941070"/>
                    <a:pt x="3140710" y="946150"/>
                    <a:pt x="3124200" y="951230"/>
                  </a:cubicBezTo>
                  <a:cubicBezTo>
                    <a:pt x="3084830" y="961390"/>
                    <a:pt x="3002280" y="939800"/>
                    <a:pt x="2896870" y="937260"/>
                  </a:cubicBezTo>
                  <a:cubicBezTo>
                    <a:pt x="2661920" y="929640"/>
                    <a:pt x="1850390" y="951230"/>
                    <a:pt x="1751330" y="933450"/>
                  </a:cubicBezTo>
                  <a:cubicBezTo>
                    <a:pt x="1736090" y="930910"/>
                    <a:pt x="1732280" y="929640"/>
                    <a:pt x="1725930" y="923290"/>
                  </a:cubicBezTo>
                  <a:cubicBezTo>
                    <a:pt x="1719580" y="918210"/>
                    <a:pt x="1714500" y="908050"/>
                    <a:pt x="1713230" y="899160"/>
                  </a:cubicBezTo>
                  <a:cubicBezTo>
                    <a:pt x="1711960" y="891540"/>
                    <a:pt x="1714500" y="880110"/>
                    <a:pt x="1719580" y="872490"/>
                  </a:cubicBezTo>
                  <a:cubicBezTo>
                    <a:pt x="1724660" y="866140"/>
                    <a:pt x="1727200" y="862330"/>
                    <a:pt x="1742440" y="857250"/>
                  </a:cubicBezTo>
                  <a:cubicBezTo>
                    <a:pt x="1832610" y="824230"/>
                    <a:pt x="2570480" y="765810"/>
                    <a:pt x="2839720" y="745490"/>
                  </a:cubicBezTo>
                  <a:cubicBezTo>
                    <a:pt x="2995930" y="732790"/>
                    <a:pt x="3159760" y="718820"/>
                    <a:pt x="3211830" y="725170"/>
                  </a:cubicBezTo>
                  <a:cubicBezTo>
                    <a:pt x="3225800" y="727710"/>
                    <a:pt x="3232150" y="728980"/>
                    <a:pt x="3238500" y="734060"/>
                  </a:cubicBezTo>
                  <a:cubicBezTo>
                    <a:pt x="3244850" y="739140"/>
                    <a:pt x="3251200" y="749300"/>
                    <a:pt x="3252470" y="758190"/>
                  </a:cubicBezTo>
                  <a:cubicBezTo>
                    <a:pt x="3253740" y="768350"/>
                    <a:pt x="3248660" y="784860"/>
                    <a:pt x="3241040" y="792480"/>
                  </a:cubicBezTo>
                  <a:cubicBezTo>
                    <a:pt x="3234690" y="800100"/>
                    <a:pt x="3221990" y="807720"/>
                    <a:pt x="3215640" y="803910"/>
                  </a:cubicBezTo>
                  <a:cubicBezTo>
                    <a:pt x="3204210" y="798830"/>
                    <a:pt x="3191510" y="730250"/>
                    <a:pt x="3199130" y="722630"/>
                  </a:cubicBezTo>
                  <a:cubicBezTo>
                    <a:pt x="3202940" y="718820"/>
                    <a:pt x="3218180" y="725170"/>
                    <a:pt x="3225800" y="731520"/>
                  </a:cubicBezTo>
                  <a:cubicBezTo>
                    <a:pt x="3233420" y="739140"/>
                    <a:pt x="3239770" y="754380"/>
                    <a:pt x="3239770" y="765810"/>
                  </a:cubicBezTo>
                  <a:cubicBezTo>
                    <a:pt x="3239770" y="774700"/>
                    <a:pt x="3234690" y="784860"/>
                    <a:pt x="3228340" y="789940"/>
                  </a:cubicBezTo>
                  <a:cubicBezTo>
                    <a:pt x="3221990" y="796290"/>
                    <a:pt x="3204210" y="803910"/>
                    <a:pt x="3202940" y="801370"/>
                  </a:cubicBezTo>
                  <a:cubicBezTo>
                    <a:pt x="3199130" y="797560"/>
                    <a:pt x="3218180" y="758190"/>
                    <a:pt x="3244850" y="745490"/>
                  </a:cubicBezTo>
                  <a:cubicBezTo>
                    <a:pt x="3309620" y="715010"/>
                    <a:pt x="3525520" y="759460"/>
                    <a:pt x="3656330" y="758190"/>
                  </a:cubicBezTo>
                  <a:cubicBezTo>
                    <a:pt x="3778250" y="756920"/>
                    <a:pt x="3956050" y="756920"/>
                    <a:pt x="4006850" y="740410"/>
                  </a:cubicBezTo>
                  <a:cubicBezTo>
                    <a:pt x="4023360" y="735330"/>
                    <a:pt x="4025900" y="723900"/>
                    <a:pt x="4034790" y="722630"/>
                  </a:cubicBezTo>
                  <a:cubicBezTo>
                    <a:pt x="4043680" y="721360"/>
                    <a:pt x="4056380" y="723900"/>
                    <a:pt x="4062730" y="730250"/>
                  </a:cubicBezTo>
                  <a:cubicBezTo>
                    <a:pt x="4071620" y="739140"/>
                    <a:pt x="4080510" y="762000"/>
                    <a:pt x="4076700" y="773430"/>
                  </a:cubicBezTo>
                  <a:cubicBezTo>
                    <a:pt x="4072890" y="784860"/>
                    <a:pt x="4055110" y="800100"/>
                    <a:pt x="4041140" y="802640"/>
                  </a:cubicBezTo>
                  <a:cubicBezTo>
                    <a:pt x="4023360" y="803910"/>
                    <a:pt x="4003040" y="781050"/>
                    <a:pt x="3976370" y="772160"/>
                  </a:cubicBezTo>
                  <a:cubicBezTo>
                    <a:pt x="3937000" y="760730"/>
                    <a:pt x="3882390" y="754380"/>
                    <a:pt x="3822700" y="748030"/>
                  </a:cubicBezTo>
                  <a:cubicBezTo>
                    <a:pt x="3743960" y="740410"/>
                    <a:pt x="3684270" y="739140"/>
                    <a:pt x="3544570" y="736600"/>
                  </a:cubicBezTo>
                  <a:cubicBezTo>
                    <a:pt x="3114040" y="726440"/>
                    <a:pt x="1242060" y="715010"/>
                    <a:pt x="922020" y="726440"/>
                  </a:cubicBezTo>
                  <a:cubicBezTo>
                    <a:pt x="850900" y="728980"/>
                    <a:pt x="817880" y="740410"/>
                    <a:pt x="791210" y="736600"/>
                  </a:cubicBezTo>
                  <a:cubicBezTo>
                    <a:pt x="777240" y="734060"/>
                    <a:pt x="769620" y="731520"/>
                    <a:pt x="763270" y="726440"/>
                  </a:cubicBezTo>
                  <a:cubicBezTo>
                    <a:pt x="755650" y="720090"/>
                    <a:pt x="749300" y="708660"/>
                    <a:pt x="749300" y="699770"/>
                  </a:cubicBezTo>
                  <a:cubicBezTo>
                    <a:pt x="748030" y="688340"/>
                    <a:pt x="755650" y="670560"/>
                    <a:pt x="763270" y="662940"/>
                  </a:cubicBezTo>
                  <a:cubicBezTo>
                    <a:pt x="769620" y="656590"/>
                    <a:pt x="778510" y="654050"/>
                    <a:pt x="791210" y="652780"/>
                  </a:cubicBezTo>
                  <a:cubicBezTo>
                    <a:pt x="815340" y="648970"/>
                    <a:pt x="881380" y="650240"/>
                    <a:pt x="899160" y="666750"/>
                  </a:cubicBezTo>
                  <a:cubicBezTo>
                    <a:pt x="911860" y="676910"/>
                    <a:pt x="915670" y="702310"/>
                    <a:pt x="910590" y="715010"/>
                  </a:cubicBezTo>
                  <a:cubicBezTo>
                    <a:pt x="905510" y="727710"/>
                    <a:pt x="886460" y="739140"/>
                    <a:pt x="868680" y="742950"/>
                  </a:cubicBezTo>
                  <a:cubicBezTo>
                    <a:pt x="844550" y="746760"/>
                    <a:pt x="820420" y="726440"/>
                    <a:pt x="774700" y="721360"/>
                  </a:cubicBezTo>
                  <a:cubicBezTo>
                    <a:pt x="652780" y="706120"/>
                    <a:pt x="179070" y="744220"/>
                    <a:pt x="100330" y="708660"/>
                  </a:cubicBezTo>
                  <a:cubicBezTo>
                    <a:pt x="80010" y="698500"/>
                    <a:pt x="72390" y="684530"/>
                    <a:pt x="69850" y="673100"/>
                  </a:cubicBezTo>
                  <a:cubicBezTo>
                    <a:pt x="67310" y="662940"/>
                    <a:pt x="72390" y="651510"/>
                    <a:pt x="77470" y="645160"/>
                  </a:cubicBezTo>
                  <a:cubicBezTo>
                    <a:pt x="82550" y="637540"/>
                    <a:pt x="87630" y="632460"/>
                    <a:pt x="101600" y="628650"/>
                  </a:cubicBezTo>
                  <a:cubicBezTo>
                    <a:pt x="151130" y="612140"/>
                    <a:pt x="378460" y="628650"/>
                    <a:pt x="476250" y="622300"/>
                  </a:cubicBezTo>
                  <a:cubicBezTo>
                    <a:pt x="541020" y="617220"/>
                    <a:pt x="635000" y="613410"/>
                    <a:pt x="635000" y="603250"/>
                  </a:cubicBezTo>
                  <a:cubicBezTo>
                    <a:pt x="636270" y="591820"/>
                    <a:pt x="492760" y="566420"/>
                    <a:pt x="416560" y="554990"/>
                  </a:cubicBezTo>
                  <a:cubicBezTo>
                    <a:pt x="335280" y="541020"/>
                    <a:pt x="201930" y="551180"/>
                    <a:pt x="161290" y="528320"/>
                  </a:cubicBezTo>
                  <a:cubicBezTo>
                    <a:pt x="143510" y="518160"/>
                    <a:pt x="134620" y="504190"/>
                    <a:pt x="133350" y="491490"/>
                  </a:cubicBezTo>
                  <a:cubicBezTo>
                    <a:pt x="132080" y="481330"/>
                    <a:pt x="139700" y="468630"/>
                    <a:pt x="149860" y="458470"/>
                  </a:cubicBezTo>
                  <a:cubicBezTo>
                    <a:pt x="168910" y="439420"/>
                    <a:pt x="214630" y="421640"/>
                    <a:pt x="256540" y="403860"/>
                  </a:cubicBezTo>
                  <a:cubicBezTo>
                    <a:pt x="311150" y="381000"/>
                    <a:pt x="389890" y="363220"/>
                    <a:pt x="453390" y="337820"/>
                  </a:cubicBezTo>
                  <a:cubicBezTo>
                    <a:pt x="515620" y="313690"/>
                    <a:pt x="633730" y="274320"/>
                    <a:pt x="631190" y="255270"/>
                  </a:cubicBezTo>
                  <a:cubicBezTo>
                    <a:pt x="628650" y="236220"/>
                    <a:pt x="525780" y="229870"/>
                    <a:pt x="457200" y="220980"/>
                  </a:cubicBezTo>
                  <a:cubicBezTo>
                    <a:pt x="356870" y="208280"/>
                    <a:pt x="152400" y="210820"/>
                    <a:pt x="82550" y="199390"/>
                  </a:cubicBezTo>
                  <a:cubicBezTo>
                    <a:pt x="53340" y="195580"/>
                    <a:pt x="35560" y="194310"/>
                    <a:pt x="22860" y="185420"/>
                  </a:cubicBezTo>
                  <a:cubicBezTo>
                    <a:pt x="12700" y="179070"/>
                    <a:pt x="6350" y="171450"/>
                    <a:pt x="3810" y="162560"/>
                  </a:cubicBezTo>
                  <a:cubicBezTo>
                    <a:pt x="1270" y="153670"/>
                    <a:pt x="1270" y="140970"/>
                    <a:pt x="5080" y="132080"/>
                  </a:cubicBezTo>
                  <a:cubicBezTo>
                    <a:pt x="8890" y="123190"/>
                    <a:pt x="13970" y="118110"/>
                    <a:pt x="26670" y="110490"/>
                  </a:cubicBezTo>
                  <a:cubicBezTo>
                    <a:pt x="73660" y="83820"/>
                    <a:pt x="349250" y="0"/>
                    <a:pt x="408940" y="13970"/>
                  </a:cubicBezTo>
                  <a:cubicBezTo>
                    <a:pt x="430530" y="17780"/>
                    <a:pt x="444500" y="33020"/>
                    <a:pt x="447040" y="45720"/>
                  </a:cubicBezTo>
                  <a:cubicBezTo>
                    <a:pt x="449580" y="58420"/>
                    <a:pt x="435610" y="83820"/>
                    <a:pt x="425450" y="91440"/>
                  </a:cubicBezTo>
                  <a:cubicBezTo>
                    <a:pt x="419100" y="96520"/>
                    <a:pt x="408940" y="97790"/>
                    <a:pt x="400050" y="95250"/>
                  </a:cubicBezTo>
                  <a:cubicBezTo>
                    <a:pt x="389890" y="92710"/>
                    <a:pt x="374650" y="82550"/>
                    <a:pt x="369570" y="72390"/>
                  </a:cubicBezTo>
                  <a:cubicBezTo>
                    <a:pt x="364490" y="60960"/>
                    <a:pt x="367030" y="43180"/>
                    <a:pt x="370840" y="33020"/>
                  </a:cubicBezTo>
                  <a:cubicBezTo>
                    <a:pt x="374650" y="25400"/>
                    <a:pt x="383540" y="19050"/>
                    <a:pt x="391160" y="16510"/>
                  </a:cubicBezTo>
                  <a:cubicBezTo>
                    <a:pt x="401320" y="12700"/>
                    <a:pt x="420370" y="15240"/>
                    <a:pt x="429260" y="20320"/>
                  </a:cubicBezTo>
                  <a:cubicBezTo>
                    <a:pt x="436880" y="24130"/>
                    <a:pt x="443230" y="33020"/>
                    <a:pt x="445770" y="41910"/>
                  </a:cubicBezTo>
                  <a:cubicBezTo>
                    <a:pt x="448310" y="49530"/>
                    <a:pt x="449580" y="59690"/>
                    <a:pt x="445770" y="67310"/>
                  </a:cubicBezTo>
                  <a:cubicBezTo>
                    <a:pt x="441960" y="77470"/>
                    <a:pt x="434340" y="85090"/>
                    <a:pt x="417830" y="93980"/>
                  </a:cubicBezTo>
                  <a:cubicBezTo>
                    <a:pt x="373380" y="119380"/>
                    <a:pt x="203200" y="160020"/>
                    <a:pt x="130810" y="173990"/>
                  </a:cubicBezTo>
                  <a:cubicBezTo>
                    <a:pt x="86360" y="181610"/>
                    <a:pt x="43180" y="196850"/>
                    <a:pt x="22860" y="185420"/>
                  </a:cubicBezTo>
                  <a:cubicBezTo>
                    <a:pt x="8890" y="177800"/>
                    <a:pt x="0" y="154940"/>
                    <a:pt x="2540" y="142240"/>
                  </a:cubicBezTo>
                  <a:cubicBezTo>
                    <a:pt x="5080" y="129540"/>
                    <a:pt x="15240" y="115570"/>
                    <a:pt x="35560" y="107950"/>
                  </a:cubicBezTo>
                  <a:cubicBezTo>
                    <a:pt x="97790" y="85090"/>
                    <a:pt x="365760" y="124460"/>
                    <a:pt x="471170" y="135890"/>
                  </a:cubicBezTo>
                  <a:cubicBezTo>
                    <a:pt x="530860" y="142240"/>
                    <a:pt x="572770" y="146050"/>
                    <a:pt x="613410" y="157480"/>
                  </a:cubicBezTo>
                  <a:cubicBezTo>
                    <a:pt x="643890" y="166370"/>
                    <a:pt x="674370" y="176530"/>
                    <a:pt x="692150" y="191770"/>
                  </a:cubicBezTo>
                  <a:cubicBezTo>
                    <a:pt x="707390" y="203200"/>
                    <a:pt x="720090" y="218440"/>
                    <a:pt x="721360" y="236220"/>
                  </a:cubicBezTo>
                  <a:cubicBezTo>
                    <a:pt x="721360" y="260350"/>
                    <a:pt x="693420" y="304800"/>
                    <a:pt x="671830" y="326390"/>
                  </a:cubicBezTo>
                  <a:cubicBezTo>
                    <a:pt x="654050" y="344170"/>
                    <a:pt x="638810" y="347980"/>
                    <a:pt x="607060" y="361950"/>
                  </a:cubicBezTo>
                  <a:cubicBezTo>
                    <a:pt x="532130" y="394970"/>
                    <a:pt x="278130" y="464820"/>
                    <a:pt x="213360" y="499110"/>
                  </a:cubicBezTo>
                  <a:cubicBezTo>
                    <a:pt x="190500" y="510540"/>
                    <a:pt x="184150" y="529590"/>
                    <a:pt x="170180" y="530860"/>
                  </a:cubicBezTo>
                  <a:cubicBezTo>
                    <a:pt x="158750" y="530860"/>
                    <a:pt x="143510" y="520700"/>
                    <a:pt x="138430" y="510540"/>
                  </a:cubicBezTo>
                  <a:cubicBezTo>
                    <a:pt x="133350" y="499110"/>
                    <a:pt x="135890" y="474980"/>
                    <a:pt x="142240" y="464820"/>
                  </a:cubicBezTo>
                  <a:cubicBezTo>
                    <a:pt x="149860" y="455930"/>
                    <a:pt x="160020" y="453390"/>
                    <a:pt x="176530" y="450850"/>
                  </a:cubicBezTo>
                  <a:cubicBezTo>
                    <a:pt x="222250" y="443230"/>
                    <a:pt x="361950" y="462280"/>
                    <a:pt x="434340" y="472440"/>
                  </a:cubicBezTo>
                  <a:cubicBezTo>
                    <a:pt x="487680" y="480060"/>
                    <a:pt x="527050" y="488950"/>
                    <a:pt x="572770" y="499110"/>
                  </a:cubicBezTo>
                  <a:cubicBezTo>
                    <a:pt x="617220" y="509270"/>
                    <a:pt x="678180" y="514350"/>
                    <a:pt x="706120" y="533400"/>
                  </a:cubicBezTo>
                  <a:cubicBezTo>
                    <a:pt x="722630" y="544830"/>
                    <a:pt x="734060" y="558800"/>
                    <a:pt x="736600" y="575310"/>
                  </a:cubicBezTo>
                  <a:cubicBezTo>
                    <a:pt x="739140" y="595630"/>
                    <a:pt x="727710" y="629920"/>
                    <a:pt x="713740" y="647700"/>
                  </a:cubicBezTo>
                  <a:cubicBezTo>
                    <a:pt x="698500" y="666750"/>
                    <a:pt x="670560" y="676910"/>
                    <a:pt x="648970" y="684530"/>
                  </a:cubicBezTo>
                  <a:cubicBezTo>
                    <a:pt x="628650" y="690880"/>
                    <a:pt x="618490" y="689610"/>
                    <a:pt x="588010" y="692150"/>
                  </a:cubicBezTo>
                  <a:cubicBezTo>
                    <a:pt x="502920" y="699770"/>
                    <a:pt x="158750" y="725170"/>
                    <a:pt x="100330" y="708660"/>
                  </a:cubicBezTo>
                  <a:cubicBezTo>
                    <a:pt x="86360" y="703580"/>
                    <a:pt x="82550" y="698500"/>
                    <a:pt x="77470" y="690880"/>
                  </a:cubicBezTo>
                  <a:cubicBezTo>
                    <a:pt x="72390" y="683260"/>
                    <a:pt x="68580" y="671830"/>
                    <a:pt x="69850" y="662940"/>
                  </a:cubicBezTo>
                  <a:cubicBezTo>
                    <a:pt x="71120" y="654050"/>
                    <a:pt x="77470" y="642620"/>
                    <a:pt x="83820" y="637540"/>
                  </a:cubicBezTo>
                  <a:cubicBezTo>
                    <a:pt x="90170" y="631190"/>
                    <a:pt x="95250" y="629920"/>
                    <a:pt x="110490" y="627380"/>
                  </a:cubicBezTo>
                  <a:cubicBezTo>
                    <a:pt x="186690" y="613410"/>
                    <a:pt x="659130" y="613410"/>
                    <a:pt x="789940" y="635000"/>
                  </a:cubicBezTo>
                  <a:cubicBezTo>
                    <a:pt x="845820" y="645160"/>
                    <a:pt x="891540" y="652780"/>
                    <a:pt x="906780" y="674370"/>
                  </a:cubicBezTo>
                  <a:cubicBezTo>
                    <a:pt x="915670" y="688340"/>
                    <a:pt x="913130" y="712470"/>
                    <a:pt x="905510" y="723900"/>
                  </a:cubicBezTo>
                  <a:cubicBezTo>
                    <a:pt x="899160" y="734060"/>
                    <a:pt x="883920" y="739140"/>
                    <a:pt x="868680" y="742950"/>
                  </a:cubicBezTo>
                  <a:cubicBezTo>
                    <a:pt x="845820" y="746760"/>
                    <a:pt x="801370" y="745490"/>
                    <a:pt x="781050" y="735330"/>
                  </a:cubicBezTo>
                  <a:cubicBezTo>
                    <a:pt x="765810" y="727710"/>
                    <a:pt x="750570" y="712470"/>
                    <a:pt x="749300" y="699770"/>
                  </a:cubicBezTo>
                  <a:cubicBezTo>
                    <a:pt x="748030" y="685800"/>
                    <a:pt x="758190" y="665480"/>
                    <a:pt x="770890" y="656590"/>
                  </a:cubicBezTo>
                  <a:cubicBezTo>
                    <a:pt x="788670" y="645160"/>
                    <a:pt x="805180" y="651510"/>
                    <a:pt x="850900" y="648970"/>
                  </a:cubicBezTo>
                  <a:cubicBezTo>
                    <a:pt x="1113790" y="635000"/>
                    <a:pt x="3103880" y="647700"/>
                    <a:pt x="3547110" y="657860"/>
                  </a:cubicBezTo>
                  <a:cubicBezTo>
                    <a:pt x="3693160" y="661670"/>
                    <a:pt x="3746500" y="656590"/>
                    <a:pt x="3836670" y="670560"/>
                  </a:cubicBezTo>
                  <a:cubicBezTo>
                    <a:pt x="3916680" y="681990"/>
                    <a:pt x="4030980" y="704850"/>
                    <a:pt x="4062730" y="730250"/>
                  </a:cubicBezTo>
                  <a:cubicBezTo>
                    <a:pt x="4075430" y="740410"/>
                    <a:pt x="4079240" y="753110"/>
                    <a:pt x="4077970" y="764540"/>
                  </a:cubicBezTo>
                  <a:cubicBezTo>
                    <a:pt x="4077970" y="774700"/>
                    <a:pt x="4069080" y="787400"/>
                    <a:pt x="4058920" y="796290"/>
                  </a:cubicBezTo>
                  <a:cubicBezTo>
                    <a:pt x="4048760" y="805180"/>
                    <a:pt x="4036060" y="811530"/>
                    <a:pt x="4017010" y="816610"/>
                  </a:cubicBezTo>
                  <a:cubicBezTo>
                    <a:pt x="3985260" y="824230"/>
                    <a:pt x="3933190" y="824230"/>
                    <a:pt x="3882390" y="826770"/>
                  </a:cubicBezTo>
                  <a:cubicBezTo>
                    <a:pt x="3816350" y="830580"/>
                    <a:pt x="3743960" y="836930"/>
                    <a:pt x="3655060" y="836930"/>
                  </a:cubicBezTo>
                  <a:cubicBezTo>
                    <a:pt x="3530600" y="835660"/>
                    <a:pt x="3255010" y="861060"/>
                    <a:pt x="3205480" y="812800"/>
                  </a:cubicBezTo>
                  <a:cubicBezTo>
                    <a:pt x="3182620" y="791210"/>
                    <a:pt x="3188970" y="730250"/>
                    <a:pt x="3199130" y="722630"/>
                  </a:cubicBezTo>
                  <a:cubicBezTo>
                    <a:pt x="3204210" y="718820"/>
                    <a:pt x="3218180" y="726440"/>
                    <a:pt x="3225800" y="731520"/>
                  </a:cubicBezTo>
                  <a:cubicBezTo>
                    <a:pt x="3232150" y="737870"/>
                    <a:pt x="3238500" y="746760"/>
                    <a:pt x="3239770" y="755650"/>
                  </a:cubicBezTo>
                  <a:cubicBezTo>
                    <a:pt x="3241040" y="764540"/>
                    <a:pt x="3239770" y="775970"/>
                    <a:pt x="3233420" y="783590"/>
                  </a:cubicBezTo>
                  <a:cubicBezTo>
                    <a:pt x="3228340" y="791210"/>
                    <a:pt x="3208020" y="805180"/>
                    <a:pt x="3202940" y="801370"/>
                  </a:cubicBezTo>
                  <a:cubicBezTo>
                    <a:pt x="3195320" y="796290"/>
                    <a:pt x="3201670" y="731520"/>
                    <a:pt x="3211830" y="725170"/>
                  </a:cubicBezTo>
                  <a:cubicBezTo>
                    <a:pt x="3218180" y="721360"/>
                    <a:pt x="3232150" y="728980"/>
                    <a:pt x="3238500" y="734060"/>
                  </a:cubicBezTo>
                  <a:cubicBezTo>
                    <a:pt x="3244850" y="739140"/>
                    <a:pt x="3251200" y="749300"/>
                    <a:pt x="3252470" y="758190"/>
                  </a:cubicBezTo>
                  <a:cubicBezTo>
                    <a:pt x="3253740" y="768350"/>
                    <a:pt x="3248660" y="784860"/>
                    <a:pt x="3241040" y="792480"/>
                  </a:cubicBezTo>
                  <a:cubicBezTo>
                    <a:pt x="3234690" y="800100"/>
                    <a:pt x="3229610" y="801370"/>
                    <a:pt x="3215640" y="803910"/>
                  </a:cubicBezTo>
                  <a:cubicBezTo>
                    <a:pt x="3164840" y="815340"/>
                    <a:pt x="3002280" y="810260"/>
                    <a:pt x="2847340" y="821690"/>
                  </a:cubicBezTo>
                  <a:cubicBezTo>
                    <a:pt x="2578100" y="842010"/>
                    <a:pt x="1847850" y="946150"/>
                    <a:pt x="1751330" y="933450"/>
                  </a:cubicBezTo>
                  <a:cubicBezTo>
                    <a:pt x="1736090" y="930910"/>
                    <a:pt x="1732280" y="929640"/>
                    <a:pt x="1725930" y="923290"/>
                  </a:cubicBezTo>
                  <a:cubicBezTo>
                    <a:pt x="1719580" y="918210"/>
                    <a:pt x="1714500" y="908050"/>
                    <a:pt x="1713230" y="899160"/>
                  </a:cubicBezTo>
                  <a:cubicBezTo>
                    <a:pt x="1711960" y="891540"/>
                    <a:pt x="1714500" y="880110"/>
                    <a:pt x="1719580" y="872490"/>
                  </a:cubicBezTo>
                  <a:cubicBezTo>
                    <a:pt x="1724660" y="866140"/>
                    <a:pt x="1727200" y="862330"/>
                    <a:pt x="1742440" y="857250"/>
                  </a:cubicBezTo>
                  <a:cubicBezTo>
                    <a:pt x="1842770" y="826770"/>
                    <a:pt x="2901950" y="847090"/>
                    <a:pt x="3067050" y="862330"/>
                  </a:cubicBezTo>
                  <a:cubicBezTo>
                    <a:pt x="3105150" y="866140"/>
                    <a:pt x="3120390" y="867410"/>
                    <a:pt x="3136900" y="875030"/>
                  </a:cubicBezTo>
                  <a:cubicBezTo>
                    <a:pt x="3145790" y="880110"/>
                    <a:pt x="3153410" y="885190"/>
                    <a:pt x="3157220" y="894080"/>
                  </a:cubicBezTo>
                  <a:cubicBezTo>
                    <a:pt x="3161030" y="904240"/>
                    <a:pt x="3161030" y="919480"/>
                    <a:pt x="3155950" y="930910"/>
                  </a:cubicBezTo>
                  <a:cubicBezTo>
                    <a:pt x="3148330" y="946150"/>
                    <a:pt x="3133090" y="958850"/>
                    <a:pt x="3103880" y="970280"/>
                  </a:cubicBezTo>
                  <a:cubicBezTo>
                    <a:pt x="3009900" y="1005840"/>
                    <a:pt x="2664460" y="1004570"/>
                    <a:pt x="2449830" y="1027430"/>
                  </a:cubicBezTo>
                  <a:cubicBezTo>
                    <a:pt x="2240280" y="1051560"/>
                    <a:pt x="1896110" y="1126490"/>
                    <a:pt x="1830070" y="1109980"/>
                  </a:cubicBezTo>
                  <a:cubicBezTo>
                    <a:pt x="1816100" y="1106170"/>
                    <a:pt x="1811020" y="1101090"/>
                    <a:pt x="1807210" y="1093470"/>
                  </a:cubicBezTo>
                  <a:cubicBezTo>
                    <a:pt x="1802130" y="1085850"/>
                    <a:pt x="1799590" y="1074420"/>
                    <a:pt x="1800860" y="1065530"/>
                  </a:cubicBezTo>
                  <a:cubicBezTo>
                    <a:pt x="1802130" y="1056640"/>
                    <a:pt x="1807210" y="1046480"/>
                    <a:pt x="1814830" y="1040130"/>
                  </a:cubicBezTo>
                  <a:cubicBezTo>
                    <a:pt x="1821180" y="1035050"/>
                    <a:pt x="1824990" y="1033780"/>
                    <a:pt x="1841500" y="1031240"/>
                  </a:cubicBezTo>
                  <a:cubicBezTo>
                    <a:pt x="1941830" y="1016000"/>
                    <a:pt x="2766060" y="1057910"/>
                    <a:pt x="2975610" y="1085850"/>
                  </a:cubicBezTo>
                  <a:cubicBezTo>
                    <a:pt x="3058160" y="1096010"/>
                    <a:pt x="3102610" y="1106170"/>
                    <a:pt x="3144520" y="1121410"/>
                  </a:cubicBezTo>
                  <a:cubicBezTo>
                    <a:pt x="3172460" y="1132840"/>
                    <a:pt x="3200400" y="1139190"/>
                    <a:pt x="3209290" y="1159510"/>
                  </a:cubicBezTo>
                  <a:cubicBezTo>
                    <a:pt x="3219450" y="1181100"/>
                    <a:pt x="3210560" y="1234440"/>
                    <a:pt x="3191510" y="1253490"/>
                  </a:cubicBezTo>
                  <a:cubicBezTo>
                    <a:pt x="3169920" y="1273810"/>
                    <a:pt x="3129280" y="1270000"/>
                    <a:pt x="3081020" y="1272540"/>
                  </a:cubicBezTo>
                  <a:cubicBezTo>
                    <a:pt x="2989580" y="1278890"/>
                    <a:pt x="2733040" y="1268730"/>
                    <a:pt x="2679700" y="1254760"/>
                  </a:cubicBezTo>
                  <a:cubicBezTo>
                    <a:pt x="2665730" y="1250950"/>
                    <a:pt x="2660650" y="1247140"/>
                    <a:pt x="2654300" y="1240790"/>
                  </a:cubicBezTo>
                  <a:cubicBezTo>
                    <a:pt x="2649220" y="1233170"/>
                    <a:pt x="2644140" y="1223010"/>
                    <a:pt x="2645410" y="1212850"/>
                  </a:cubicBezTo>
                  <a:cubicBezTo>
                    <a:pt x="2646680" y="1201420"/>
                    <a:pt x="2653030" y="1187450"/>
                    <a:pt x="2672080" y="1176020"/>
                  </a:cubicBezTo>
                  <a:cubicBezTo>
                    <a:pt x="2736850" y="1139190"/>
                    <a:pt x="3041650" y="1131570"/>
                    <a:pt x="3216910" y="1122680"/>
                  </a:cubicBezTo>
                  <a:cubicBezTo>
                    <a:pt x="3378200" y="1113790"/>
                    <a:pt x="3624580" y="1107440"/>
                    <a:pt x="3685540" y="1120140"/>
                  </a:cubicBezTo>
                  <a:cubicBezTo>
                    <a:pt x="3700780" y="1122680"/>
                    <a:pt x="3705860" y="1125220"/>
                    <a:pt x="3712210" y="1131570"/>
                  </a:cubicBezTo>
                  <a:cubicBezTo>
                    <a:pt x="3718560" y="1137920"/>
                    <a:pt x="3724910" y="1149350"/>
                    <a:pt x="3724910" y="1158240"/>
                  </a:cubicBezTo>
                  <a:cubicBezTo>
                    <a:pt x="3726180" y="1168400"/>
                    <a:pt x="3722370" y="1179830"/>
                    <a:pt x="3716020" y="1187450"/>
                  </a:cubicBezTo>
                  <a:cubicBezTo>
                    <a:pt x="3710940" y="1195070"/>
                    <a:pt x="3704590" y="1200150"/>
                    <a:pt x="3691890" y="1202690"/>
                  </a:cubicBezTo>
                  <a:cubicBezTo>
                    <a:pt x="3658870" y="1210310"/>
                    <a:pt x="3538220" y="1201420"/>
                    <a:pt x="3509010" y="1187450"/>
                  </a:cubicBezTo>
                  <a:cubicBezTo>
                    <a:pt x="3497580" y="1181100"/>
                    <a:pt x="3493770" y="1174750"/>
                    <a:pt x="3489960" y="1165860"/>
                  </a:cubicBezTo>
                  <a:cubicBezTo>
                    <a:pt x="3486150" y="1158240"/>
                    <a:pt x="3484880" y="1146810"/>
                    <a:pt x="3488690" y="1137920"/>
                  </a:cubicBezTo>
                  <a:cubicBezTo>
                    <a:pt x="3495040" y="1127760"/>
                    <a:pt x="3503930" y="1118870"/>
                    <a:pt x="3525520" y="1111250"/>
                  </a:cubicBezTo>
                  <a:cubicBezTo>
                    <a:pt x="3630930" y="1075690"/>
                    <a:pt x="4152900" y="1087120"/>
                    <a:pt x="4504690" y="1083310"/>
                  </a:cubicBezTo>
                  <a:cubicBezTo>
                    <a:pt x="4918710" y="1079500"/>
                    <a:pt x="5461000" y="1074420"/>
                    <a:pt x="5857240" y="1093470"/>
                  </a:cubicBezTo>
                  <a:cubicBezTo>
                    <a:pt x="6168390" y="1108710"/>
                    <a:pt x="6454140" y="1158240"/>
                    <a:pt x="6690360" y="1169670"/>
                  </a:cubicBezTo>
                  <a:cubicBezTo>
                    <a:pt x="6861810" y="1177290"/>
                    <a:pt x="7084060" y="1149350"/>
                    <a:pt x="7138670" y="1170940"/>
                  </a:cubicBezTo>
                  <a:cubicBezTo>
                    <a:pt x="7152640" y="1176020"/>
                    <a:pt x="7157720" y="1182370"/>
                    <a:pt x="7161530" y="1191260"/>
                  </a:cubicBezTo>
                  <a:cubicBezTo>
                    <a:pt x="7166610" y="1198880"/>
                    <a:pt x="7167880" y="1211580"/>
                    <a:pt x="7165340" y="1221740"/>
                  </a:cubicBezTo>
                  <a:cubicBezTo>
                    <a:pt x="7162800" y="1230630"/>
                    <a:pt x="7156450" y="1240790"/>
                    <a:pt x="7148830" y="1245870"/>
                  </a:cubicBezTo>
                  <a:cubicBezTo>
                    <a:pt x="7139940" y="1252220"/>
                    <a:pt x="7131050" y="1254760"/>
                    <a:pt x="7118350" y="1253490"/>
                  </a:cubicBezTo>
                  <a:cubicBezTo>
                    <a:pt x="7095490" y="1252220"/>
                    <a:pt x="7039610" y="1230630"/>
                    <a:pt x="7020560" y="1216660"/>
                  </a:cubicBezTo>
                  <a:cubicBezTo>
                    <a:pt x="7010400" y="1210310"/>
                    <a:pt x="7004050" y="1205230"/>
                    <a:pt x="7002780" y="1195070"/>
                  </a:cubicBezTo>
                  <a:cubicBezTo>
                    <a:pt x="7000240" y="1183640"/>
                    <a:pt x="7004050" y="1160780"/>
                    <a:pt x="7014210" y="1151890"/>
                  </a:cubicBezTo>
                  <a:cubicBezTo>
                    <a:pt x="7024370" y="1141730"/>
                    <a:pt x="7051040" y="1139190"/>
                    <a:pt x="7065010" y="1140460"/>
                  </a:cubicBezTo>
                  <a:cubicBezTo>
                    <a:pt x="7075170" y="1141730"/>
                    <a:pt x="7084060" y="1146810"/>
                    <a:pt x="7090410" y="1153160"/>
                  </a:cubicBezTo>
                  <a:cubicBezTo>
                    <a:pt x="7096760" y="1159510"/>
                    <a:pt x="7100570" y="1169670"/>
                    <a:pt x="7101840" y="1178560"/>
                  </a:cubicBezTo>
                  <a:cubicBezTo>
                    <a:pt x="7101840" y="1187450"/>
                    <a:pt x="7098030" y="1198880"/>
                    <a:pt x="7091680" y="1206500"/>
                  </a:cubicBezTo>
                  <a:cubicBezTo>
                    <a:pt x="7086600" y="1212850"/>
                    <a:pt x="7081520" y="1215390"/>
                    <a:pt x="7067550" y="1220470"/>
                  </a:cubicBezTo>
                  <a:cubicBezTo>
                    <a:pt x="7011670" y="1239520"/>
                    <a:pt x="6756400" y="1275080"/>
                    <a:pt x="6629400" y="1291590"/>
                  </a:cubicBezTo>
                  <a:cubicBezTo>
                    <a:pt x="6532880" y="1303020"/>
                    <a:pt x="6482080" y="1310640"/>
                    <a:pt x="6372860" y="1314450"/>
                  </a:cubicBezTo>
                  <a:cubicBezTo>
                    <a:pt x="6184900" y="1323340"/>
                    <a:pt x="5761990" y="1315720"/>
                    <a:pt x="5596890" y="1311910"/>
                  </a:cubicBezTo>
                  <a:cubicBezTo>
                    <a:pt x="5520690" y="1309370"/>
                    <a:pt x="5473700" y="1310640"/>
                    <a:pt x="5427980" y="1304290"/>
                  </a:cubicBezTo>
                  <a:cubicBezTo>
                    <a:pt x="5398770" y="1300480"/>
                    <a:pt x="5370830" y="1294130"/>
                    <a:pt x="5353050" y="1286510"/>
                  </a:cubicBezTo>
                  <a:cubicBezTo>
                    <a:pt x="5342890" y="1281430"/>
                    <a:pt x="5335270" y="1276350"/>
                    <a:pt x="5330190" y="1268730"/>
                  </a:cubicBezTo>
                  <a:cubicBezTo>
                    <a:pt x="5325110" y="1261110"/>
                    <a:pt x="5321300" y="1249680"/>
                    <a:pt x="5323840" y="1240790"/>
                  </a:cubicBezTo>
                  <a:cubicBezTo>
                    <a:pt x="5327650" y="1226820"/>
                    <a:pt x="5340350" y="1210310"/>
                    <a:pt x="5361940" y="1198880"/>
                  </a:cubicBezTo>
                  <a:cubicBezTo>
                    <a:pt x="5419090" y="1169670"/>
                    <a:pt x="5622290" y="1156970"/>
                    <a:pt x="5712460" y="1154430"/>
                  </a:cubicBezTo>
                  <a:cubicBezTo>
                    <a:pt x="5768340" y="1153160"/>
                    <a:pt x="5829300" y="1145540"/>
                    <a:pt x="5849620" y="1163320"/>
                  </a:cubicBezTo>
                  <a:cubicBezTo>
                    <a:pt x="5861050" y="1173480"/>
                    <a:pt x="5864860" y="1196340"/>
                    <a:pt x="5859780" y="1207770"/>
                  </a:cubicBezTo>
                  <a:cubicBezTo>
                    <a:pt x="5855970" y="1219200"/>
                    <a:pt x="5844540" y="1226820"/>
                    <a:pt x="5821680" y="1233170"/>
                  </a:cubicBezTo>
                  <a:cubicBezTo>
                    <a:pt x="5735320" y="1258570"/>
                    <a:pt x="5289550" y="1228090"/>
                    <a:pt x="5130800" y="1214120"/>
                  </a:cubicBezTo>
                  <a:cubicBezTo>
                    <a:pt x="5046980" y="1206500"/>
                    <a:pt x="4998720" y="1206500"/>
                    <a:pt x="4939030" y="1186180"/>
                  </a:cubicBezTo>
                  <a:cubicBezTo>
                    <a:pt x="4878070" y="1165860"/>
                    <a:pt x="4777740" y="1126490"/>
                    <a:pt x="4768850" y="1094740"/>
                  </a:cubicBezTo>
                  <a:cubicBezTo>
                    <a:pt x="4763770" y="1074420"/>
                    <a:pt x="4784090" y="1050290"/>
                    <a:pt x="4804410" y="1033780"/>
                  </a:cubicBezTo>
                  <a:cubicBezTo>
                    <a:pt x="4833620" y="1008380"/>
                    <a:pt x="4913630" y="976630"/>
                    <a:pt x="4941570" y="976630"/>
                  </a:cubicBezTo>
                  <a:cubicBezTo>
                    <a:pt x="4953000" y="976630"/>
                    <a:pt x="4960620" y="981710"/>
                    <a:pt x="4966970" y="988060"/>
                  </a:cubicBezTo>
                  <a:cubicBezTo>
                    <a:pt x="4973320" y="994410"/>
                    <a:pt x="4978400" y="1004570"/>
                    <a:pt x="4979670" y="1013460"/>
                  </a:cubicBezTo>
                  <a:cubicBezTo>
                    <a:pt x="4979670" y="1022350"/>
                    <a:pt x="4977130" y="1033780"/>
                    <a:pt x="4972050" y="1040130"/>
                  </a:cubicBezTo>
                  <a:cubicBezTo>
                    <a:pt x="4964430" y="1049020"/>
                    <a:pt x="4956810" y="1052830"/>
                    <a:pt x="4937760" y="1056640"/>
                  </a:cubicBezTo>
                  <a:cubicBezTo>
                    <a:pt x="4860290" y="1073150"/>
                    <a:pt x="4472940" y="1051560"/>
                    <a:pt x="4310380" y="1042670"/>
                  </a:cubicBezTo>
                  <a:cubicBezTo>
                    <a:pt x="4206240" y="1036320"/>
                    <a:pt x="4095750" y="1031240"/>
                    <a:pt x="4056380" y="1018540"/>
                  </a:cubicBezTo>
                  <a:cubicBezTo>
                    <a:pt x="4042410" y="1013460"/>
                    <a:pt x="4037330" y="1009650"/>
                    <a:pt x="4030980" y="1002030"/>
                  </a:cubicBezTo>
                  <a:cubicBezTo>
                    <a:pt x="4025900" y="994410"/>
                    <a:pt x="4023360" y="981710"/>
                    <a:pt x="4023360" y="972820"/>
                  </a:cubicBezTo>
                  <a:cubicBezTo>
                    <a:pt x="4024630" y="963930"/>
                    <a:pt x="4029710" y="952500"/>
                    <a:pt x="4037330" y="946150"/>
                  </a:cubicBezTo>
                  <a:cubicBezTo>
                    <a:pt x="4043680" y="939800"/>
                    <a:pt x="4048760" y="938530"/>
                    <a:pt x="4064000" y="934720"/>
                  </a:cubicBezTo>
                  <a:cubicBezTo>
                    <a:pt x="4152900" y="915670"/>
                    <a:pt x="4786630" y="895350"/>
                    <a:pt x="4963160" y="892810"/>
                  </a:cubicBezTo>
                  <a:cubicBezTo>
                    <a:pt x="5036820" y="892810"/>
                    <a:pt x="5092700" y="880110"/>
                    <a:pt x="5119370" y="896620"/>
                  </a:cubicBezTo>
                  <a:cubicBezTo>
                    <a:pt x="5135880" y="906780"/>
                    <a:pt x="5143500" y="928370"/>
                    <a:pt x="5143500" y="941070"/>
                  </a:cubicBezTo>
                  <a:cubicBezTo>
                    <a:pt x="5143500" y="951230"/>
                    <a:pt x="5135880" y="962660"/>
                    <a:pt x="5128260" y="969010"/>
                  </a:cubicBezTo>
                  <a:cubicBezTo>
                    <a:pt x="5121910" y="975360"/>
                    <a:pt x="5099050" y="980440"/>
                    <a:pt x="5099050" y="980440"/>
                  </a:cubicBezTo>
                </a:path>
              </a:pathLst>
            </a:custGeom>
            <a:solidFill>
              <a:srgbClr val="A6A6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11005548" y="7058347"/>
            <a:ext cx="533400" cy="159067"/>
            <a:chOff x="0" y="0"/>
            <a:chExt cx="711200" cy="212090"/>
          </a:xfrm>
        </p:grpSpPr>
        <p:sp>
          <p:nvSpPr>
            <p:cNvPr id="86" name="Freeform 86"/>
            <p:cNvSpPr/>
            <p:nvPr/>
          </p:nvSpPr>
          <p:spPr>
            <a:xfrm>
              <a:off x="49530" y="45720"/>
              <a:ext cx="612140" cy="124460"/>
            </a:xfrm>
            <a:custGeom>
              <a:avLst/>
              <a:gdLst/>
              <a:ahLst/>
              <a:cxnLst/>
              <a:rect l="l" t="t" r="r" b="b"/>
              <a:pathLst>
                <a:path w="612140" h="124460">
                  <a:moveTo>
                    <a:pt x="45720" y="20320"/>
                  </a:moveTo>
                  <a:cubicBezTo>
                    <a:pt x="589280" y="11430"/>
                    <a:pt x="601980" y="19050"/>
                    <a:pt x="607060" y="31750"/>
                  </a:cubicBezTo>
                  <a:cubicBezTo>
                    <a:pt x="612140" y="44450"/>
                    <a:pt x="607060" y="69850"/>
                    <a:pt x="596900" y="78740"/>
                  </a:cubicBezTo>
                  <a:cubicBezTo>
                    <a:pt x="584200" y="91440"/>
                    <a:pt x="544830" y="92710"/>
                    <a:pt x="525780" y="88900"/>
                  </a:cubicBezTo>
                  <a:cubicBezTo>
                    <a:pt x="511810" y="86360"/>
                    <a:pt x="497840" y="80010"/>
                    <a:pt x="491490" y="69850"/>
                  </a:cubicBezTo>
                  <a:cubicBezTo>
                    <a:pt x="485140" y="60960"/>
                    <a:pt x="482600" y="41910"/>
                    <a:pt x="487680" y="30480"/>
                  </a:cubicBezTo>
                  <a:cubicBezTo>
                    <a:pt x="494030" y="19050"/>
                    <a:pt x="518160" y="5080"/>
                    <a:pt x="532130" y="5080"/>
                  </a:cubicBezTo>
                  <a:cubicBezTo>
                    <a:pt x="543560" y="6350"/>
                    <a:pt x="558800" y="17780"/>
                    <a:pt x="563880" y="27940"/>
                  </a:cubicBezTo>
                  <a:cubicBezTo>
                    <a:pt x="568960" y="38100"/>
                    <a:pt x="568960" y="57150"/>
                    <a:pt x="562610" y="67310"/>
                  </a:cubicBezTo>
                  <a:cubicBezTo>
                    <a:pt x="557530" y="77470"/>
                    <a:pt x="542290" y="87630"/>
                    <a:pt x="530860" y="88900"/>
                  </a:cubicBezTo>
                  <a:cubicBezTo>
                    <a:pt x="518160" y="90170"/>
                    <a:pt x="501650" y="82550"/>
                    <a:pt x="494030" y="73660"/>
                  </a:cubicBezTo>
                  <a:cubicBezTo>
                    <a:pt x="486410" y="64770"/>
                    <a:pt x="482600" y="45720"/>
                    <a:pt x="486410" y="35560"/>
                  </a:cubicBezTo>
                  <a:cubicBezTo>
                    <a:pt x="490220" y="24130"/>
                    <a:pt x="501650" y="12700"/>
                    <a:pt x="514350" y="7620"/>
                  </a:cubicBezTo>
                  <a:cubicBezTo>
                    <a:pt x="530860" y="0"/>
                    <a:pt x="570230" y="0"/>
                    <a:pt x="585470" y="10160"/>
                  </a:cubicBezTo>
                  <a:cubicBezTo>
                    <a:pt x="599440" y="17780"/>
                    <a:pt x="609600" y="39370"/>
                    <a:pt x="609600" y="52070"/>
                  </a:cubicBezTo>
                  <a:cubicBezTo>
                    <a:pt x="610870" y="62230"/>
                    <a:pt x="603250" y="72390"/>
                    <a:pt x="596900" y="78740"/>
                  </a:cubicBezTo>
                  <a:cubicBezTo>
                    <a:pt x="590550" y="85090"/>
                    <a:pt x="584200" y="87630"/>
                    <a:pt x="568960" y="90170"/>
                  </a:cubicBezTo>
                  <a:cubicBezTo>
                    <a:pt x="504190" y="105410"/>
                    <a:pt x="116840" y="124460"/>
                    <a:pt x="48260" y="115570"/>
                  </a:cubicBezTo>
                  <a:cubicBezTo>
                    <a:pt x="31750" y="113030"/>
                    <a:pt x="25400" y="110490"/>
                    <a:pt x="16510" y="104140"/>
                  </a:cubicBezTo>
                  <a:cubicBezTo>
                    <a:pt x="8890" y="97790"/>
                    <a:pt x="1270" y="85090"/>
                    <a:pt x="1270" y="74930"/>
                  </a:cubicBezTo>
                  <a:cubicBezTo>
                    <a:pt x="0" y="62230"/>
                    <a:pt x="6350" y="41910"/>
                    <a:pt x="15240" y="33020"/>
                  </a:cubicBezTo>
                  <a:cubicBezTo>
                    <a:pt x="22860" y="25400"/>
                    <a:pt x="45720" y="20320"/>
                    <a:pt x="45720" y="20320"/>
                  </a:cubicBezTo>
                </a:path>
              </a:pathLst>
            </a:custGeom>
            <a:solidFill>
              <a:srgbClr val="A6A6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9288190" y="7403152"/>
            <a:ext cx="2486978" cy="869632"/>
            <a:chOff x="0" y="0"/>
            <a:chExt cx="3315970" cy="1159510"/>
          </a:xfrm>
        </p:grpSpPr>
        <p:sp>
          <p:nvSpPr>
            <p:cNvPr id="88" name="Freeform 88"/>
            <p:cNvSpPr/>
            <p:nvPr/>
          </p:nvSpPr>
          <p:spPr>
            <a:xfrm>
              <a:off x="49530" y="50800"/>
              <a:ext cx="3218180" cy="1079500"/>
            </a:xfrm>
            <a:custGeom>
              <a:avLst/>
              <a:gdLst/>
              <a:ahLst/>
              <a:cxnLst/>
              <a:rect l="l" t="t" r="r" b="b"/>
              <a:pathLst>
                <a:path w="3218180" h="1079500">
                  <a:moveTo>
                    <a:pt x="3167380" y="843280"/>
                  </a:moveTo>
                  <a:cubicBezTo>
                    <a:pt x="2703830" y="797560"/>
                    <a:pt x="2119630" y="824230"/>
                    <a:pt x="2038350" y="797560"/>
                  </a:cubicBezTo>
                  <a:cubicBezTo>
                    <a:pt x="2023110" y="792480"/>
                    <a:pt x="2019300" y="788670"/>
                    <a:pt x="2014220" y="781050"/>
                  </a:cubicBezTo>
                  <a:cubicBezTo>
                    <a:pt x="2009140" y="773430"/>
                    <a:pt x="2005330" y="762000"/>
                    <a:pt x="2007870" y="753110"/>
                  </a:cubicBezTo>
                  <a:cubicBezTo>
                    <a:pt x="2010410" y="741680"/>
                    <a:pt x="2020570" y="727710"/>
                    <a:pt x="2038350" y="718820"/>
                  </a:cubicBezTo>
                  <a:cubicBezTo>
                    <a:pt x="2082800" y="698500"/>
                    <a:pt x="2221230" y="718820"/>
                    <a:pt x="2307590" y="712470"/>
                  </a:cubicBezTo>
                  <a:cubicBezTo>
                    <a:pt x="2387600" y="706120"/>
                    <a:pt x="2499360" y="676910"/>
                    <a:pt x="2537460" y="683260"/>
                  </a:cubicBezTo>
                  <a:cubicBezTo>
                    <a:pt x="2550160" y="685800"/>
                    <a:pt x="2556510" y="689610"/>
                    <a:pt x="2562860" y="695960"/>
                  </a:cubicBezTo>
                  <a:cubicBezTo>
                    <a:pt x="2567940" y="702310"/>
                    <a:pt x="2573020" y="713740"/>
                    <a:pt x="2573020" y="722630"/>
                  </a:cubicBezTo>
                  <a:cubicBezTo>
                    <a:pt x="2573020" y="731520"/>
                    <a:pt x="2569210" y="742950"/>
                    <a:pt x="2562860" y="749300"/>
                  </a:cubicBezTo>
                  <a:cubicBezTo>
                    <a:pt x="2557780" y="756920"/>
                    <a:pt x="2547620" y="764540"/>
                    <a:pt x="2537460" y="763270"/>
                  </a:cubicBezTo>
                  <a:cubicBezTo>
                    <a:pt x="2524760" y="762000"/>
                    <a:pt x="2518410" y="737870"/>
                    <a:pt x="2494280" y="727710"/>
                  </a:cubicBezTo>
                  <a:cubicBezTo>
                    <a:pt x="2433320" y="702310"/>
                    <a:pt x="2293620" y="699770"/>
                    <a:pt x="2124710" y="690880"/>
                  </a:cubicBezTo>
                  <a:cubicBezTo>
                    <a:pt x="1760220" y="670560"/>
                    <a:pt x="521970" y="734060"/>
                    <a:pt x="387350" y="673100"/>
                  </a:cubicBezTo>
                  <a:cubicBezTo>
                    <a:pt x="365760" y="662940"/>
                    <a:pt x="359410" y="651510"/>
                    <a:pt x="358140" y="638810"/>
                  </a:cubicBezTo>
                  <a:cubicBezTo>
                    <a:pt x="356870" y="627380"/>
                    <a:pt x="363220" y="613410"/>
                    <a:pt x="379730" y="599440"/>
                  </a:cubicBezTo>
                  <a:cubicBezTo>
                    <a:pt x="430530" y="553720"/>
                    <a:pt x="737870" y="444500"/>
                    <a:pt x="810260" y="441960"/>
                  </a:cubicBezTo>
                  <a:cubicBezTo>
                    <a:pt x="835660" y="440690"/>
                    <a:pt x="861060" y="454660"/>
                    <a:pt x="861060" y="455930"/>
                  </a:cubicBezTo>
                  <a:cubicBezTo>
                    <a:pt x="861060" y="458470"/>
                    <a:pt x="731520" y="424180"/>
                    <a:pt x="640080" y="414020"/>
                  </a:cubicBezTo>
                  <a:cubicBezTo>
                    <a:pt x="487680" y="397510"/>
                    <a:pt x="95250" y="416560"/>
                    <a:pt x="30480" y="394970"/>
                  </a:cubicBezTo>
                  <a:cubicBezTo>
                    <a:pt x="16510" y="389890"/>
                    <a:pt x="12700" y="386080"/>
                    <a:pt x="7620" y="378460"/>
                  </a:cubicBezTo>
                  <a:cubicBezTo>
                    <a:pt x="2540" y="372110"/>
                    <a:pt x="0" y="360680"/>
                    <a:pt x="1270" y="351790"/>
                  </a:cubicBezTo>
                  <a:cubicBezTo>
                    <a:pt x="2540" y="342900"/>
                    <a:pt x="8890" y="332740"/>
                    <a:pt x="15240" y="327660"/>
                  </a:cubicBezTo>
                  <a:cubicBezTo>
                    <a:pt x="21590" y="321310"/>
                    <a:pt x="26670" y="320040"/>
                    <a:pt x="41910" y="317500"/>
                  </a:cubicBezTo>
                  <a:cubicBezTo>
                    <a:pt x="120650" y="304800"/>
                    <a:pt x="732790" y="288290"/>
                    <a:pt x="816610" y="326390"/>
                  </a:cubicBezTo>
                  <a:cubicBezTo>
                    <a:pt x="836930" y="336550"/>
                    <a:pt x="845820" y="349250"/>
                    <a:pt x="847090" y="360680"/>
                  </a:cubicBezTo>
                  <a:cubicBezTo>
                    <a:pt x="848360" y="373380"/>
                    <a:pt x="840740" y="391160"/>
                    <a:pt x="825500" y="401320"/>
                  </a:cubicBezTo>
                  <a:cubicBezTo>
                    <a:pt x="789940" y="427990"/>
                    <a:pt x="638810" y="426720"/>
                    <a:pt x="581660" y="441960"/>
                  </a:cubicBezTo>
                  <a:cubicBezTo>
                    <a:pt x="549910" y="449580"/>
                    <a:pt x="509270" y="457200"/>
                    <a:pt x="509270" y="467360"/>
                  </a:cubicBezTo>
                  <a:cubicBezTo>
                    <a:pt x="510540" y="491490"/>
                    <a:pt x="768350" y="539750"/>
                    <a:pt x="923290" y="568960"/>
                  </a:cubicBezTo>
                  <a:cubicBezTo>
                    <a:pt x="1118870" y="605790"/>
                    <a:pt x="1498600" y="596900"/>
                    <a:pt x="1592580" y="657860"/>
                  </a:cubicBezTo>
                  <a:cubicBezTo>
                    <a:pt x="1628140" y="681990"/>
                    <a:pt x="1647190" y="717550"/>
                    <a:pt x="1643380" y="742950"/>
                  </a:cubicBezTo>
                  <a:cubicBezTo>
                    <a:pt x="1640840" y="765810"/>
                    <a:pt x="1614170" y="779780"/>
                    <a:pt x="1579880" y="802640"/>
                  </a:cubicBezTo>
                  <a:cubicBezTo>
                    <a:pt x="1493520" y="859790"/>
                    <a:pt x="1130300" y="1040130"/>
                    <a:pt x="1062990" y="1024890"/>
                  </a:cubicBezTo>
                  <a:cubicBezTo>
                    <a:pt x="1042670" y="1019810"/>
                    <a:pt x="1032510" y="1000760"/>
                    <a:pt x="1031240" y="988060"/>
                  </a:cubicBezTo>
                  <a:cubicBezTo>
                    <a:pt x="1029970" y="974090"/>
                    <a:pt x="1041400" y="949960"/>
                    <a:pt x="1054100" y="944880"/>
                  </a:cubicBezTo>
                  <a:cubicBezTo>
                    <a:pt x="1068070" y="939800"/>
                    <a:pt x="1087120" y="958850"/>
                    <a:pt x="1112520" y="962660"/>
                  </a:cubicBezTo>
                  <a:cubicBezTo>
                    <a:pt x="1159510" y="970280"/>
                    <a:pt x="1229360" y="969010"/>
                    <a:pt x="1316990" y="970280"/>
                  </a:cubicBezTo>
                  <a:cubicBezTo>
                    <a:pt x="1473200" y="974090"/>
                    <a:pt x="1902460" y="961390"/>
                    <a:pt x="1976120" y="975360"/>
                  </a:cubicBezTo>
                  <a:cubicBezTo>
                    <a:pt x="1992630" y="977900"/>
                    <a:pt x="1996440" y="979170"/>
                    <a:pt x="2004060" y="985520"/>
                  </a:cubicBezTo>
                  <a:cubicBezTo>
                    <a:pt x="2010410" y="991870"/>
                    <a:pt x="2015490" y="1002030"/>
                    <a:pt x="2016760" y="1010920"/>
                  </a:cubicBezTo>
                  <a:cubicBezTo>
                    <a:pt x="2018030" y="1019810"/>
                    <a:pt x="2015490" y="1031240"/>
                    <a:pt x="2010410" y="1038860"/>
                  </a:cubicBezTo>
                  <a:cubicBezTo>
                    <a:pt x="2002790" y="1047750"/>
                    <a:pt x="1993900" y="1054100"/>
                    <a:pt x="1976120" y="1056640"/>
                  </a:cubicBezTo>
                  <a:cubicBezTo>
                    <a:pt x="1920240" y="1066800"/>
                    <a:pt x="1737360" y="1023620"/>
                    <a:pt x="1609090" y="1014730"/>
                  </a:cubicBezTo>
                  <a:cubicBezTo>
                    <a:pt x="1469390" y="1003300"/>
                    <a:pt x="1285240" y="1010920"/>
                    <a:pt x="1168400" y="999490"/>
                  </a:cubicBezTo>
                  <a:cubicBezTo>
                    <a:pt x="1090930" y="990600"/>
                    <a:pt x="1014730" y="989330"/>
                    <a:pt x="975360" y="963930"/>
                  </a:cubicBezTo>
                  <a:cubicBezTo>
                    <a:pt x="949960" y="947420"/>
                    <a:pt x="925830" y="922020"/>
                    <a:pt x="928370" y="897890"/>
                  </a:cubicBezTo>
                  <a:cubicBezTo>
                    <a:pt x="930910" y="867410"/>
                    <a:pt x="982980" y="834390"/>
                    <a:pt x="1031240" y="797560"/>
                  </a:cubicBezTo>
                  <a:cubicBezTo>
                    <a:pt x="1117600" y="734060"/>
                    <a:pt x="1329690" y="648970"/>
                    <a:pt x="1424940" y="585470"/>
                  </a:cubicBezTo>
                  <a:cubicBezTo>
                    <a:pt x="1484630" y="546100"/>
                    <a:pt x="1531620" y="508000"/>
                    <a:pt x="1560830" y="473710"/>
                  </a:cubicBezTo>
                  <a:cubicBezTo>
                    <a:pt x="1579880" y="452120"/>
                    <a:pt x="1597660" y="431800"/>
                    <a:pt x="1597660" y="411480"/>
                  </a:cubicBezTo>
                  <a:cubicBezTo>
                    <a:pt x="1596390" y="393700"/>
                    <a:pt x="1583690" y="375920"/>
                    <a:pt x="1563370" y="359410"/>
                  </a:cubicBezTo>
                  <a:cubicBezTo>
                    <a:pt x="1520190" y="323850"/>
                    <a:pt x="1325880" y="294640"/>
                    <a:pt x="1316990" y="257810"/>
                  </a:cubicBezTo>
                  <a:cubicBezTo>
                    <a:pt x="1311910" y="234950"/>
                    <a:pt x="1358900" y="191770"/>
                    <a:pt x="1380490" y="185420"/>
                  </a:cubicBezTo>
                  <a:cubicBezTo>
                    <a:pt x="1397000" y="181610"/>
                    <a:pt x="1421130" y="190500"/>
                    <a:pt x="1430020" y="201930"/>
                  </a:cubicBezTo>
                  <a:cubicBezTo>
                    <a:pt x="1437640" y="210820"/>
                    <a:pt x="1440180" y="231140"/>
                    <a:pt x="1436370" y="242570"/>
                  </a:cubicBezTo>
                  <a:cubicBezTo>
                    <a:pt x="1432560" y="255270"/>
                    <a:pt x="1422400" y="267970"/>
                    <a:pt x="1407160" y="271780"/>
                  </a:cubicBezTo>
                  <a:cubicBezTo>
                    <a:pt x="1374140" y="281940"/>
                    <a:pt x="1311910" y="251460"/>
                    <a:pt x="1238250" y="243840"/>
                  </a:cubicBezTo>
                  <a:cubicBezTo>
                    <a:pt x="1102360" y="229870"/>
                    <a:pt x="725170" y="261620"/>
                    <a:pt x="648970" y="224790"/>
                  </a:cubicBezTo>
                  <a:cubicBezTo>
                    <a:pt x="624840" y="214630"/>
                    <a:pt x="613410" y="198120"/>
                    <a:pt x="612140" y="184150"/>
                  </a:cubicBezTo>
                  <a:cubicBezTo>
                    <a:pt x="609600" y="170180"/>
                    <a:pt x="617220" y="154940"/>
                    <a:pt x="633730" y="142240"/>
                  </a:cubicBezTo>
                  <a:cubicBezTo>
                    <a:pt x="674370" y="113030"/>
                    <a:pt x="922020" y="93980"/>
                    <a:pt x="922020" y="87630"/>
                  </a:cubicBezTo>
                  <a:cubicBezTo>
                    <a:pt x="920750" y="82550"/>
                    <a:pt x="746760" y="101600"/>
                    <a:pt x="646430" y="104140"/>
                  </a:cubicBezTo>
                  <a:cubicBezTo>
                    <a:pt x="525780" y="106680"/>
                    <a:pt x="302260" y="109220"/>
                    <a:pt x="247650" y="97790"/>
                  </a:cubicBezTo>
                  <a:cubicBezTo>
                    <a:pt x="233680" y="95250"/>
                    <a:pt x="227330" y="93980"/>
                    <a:pt x="220980" y="87630"/>
                  </a:cubicBezTo>
                  <a:cubicBezTo>
                    <a:pt x="214630" y="81280"/>
                    <a:pt x="208280" y="71120"/>
                    <a:pt x="208280" y="62230"/>
                  </a:cubicBezTo>
                  <a:cubicBezTo>
                    <a:pt x="207010" y="50800"/>
                    <a:pt x="212090" y="35560"/>
                    <a:pt x="222250" y="26670"/>
                  </a:cubicBezTo>
                  <a:cubicBezTo>
                    <a:pt x="233680" y="13970"/>
                    <a:pt x="265430" y="0"/>
                    <a:pt x="281940" y="0"/>
                  </a:cubicBezTo>
                  <a:cubicBezTo>
                    <a:pt x="295910" y="0"/>
                    <a:pt x="309880" y="5080"/>
                    <a:pt x="317500" y="13970"/>
                  </a:cubicBezTo>
                  <a:cubicBezTo>
                    <a:pt x="325120" y="22860"/>
                    <a:pt x="328930" y="40640"/>
                    <a:pt x="325120" y="50800"/>
                  </a:cubicBezTo>
                  <a:cubicBezTo>
                    <a:pt x="322580" y="60960"/>
                    <a:pt x="309880" y="74930"/>
                    <a:pt x="299720" y="77470"/>
                  </a:cubicBezTo>
                  <a:cubicBezTo>
                    <a:pt x="288290" y="81280"/>
                    <a:pt x="270510" y="78740"/>
                    <a:pt x="261620" y="72390"/>
                  </a:cubicBezTo>
                  <a:cubicBezTo>
                    <a:pt x="252730" y="64770"/>
                    <a:pt x="246380" y="48260"/>
                    <a:pt x="246380" y="38100"/>
                  </a:cubicBezTo>
                  <a:cubicBezTo>
                    <a:pt x="247650" y="26670"/>
                    <a:pt x="256540" y="10160"/>
                    <a:pt x="266700" y="5080"/>
                  </a:cubicBezTo>
                  <a:cubicBezTo>
                    <a:pt x="278130" y="0"/>
                    <a:pt x="304800" y="2540"/>
                    <a:pt x="314960" y="11430"/>
                  </a:cubicBezTo>
                  <a:cubicBezTo>
                    <a:pt x="322580" y="17780"/>
                    <a:pt x="327660" y="35560"/>
                    <a:pt x="326390" y="46990"/>
                  </a:cubicBezTo>
                  <a:cubicBezTo>
                    <a:pt x="323850" y="57150"/>
                    <a:pt x="313690" y="68580"/>
                    <a:pt x="303530" y="76200"/>
                  </a:cubicBezTo>
                  <a:cubicBezTo>
                    <a:pt x="289560" y="86360"/>
                    <a:pt x="264160" y="99060"/>
                    <a:pt x="247650" y="97790"/>
                  </a:cubicBezTo>
                  <a:cubicBezTo>
                    <a:pt x="234950" y="97790"/>
                    <a:pt x="220980" y="88900"/>
                    <a:pt x="214630" y="80010"/>
                  </a:cubicBezTo>
                  <a:cubicBezTo>
                    <a:pt x="208280" y="72390"/>
                    <a:pt x="207010" y="60960"/>
                    <a:pt x="208280" y="52070"/>
                  </a:cubicBezTo>
                  <a:cubicBezTo>
                    <a:pt x="209550" y="43180"/>
                    <a:pt x="214630" y="31750"/>
                    <a:pt x="222250" y="26670"/>
                  </a:cubicBezTo>
                  <a:cubicBezTo>
                    <a:pt x="228600" y="20320"/>
                    <a:pt x="233680" y="19050"/>
                    <a:pt x="248920" y="16510"/>
                  </a:cubicBezTo>
                  <a:cubicBezTo>
                    <a:pt x="322580" y="3810"/>
                    <a:pt x="775970" y="11430"/>
                    <a:pt x="896620" y="31750"/>
                  </a:cubicBezTo>
                  <a:cubicBezTo>
                    <a:pt x="946150" y="40640"/>
                    <a:pt x="979170" y="46990"/>
                    <a:pt x="998220" y="64770"/>
                  </a:cubicBezTo>
                  <a:cubicBezTo>
                    <a:pt x="1012190" y="78740"/>
                    <a:pt x="1023620" y="100330"/>
                    <a:pt x="1018540" y="115570"/>
                  </a:cubicBezTo>
                  <a:cubicBezTo>
                    <a:pt x="1012190" y="134620"/>
                    <a:pt x="976630" y="151130"/>
                    <a:pt x="939800" y="165100"/>
                  </a:cubicBezTo>
                  <a:cubicBezTo>
                    <a:pt x="872490" y="190500"/>
                    <a:pt x="673100" y="229870"/>
                    <a:pt x="633730" y="215900"/>
                  </a:cubicBezTo>
                  <a:cubicBezTo>
                    <a:pt x="621030" y="210820"/>
                    <a:pt x="617220" y="201930"/>
                    <a:pt x="613410" y="193040"/>
                  </a:cubicBezTo>
                  <a:cubicBezTo>
                    <a:pt x="610870" y="185420"/>
                    <a:pt x="609600" y="172720"/>
                    <a:pt x="614680" y="165100"/>
                  </a:cubicBezTo>
                  <a:cubicBezTo>
                    <a:pt x="619760" y="153670"/>
                    <a:pt x="641350" y="137160"/>
                    <a:pt x="652780" y="138430"/>
                  </a:cubicBezTo>
                  <a:cubicBezTo>
                    <a:pt x="661670" y="138430"/>
                    <a:pt x="660400" y="152400"/>
                    <a:pt x="674370" y="157480"/>
                  </a:cubicBezTo>
                  <a:cubicBezTo>
                    <a:pt x="736600" y="181610"/>
                    <a:pt x="1118870" y="144780"/>
                    <a:pt x="1248410" y="157480"/>
                  </a:cubicBezTo>
                  <a:cubicBezTo>
                    <a:pt x="1316990" y="162560"/>
                    <a:pt x="1372870" y="172720"/>
                    <a:pt x="1402080" y="184150"/>
                  </a:cubicBezTo>
                  <a:cubicBezTo>
                    <a:pt x="1416050" y="189230"/>
                    <a:pt x="1423670" y="193040"/>
                    <a:pt x="1430020" y="201930"/>
                  </a:cubicBezTo>
                  <a:cubicBezTo>
                    <a:pt x="1436370" y="209550"/>
                    <a:pt x="1441450" y="222250"/>
                    <a:pt x="1438910" y="232410"/>
                  </a:cubicBezTo>
                  <a:cubicBezTo>
                    <a:pt x="1436370" y="245110"/>
                    <a:pt x="1414780" y="273050"/>
                    <a:pt x="1407160" y="271780"/>
                  </a:cubicBezTo>
                  <a:cubicBezTo>
                    <a:pt x="1402080" y="271780"/>
                    <a:pt x="1393190" y="257810"/>
                    <a:pt x="1395730" y="251460"/>
                  </a:cubicBezTo>
                  <a:cubicBezTo>
                    <a:pt x="1400810" y="241300"/>
                    <a:pt x="1440180" y="228600"/>
                    <a:pt x="1465580" y="227330"/>
                  </a:cubicBezTo>
                  <a:cubicBezTo>
                    <a:pt x="1496060" y="227330"/>
                    <a:pt x="1535430" y="242570"/>
                    <a:pt x="1564640" y="255270"/>
                  </a:cubicBezTo>
                  <a:cubicBezTo>
                    <a:pt x="1588770" y="265430"/>
                    <a:pt x="1610360" y="279400"/>
                    <a:pt x="1628140" y="294640"/>
                  </a:cubicBezTo>
                  <a:cubicBezTo>
                    <a:pt x="1643380" y="307340"/>
                    <a:pt x="1656080" y="320040"/>
                    <a:pt x="1666240" y="337820"/>
                  </a:cubicBezTo>
                  <a:cubicBezTo>
                    <a:pt x="1676400" y="356870"/>
                    <a:pt x="1685290" y="382270"/>
                    <a:pt x="1685290" y="405130"/>
                  </a:cubicBezTo>
                  <a:cubicBezTo>
                    <a:pt x="1684020" y="431800"/>
                    <a:pt x="1667510" y="462280"/>
                    <a:pt x="1654810" y="485140"/>
                  </a:cubicBezTo>
                  <a:cubicBezTo>
                    <a:pt x="1643380" y="504190"/>
                    <a:pt x="1634490" y="514350"/>
                    <a:pt x="1615440" y="532130"/>
                  </a:cubicBezTo>
                  <a:cubicBezTo>
                    <a:pt x="1582420" y="565150"/>
                    <a:pt x="1527810" y="610870"/>
                    <a:pt x="1463040" y="655320"/>
                  </a:cubicBezTo>
                  <a:cubicBezTo>
                    <a:pt x="1365250" y="720090"/>
                    <a:pt x="1155700" y="838200"/>
                    <a:pt x="1075690" y="869950"/>
                  </a:cubicBezTo>
                  <a:cubicBezTo>
                    <a:pt x="1041400" y="882650"/>
                    <a:pt x="1000760" y="881380"/>
                    <a:pt x="1000760" y="889000"/>
                  </a:cubicBezTo>
                  <a:cubicBezTo>
                    <a:pt x="1000760" y="899160"/>
                    <a:pt x="1096010" y="913130"/>
                    <a:pt x="1170940" y="922020"/>
                  </a:cubicBezTo>
                  <a:cubicBezTo>
                    <a:pt x="1318260" y="938530"/>
                    <a:pt x="1677670" y="935990"/>
                    <a:pt x="1822450" y="949960"/>
                  </a:cubicBezTo>
                  <a:cubicBezTo>
                    <a:pt x="1896110" y="957580"/>
                    <a:pt x="1954530" y="958850"/>
                    <a:pt x="1986280" y="976630"/>
                  </a:cubicBezTo>
                  <a:cubicBezTo>
                    <a:pt x="2002790" y="985520"/>
                    <a:pt x="2014220" y="999490"/>
                    <a:pt x="2016760" y="1010920"/>
                  </a:cubicBezTo>
                  <a:cubicBezTo>
                    <a:pt x="2019300" y="1019810"/>
                    <a:pt x="2015490" y="1031240"/>
                    <a:pt x="2010410" y="1038860"/>
                  </a:cubicBezTo>
                  <a:cubicBezTo>
                    <a:pt x="2002790" y="1047750"/>
                    <a:pt x="1996440" y="1051560"/>
                    <a:pt x="1976120" y="1056640"/>
                  </a:cubicBezTo>
                  <a:cubicBezTo>
                    <a:pt x="1884680" y="1079500"/>
                    <a:pt x="1268730" y="1076960"/>
                    <a:pt x="1153160" y="1050290"/>
                  </a:cubicBezTo>
                  <a:cubicBezTo>
                    <a:pt x="1120140" y="1042670"/>
                    <a:pt x="1109980" y="1023620"/>
                    <a:pt x="1093470" y="1021080"/>
                  </a:cubicBezTo>
                  <a:cubicBezTo>
                    <a:pt x="1082040" y="1018540"/>
                    <a:pt x="1071880" y="1026160"/>
                    <a:pt x="1062990" y="1024890"/>
                  </a:cubicBezTo>
                  <a:cubicBezTo>
                    <a:pt x="1054100" y="1022350"/>
                    <a:pt x="1043940" y="1014730"/>
                    <a:pt x="1038860" y="1007110"/>
                  </a:cubicBezTo>
                  <a:cubicBezTo>
                    <a:pt x="1032510" y="999490"/>
                    <a:pt x="1028700" y="988060"/>
                    <a:pt x="1031240" y="977900"/>
                  </a:cubicBezTo>
                  <a:cubicBezTo>
                    <a:pt x="1035050" y="962660"/>
                    <a:pt x="1050290" y="947420"/>
                    <a:pt x="1075690" y="929640"/>
                  </a:cubicBezTo>
                  <a:cubicBezTo>
                    <a:pt x="1134110" y="889000"/>
                    <a:pt x="1329690" y="817880"/>
                    <a:pt x="1423670" y="783590"/>
                  </a:cubicBezTo>
                  <a:cubicBezTo>
                    <a:pt x="1483360" y="762000"/>
                    <a:pt x="1577340" y="753110"/>
                    <a:pt x="1576070" y="737870"/>
                  </a:cubicBezTo>
                  <a:cubicBezTo>
                    <a:pt x="1573530" y="706120"/>
                    <a:pt x="1096010" y="684530"/>
                    <a:pt x="905510" y="646430"/>
                  </a:cubicBezTo>
                  <a:cubicBezTo>
                    <a:pt x="759460" y="617220"/>
                    <a:pt x="605790" y="581660"/>
                    <a:pt x="524510" y="546100"/>
                  </a:cubicBezTo>
                  <a:cubicBezTo>
                    <a:pt x="481330" y="527050"/>
                    <a:pt x="445770" y="511810"/>
                    <a:pt x="433070" y="487680"/>
                  </a:cubicBezTo>
                  <a:cubicBezTo>
                    <a:pt x="424180" y="468630"/>
                    <a:pt x="425450" y="439420"/>
                    <a:pt x="434340" y="424180"/>
                  </a:cubicBezTo>
                  <a:cubicBezTo>
                    <a:pt x="443230" y="408940"/>
                    <a:pt x="464820" y="401320"/>
                    <a:pt x="483870" y="391160"/>
                  </a:cubicBezTo>
                  <a:cubicBezTo>
                    <a:pt x="506730" y="379730"/>
                    <a:pt x="530860" y="373380"/>
                    <a:pt x="566420" y="364490"/>
                  </a:cubicBezTo>
                  <a:cubicBezTo>
                    <a:pt x="627380" y="350520"/>
                    <a:pt x="778510" y="317500"/>
                    <a:pt x="816610" y="326390"/>
                  </a:cubicBezTo>
                  <a:cubicBezTo>
                    <a:pt x="829310" y="330200"/>
                    <a:pt x="834390" y="335280"/>
                    <a:pt x="839470" y="342900"/>
                  </a:cubicBezTo>
                  <a:cubicBezTo>
                    <a:pt x="844550" y="350520"/>
                    <a:pt x="848360" y="361950"/>
                    <a:pt x="847090" y="370840"/>
                  </a:cubicBezTo>
                  <a:cubicBezTo>
                    <a:pt x="845820" y="379730"/>
                    <a:pt x="840740" y="389890"/>
                    <a:pt x="833120" y="396240"/>
                  </a:cubicBezTo>
                  <a:cubicBezTo>
                    <a:pt x="826770" y="402590"/>
                    <a:pt x="821690" y="403860"/>
                    <a:pt x="806450" y="406400"/>
                  </a:cubicBezTo>
                  <a:cubicBezTo>
                    <a:pt x="734060" y="419100"/>
                    <a:pt x="302260" y="406400"/>
                    <a:pt x="165100" y="401320"/>
                  </a:cubicBezTo>
                  <a:cubicBezTo>
                    <a:pt x="100330" y="398780"/>
                    <a:pt x="45720" y="403860"/>
                    <a:pt x="21590" y="391160"/>
                  </a:cubicBezTo>
                  <a:cubicBezTo>
                    <a:pt x="11430" y="386080"/>
                    <a:pt x="6350" y="378460"/>
                    <a:pt x="3810" y="370840"/>
                  </a:cubicBezTo>
                  <a:cubicBezTo>
                    <a:pt x="1270" y="361950"/>
                    <a:pt x="0" y="350520"/>
                    <a:pt x="3810" y="342900"/>
                  </a:cubicBezTo>
                  <a:cubicBezTo>
                    <a:pt x="10160" y="332740"/>
                    <a:pt x="20320" y="323850"/>
                    <a:pt x="40640" y="317500"/>
                  </a:cubicBezTo>
                  <a:cubicBezTo>
                    <a:pt x="120650" y="294640"/>
                    <a:pt x="514350" y="321310"/>
                    <a:pt x="652780" y="332740"/>
                  </a:cubicBezTo>
                  <a:cubicBezTo>
                    <a:pt x="723900" y="339090"/>
                    <a:pt x="768350" y="345440"/>
                    <a:pt x="814070" y="358140"/>
                  </a:cubicBezTo>
                  <a:cubicBezTo>
                    <a:pt x="848360" y="368300"/>
                    <a:pt x="887730" y="377190"/>
                    <a:pt x="902970" y="397510"/>
                  </a:cubicBezTo>
                  <a:cubicBezTo>
                    <a:pt x="915670" y="415290"/>
                    <a:pt x="920750" y="444500"/>
                    <a:pt x="913130" y="463550"/>
                  </a:cubicBezTo>
                  <a:cubicBezTo>
                    <a:pt x="904240" y="483870"/>
                    <a:pt x="875030" y="495300"/>
                    <a:pt x="842010" y="513080"/>
                  </a:cubicBezTo>
                  <a:cubicBezTo>
                    <a:pt x="782320" y="544830"/>
                    <a:pt x="656590" y="589280"/>
                    <a:pt x="575310" y="617220"/>
                  </a:cubicBezTo>
                  <a:cubicBezTo>
                    <a:pt x="508000" y="640080"/>
                    <a:pt x="420370" y="678180"/>
                    <a:pt x="387350" y="673100"/>
                  </a:cubicBezTo>
                  <a:cubicBezTo>
                    <a:pt x="375920" y="671830"/>
                    <a:pt x="369570" y="664210"/>
                    <a:pt x="364490" y="656590"/>
                  </a:cubicBezTo>
                  <a:cubicBezTo>
                    <a:pt x="359410" y="650240"/>
                    <a:pt x="356870" y="638810"/>
                    <a:pt x="358140" y="629920"/>
                  </a:cubicBezTo>
                  <a:cubicBezTo>
                    <a:pt x="359410" y="621030"/>
                    <a:pt x="364490" y="610870"/>
                    <a:pt x="370840" y="604520"/>
                  </a:cubicBezTo>
                  <a:cubicBezTo>
                    <a:pt x="378460" y="598170"/>
                    <a:pt x="381000" y="598170"/>
                    <a:pt x="397510" y="594360"/>
                  </a:cubicBezTo>
                  <a:cubicBezTo>
                    <a:pt x="524510" y="572770"/>
                    <a:pt x="1799590" y="596900"/>
                    <a:pt x="2131060" y="612140"/>
                  </a:cubicBezTo>
                  <a:cubicBezTo>
                    <a:pt x="2265680" y="618490"/>
                    <a:pt x="2335530" y="618490"/>
                    <a:pt x="2413000" y="636270"/>
                  </a:cubicBezTo>
                  <a:cubicBezTo>
                    <a:pt x="2468880" y="648970"/>
                    <a:pt x="2532380" y="671830"/>
                    <a:pt x="2555240" y="689610"/>
                  </a:cubicBezTo>
                  <a:cubicBezTo>
                    <a:pt x="2565400" y="697230"/>
                    <a:pt x="2569210" y="704850"/>
                    <a:pt x="2571750" y="713740"/>
                  </a:cubicBezTo>
                  <a:cubicBezTo>
                    <a:pt x="2574290" y="721360"/>
                    <a:pt x="2573020" y="734060"/>
                    <a:pt x="2569210" y="741680"/>
                  </a:cubicBezTo>
                  <a:cubicBezTo>
                    <a:pt x="2562860" y="750570"/>
                    <a:pt x="2553970" y="756920"/>
                    <a:pt x="2537460" y="763270"/>
                  </a:cubicBezTo>
                  <a:cubicBezTo>
                    <a:pt x="2498090" y="778510"/>
                    <a:pt x="2390140" y="786130"/>
                    <a:pt x="2311400" y="791210"/>
                  </a:cubicBezTo>
                  <a:cubicBezTo>
                    <a:pt x="2225040" y="797560"/>
                    <a:pt x="2078990" y="810260"/>
                    <a:pt x="2038350" y="797560"/>
                  </a:cubicBezTo>
                  <a:cubicBezTo>
                    <a:pt x="2025650" y="793750"/>
                    <a:pt x="2019300" y="788670"/>
                    <a:pt x="2014220" y="781050"/>
                  </a:cubicBezTo>
                  <a:cubicBezTo>
                    <a:pt x="2009140" y="773430"/>
                    <a:pt x="2006600" y="762000"/>
                    <a:pt x="2007870" y="753110"/>
                  </a:cubicBezTo>
                  <a:cubicBezTo>
                    <a:pt x="2009140" y="744220"/>
                    <a:pt x="2014220" y="734060"/>
                    <a:pt x="2021840" y="727710"/>
                  </a:cubicBezTo>
                  <a:cubicBezTo>
                    <a:pt x="2028190" y="721360"/>
                    <a:pt x="2033270" y="720090"/>
                    <a:pt x="2048510" y="717550"/>
                  </a:cubicBezTo>
                  <a:cubicBezTo>
                    <a:pt x="2134870" y="702310"/>
                    <a:pt x="2710180" y="716280"/>
                    <a:pt x="2917190" y="728980"/>
                  </a:cubicBezTo>
                  <a:cubicBezTo>
                    <a:pt x="3034030" y="736600"/>
                    <a:pt x="3148330" y="740410"/>
                    <a:pt x="3188970" y="758190"/>
                  </a:cubicBezTo>
                  <a:cubicBezTo>
                    <a:pt x="3201670" y="764540"/>
                    <a:pt x="3206750" y="770890"/>
                    <a:pt x="3211830" y="779780"/>
                  </a:cubicBezTo>
                  <a:cubicBezTo>
                    <a:pt x="3215640" y="787400"/>
                    <a:pt x="3218180" y="800100"/>
                    <a:pt x="3215640" y="810260"/>
                  </a:cubicBezTo>
                  <a:cubicBezTo>
                    <a:pt x="3213100" y="819150"/>
                    <a:pt x="3205480" y="830580"/>
                    <a:pt x="3197860" y="835660"/>
                  </a:cubicBezTo>
                  <a:cubicBezTo>
                    <a:pt x="3188970" y="840740"/>
                    <a:pt x="3167380" y="843280"/>
                    <a:pt x="3167380" y="843280"/>
                  </a:cubicBezTo>
                </a:path>
              </a:pathLst>
            </a:custGeom>
            <a:solidFill>
              <a:srgbClr val="A6A6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7404145" y="6559237"/>
            <a:ext cx="2484120" cy="1630680"/>
            <a:chOff x="0" y="0"/>
            <a:chExt cx="3312160" cy="2174240"/>
          </a:xfrm>
        </p:grpSpPr>
        <p:sp>
          <p:nvSpPr>
            <p:cNvPr id="90" name="Freeform 90"/>
            <p:cNvSpPr/>
            <p:nvPr/>
          </p:nvSpPr>
          <p:spPr>
            <a:xfrm>
              <a:off x="48260" y="44450"/>
              <a:ext cx="3213100" cy="2112010"/>
            </a:xfrm>
            <a:custGeom>
              <a:avLst/>
              <a:gdLst/>
              <a:ahLst/>
              <a:cxnLst/>
              <a:rect l="l" t="t" r="r" b="b"/>
              <a:pathLst>
                <a:path w="3213100" h="2112010">
                  <a:moveTo>
                    <a:pt x="82550" y="8890"/>
                  </a:moveTo>
                  <a:cubicBezTo>
                    <a:pt x="205740" y="129540"/>
                    <a:pt x="222250" y="236220"/>
                    <a:pt x="199390" y="281940"/>
                  </a:cubicBezTo>
                  <a:cubicBezTo>
                    <a:pt x="179070" y="320040"/>
                    <a:pt x="110490" y="353060"/>
                    <a:pt x="77470" y="354330"/>
                  </a:cubicBezTo>
                  <a:cubicBezTo>
                    <a:pt x="55880" y="354330"/>
                    <a:pt x="31750" y="340360"/>
                    <a:pt x="22860" y="326390"/>
                  </a:cubicBezTo>
                  <a:cubicBezTo>
                    <a:pt x="15240" y="313690"/>
                    <a:pt x="16510" y="289560"/>
                    <a:pt x="22860" y="276860"/>
                  </a:cubicBezTo>
                  <a:cubicBezTo>
                    <a:pt x="26670" y="265430"/>
                    <a:pt x="36830" y="254000"/>
                    <a:pt x="50800" y="251460"/>
                  </a:cubicBezTo>
                  <a:cubicBezTo>
                    <a:pt x="78740" y="245110"/>
                    <a:pt x="140970" y="276860"/>
                    <a:pt x="189230" y="302260"/>
                  </a:cubicBezTo>
                  <a:cubicBezTo>
                    <a:pt x="250190" y="335280"/>
                    <a:pt x="363220" y="398780"/>
                    <a:pt x="381000" y="440690"/>
                  </a:cubicBezTo>
                  <a:cubicBezTo>
                    <a:pt x="389890" y="461010"/>
                    <a:pt x="383540" y="487680"/>
                    <a:pt x="372110" y="500380"/>
                  </a:cubicBezTo>
                  <a:cubicBezTo>
                    <a:pt x="360680" y="511810"/>
                    <a:pt x="327660" y="520700"/>
                    <a:pt x="313690" y="513080"/>
                  </a:cubicBezTo>
                  <a:cubicBezTo>
                    <a:pt x="298450" y="505460"/>
                    <a:pt x="279400" y="459740"/>
                    <a:pt x="285750" y="450850"/>
                  </a:cubicBezTo>
                  <a:cubicBezTo>
                    <a:pt x="293370" y="440690"/>
                    <a:pt x="350520" y="452120"/>
                    <a:pt x="369570" y="466090"/>
                  </a:cubicBezTo>
                  <a:cubicBezTo>
                    <a:pt x="386080" y="477520"/>
                    <a:pt x="401320" y="502920"/>
                    <a:pt x="400050" y="519430"/>
                  </a:cubicBezTo>
                  <a:cubicBezTo>
                    <a:pt x="398780" y="537210"/>
                    <a:pt x="379730" y="557530"/>
                    <a:pt x="360680" y="566420"/>
                  </a:cubicBezTo>
                  <a:cubicBezTo>
                    <a:pt x="332740" y="580390"/>
                    <a:pt x="270510" y="589280"/>
                    <a:pt x="242570" y="575310"/>
                  </a:cubicBezTo>
                  <a:cubicBezTo>
                    <a:pt x="218440" y="563880"/>
                    <a:pt x="191770" y="505460"/>
                    <a:pt x="194310" y="502920"/>
                  </a:cubicBezTo>
                  <a:cubicBezTo>
                    <a:pt x="196850" y="500380"/>
                    <a:pt x="238760" y="529590"/>
                    <a:pt x="242570" y="544830"/>
                  </a:cubicBezTo>
                  <a:cubicBezTo>
                    <a:pt x="246380" y="556260"/>
                    <a:pt x="238760" y="571500"/>
                    <a:pt x="231140" y="580390"/>
                  </a:cubicBezTo>
                  <a:cubicBezTo>
                    <a:pt x="223520" y="590550"/>
                    <a:pt x="210820" y="598170"/>
                    <a:pt x="198120" y="599440"/>
                  </a:cubicBezTo>
                  <a:cubicBezTo>
                    <a:pt x="186690" y="601980"/>
                    <a:pt x="171450" y="599440"/>
                    <a:pt x="161290" y="593090"/>
                  </a:cubicBezTo>
                  <a:cubicBezTo>
                    <a:pt x="149860" y="584200"/>
                    <a:pt x="133350" y="553720"/>
                    <a:pt x="137160" y="549910"/>
                  </a:cubicBezTo>
                  <a:cubicBezTo>
                    <a:pt x="142240" y="544830"/>
                    <a:pt x="217170" y="581660"/>
                    <a:pt x="215900" y="591820"/>
                  </a:cubicBezTo>
                  <a:cubicBezTo>
                    <a:pt x="213360" y="601980"/>
                    <a:pt x="129540" y="614680"/>
                    <a:pt x="100330" y="608330"/>
                  </a:cubicBezTo>
                  <a:cubicBezTo>
                    <a:pt x="78740" y="603250"/>
                    <a:pt x="57150" y="589280"/>
                    <a:pt x="49530" y="574040"/>
                  </a:cubicBezTo>
                  <a:cubicBezTo>
                    <a:pt x="43180" y="560070"/>
                    <a:pt x="46990" y="535940"/>
                    <a:pt x="55880" y="524510"/>
                  </a:cubicBezTo>
                  <a:cubicBezTo>
                    <a:pt x="63500" y="513080"/>
                    <a:pt x="80010" y="501650"/>
                    <a:pt x="99060" y="501650"/>
                  </a:cubicBezTo>
                  <a:cubicBezTo>
                    <a:pt x="138430" y="500380"/>
                    <a:pt x="215900" y="563880"/>
                    <a:pt x="274320" y="589280"/>
                  </a:cubicBezTo>
                  <a:cubicBezTo>
                    <a:pt x="332740" y="613410"/>
                    <a:pt x="425450" y="627380"/>
                    <a:pt x="449580" y="651510"/>
                  </a:cubicBezTo>
                  <a:cubicBezTo>
                    <a:pt x="461010" y="661670"/>
                    <a:pt x="463550" y="674370"/>
                    <a:pt x="463550" y="685800"/>
                  </a:cubicBezTo>
                  <a:cubicBezTo>
                    <a:pt x="464820" y="695960"/>
                    <a:pt x="461010" y="711200"/>
                    <a:pt x="452120" y="718820"/>
                  </a:cubicBezTo>
                  <a:cubicBezTo>
                    <a:pt x="440690" y="730250"/>
                    <a:pt x="411480" y="725170"/>
                    <a:pt x="396240" y="735330"/>
                  </a:cubicBezTo>
                  <a:cubicBezTo>
                    <a:pt x="381000" y="745490"/>
                    <a:pt x="360680" y="763270"/>
                    <a:pt x="361950" y="779780"/>
                  </a:cubicBezTo>
                  <a:cubicBezTo>
                    <a:pt x="364490" y="801370"/>
                    <a:pt x="434340" y="825500"/>
                    <a:pt x="445770" y="849630"/>
                  </a:cubicBezTo>
                  <a:cubicBezTo>
                    <a:pt x="453390" y="866140"/>
                    <a:pt x="452120" y="886460"/>
                    <a:pt x="445770" y="899160"/>
                  </a:cubicBezTo>
                  <a:cubicBezTo>
                    <a:pt x="441960" y="910590"/>
                    <a:pt x="430530" y="920750"/>
                    <a:pt x="417830" y="924560"/>
                  </a:cubicBezTo>
                  <a:cubicBezTo>
                    <a:pt x="405130" y="928370"/>
                    <a:pt x="384810" y="915670"/>
                    <a:pt x="369570" y="919480"/>
                  </a:cubicBezTo>
                  <a:cubicBezTo>
                    <a:pt x="353060" y="923290"/>
                    <a:pt x="341630" y="944880"/>
                    <a:pt x="325120" y="952500"/>
                  </a:cubicBezTo>
                  <a:cubicBezTo>
                    <a:pt x="307340" y="960120"/>
                    <a:pt x="267970" y="962660"/>
                    <a:pt x="267970" y="967740"/>
                  </a:cubicBezTo>
                  <a:cubicBezTo>
                    <a:pt x="267970" y="975360"/>
                    <a:pt x="368300" y="976630"/>
                    <a:pt x="412750" y="986790"/>
                  </a:cubicBezTo>
                  <a:cubicBezTo>
                    <a:pt x="450850" y="995680"/>
                    <a:pt x="495300" y="1007110"/>
                    <a:pt x="519430" y="1022350"/>
                  </a:cubicBezTo>
                  <a:cubicBezTo>
                    <a:pt x="534670" y="1031240"/>
                    <a:pt x="544830" y="1042670"/>
                    <a:pt x="549910" y="1055370"/>
                  </a:cubicBezTo>
                  <a:cubicBezTo>
                    <a:pt x="552450" y="1065530"/>
                    <a:pt x="551180" y="1079500"/>
                    <a:pt x="546100" y="1088390"/>
                  </a:cubicBezTo>
                  <a:cubicBezTo>
                    <a:pt x="541020" y="1098550"/>
                    <a:pt x="534670" y="1104900"/>
                    <a:pt x="520700" y="1111250"/>
                  </a:cubicBezTo>
                  <a:cubicBezTo>
                    <a:pt x="491490" y="1126490"/>
                    <a:pt x="393700" y="1144270"/>
                    <a:pt x="358140" y="1140460"/>
                  </a:cubicBezTo>
                  <a:cubicBezTo>
                    <a:pt x="339090" y="1137920"/>
                    <a:pt x="323850" y="1132840"/>
                    <a:pt x="314960" y="1121410"/>
                  </a:cubicBezTo>
                  <a:cubicBezTo>
                    <a:pt x="306070" y="1109980"/>
                    <a:pt x="303530" y="1079500"/>
                    <a:pt x="309880" y="1065530"/>
                  </a:cubicBezTo>
                  <a:cubicBezTo>
                    <a:pt x="316230" y="1052830"/>
                    <a:pt x="334010" y="1042670"/>
                    <a:pt x="349250" y="1040130"/>
                  </a:cubicBezTo>
                  <a:cubicBezTo>
                    <a:pt x="369570" y="1037590"/>
                    <a:pt x="389890" y="1057910"/>
                    <a:pt x="424180" y="1064260"/>
                  </a:cubicBezTo>
                  <a:cubicBezTo>
                    <a:pt x="495300" y="1078230"/>
                    <a:pt x="701040" y="1061720"/>
                    <a:pt x="758190" y="1084580"/>
                  </a:cubicBezTo>
                  <a:cubicBezTo>
                    <a:pt x="781050" y="1094740"/>
                    <a:pt x="795020" y="1107440"/>
                    <a:pt x="800100" y="1122680"/>
                  </a:cubicBezTo>
                  <a:cubicBezTo>
                    <a:pt x="803910" y="1134110"/>
                    <a:pt x="800100" y="1153160"/>
                    <a:pt x="793750" y="1163320"/>
                  </a:cubicBezTo>
                  <a:cubicBezTo>
                    <a:pt x="788670" y="1172210"/>
                    <a:pt x="781050" y="1174750"/>
                    <a:pt x="767080" y="1181100"/>
                  </a:cubicBezTo>
                  <a:cubicBezTo>
                    <a:pt x="722630" y="1200150"/>
                    <a:pt x="539750" y="1256030"/>
                    <a:pt x="469900" y="1257300"/>
                  </a:cubicBezTo>
                  <a:cubicBezTo>
                    <a:pt x="430530" y="1258570"/>
                    <a:pt x="379730" y="1236980"/>
                    <a:pt x="379730" y="1236980"/>
                  </a:cubicBezTo>
                  <a:cubicBezTo>
                    <a:pt x="379730" y="1236980"/>
                    <a:pt x="447040" y="1247140"/>
                    <a:pt x="464820" y="1258570"/>
                  </a:cubicBezTo>
                  <a:cubicBezTo>
                    <a:pt x="476250" y="1264920"/>
                    <a:pt x="483870" y="1272540"/>
                    <a:pt x="486410" y="1282700"/>
                  </a:cubicBezTo>
                  <a:cubicBezTo>
                    <a:pt x="488950" y="1295400"/>
                    <a:pt x="482600" y="1322070"/>
                    <a:pt x="472440" y="1332230"/>
                  </a:cubicBezTo>
                  <a:cubicBezTo>
                    <a:pt x="463550" y="1339850"/>
                    <a:pt x="445770" y="1342390"/>
                    <a:pt x="431800" y="1341120"/>
                  </a:cubicBezTo>
                  <a:cubicBezTo>
                    <a:pt x="416560" y="1338580"/>
                    <a:pt x="381000" y="1320800"/>
                    <a:pt x="383540" y="1315720"/>
                  </a:cubicBezTo>
                  <a:cubicBezTo>
                    <a:pt x="386080" y="1303020"/>
                    <a:pt x="713740" y="1334770"/>
                    <a:pt x="773430" y="1361440"/>
                  </a:cubicBezTo>
                  <a:cubicBezTo>
                    <a:pt x="793750" y="1370330"/>
                    <a:pt x="805180" y="1381760"/>
                    <a:pt x="808990" y="1393190"/>
                  </a:cubicBezTo>
                  <a:cubicBezTo>
                    <a:pt x="812800" y="1402080"/>
                    <a:pt x="810260" y="1414780"/>
                    <a:pt x="806450" y="1422400"/>
                  </a:cubicBezTo>
                  <a:cubicBezTo>
                    <a:pt x="801370" y="1431290"/>
                    <a:pt x="796290" y="1435100"/>
                    <a:pt x="783590" y="1442720"/>
                  </a:cubicBezTo>
                  <a:cubicBezTo>
                    <a:pt x="740410" y="1468120"/>
                    <a:pt x="469900" y="1518920"/>
                    <a:pt x="473710" y="1543050"/>
                  </a:cubicBezTo>
                  <a:cubicBezTo>
                    <a:pt x="480060" y="1586230"/>
                    <a:pt x="1402080" y="1568450"/>
                    <a:pt x="1497330" y="1588770"/>
                  </a:cubicBezTo>
                  <a:cubicBezTo>
                    <a:pt x="1512570" y="1592580"/>
                    <a:pt x="1517650" y="1593850"/>
                    <a:pt x="1524000" y="1600200"/>
                  </a:cubicBezTo>
                  <a:cubicBezTo>
                    <a:pt x="1530350" y="1606550"/>
                    <a:pt x="1535430" y="1616710"/>
                    <a:pt x="1536700" y="1625600"/>
                  </a:cubicBezTo>
                  <a:cubicBezTo>
                    <a:pt x="1536700" y="1635760"/>
                    <a:pt x="1534160" y="1647190"/>
                    <a:pt x="1529080" y="1653540"/>
                  </a:cubicBezTo>
                  <a:cubicBezTo>
                    <a:pt x="1522730" y="1661160"/>
                    <a:pt x="1516380" y="1664970"/>
                    <a:pt x="1503680" y="1670050"/>
                  </a:cubicBezTo>
                  <a:cubicBezTo>
                    <a:pt x="1470660" y="1681480"/>
                    <a:pt x="1395730" y="1680210"/>
                    <a:pt x="1313180" y="1694180"/>
                  </a:cubicBezTo>
                  <a:cubicBezTo>
                    <a:pt x="1158240" y="1720850"/>
                    <a:pt x="651510" y="1816100"/>
                    <a:pt x="652780" y="1837690"/>
                  </a:cubicBezTo>
                  <a:cubicBezTo>
                    <a:pt x="654050" y="1851660"/>
                    <a:pt x="881380" y="1824990"/>
                    <a:pt x="923290" y="1846580"/>
                  </a:cubicBezTo>
                  <a:cubicBezTo>
                    <a:pt x="941070" y="1855470"/>
                    <a:pt x="949960" y="1871980"/>
                    <a:pt x="951230" y="1883410"/>
                  </a:cubicBezTo>
                  <a:cubicBezTo>
                    <a:pt x="953770" y="1893570"/>
                    <a:pt x="948690" y="1905000"/>
                    <a:pt x="942340" y="1911350"/>
                  </a:cubicBezTo>
                  <a:cubicBezTo>
                    <a:pt x="937260" y="1918970"/>
                    <a:pt x="932180" y="1921510"/>
                    <a:pt x="916940" y="1926590"/>
                  </a:cubicBezTo>
                  <a:cubicBezTo>
                    <a:pt x="839470" y="1949450"/>
                    <a:pt x="247650" y="2006600"/>
                    <a:pt x="151130" y="1974850"/>
                  </a:cubicBezTo>
                  <a:cubicBezTo>
                    <a:pt x="124460" y="1964690"/>
                    <a:pt x="118110" y="1954530"/>
                    <a:pt x="107950" y="1935480"/>
                  </a:cubicBezTo>
                  <a:cubicBezTo>
                    <a:pt x="91440" y="1908810"/>
                    <a:pt x="83820" y="1850390"/>
                    <a:pt x="81280" y="1814830"/>
                  </a:cubicBezTo>
                  <a:cubicBezTo>
                    <a:pt x="80010" y="1786890"/>
                    <a:pt x="81280" y="1764030"/>
                    <a:pt x="86360" y="1741170"/>
                  </a:cubicBezTo>
                  <a:cubicBezTo>
                    <a:pt x="91440" y="1718310"/>
                    <a:pt x="96520" y="1694180"/>
                    <a:pt x="109220" y="1678940"/>
                  </a:cubicBezTo>
                  <a:cubicBezTo>
                    <a:pt x="123190" y="1663700"/>
                    <a:pt x="135890" y="1657350"/>
                    <a:pt x="170180" y="1648460"/>
                  </a:cubicBezTo>
                  <a:cubicBezTo>
                    <a:pt x="304800" y="1616710"/>
                    <a:pt x="932180" y="1648460"/>
                    <a:pt x="1229360" y="1643380"/>
                  </a:cubicBezTo>
                  <a:cubicBezTo>
                    <a:pt x="1443990" y="1638300"/>
                    <a:pt x="1710690" y="1610360"/>
                    <a:pt x="1783080" y="1624330"/>
                  </a:cubicBezTo>
                  <a:cubicBezTo>
                    <a:pt x="1803400" y="1628140"/>
                    <a:pt x="1811020" y="1631950"/>
                    <a:pt x="1818640" y="1640840"/>
                  </a:cubicBezTo>
                  <a:cubicBezTo>
                    <a:pt x="1824990" y="1647190"/>
                    <a:pt x="1827530" y="1658620"/>
                    <a:pt x="1827530" y="1667510"/>
                  </a:cubicBezTo>
                  <a:cubicBezTo>
                    <a:pt x="1826260" y="1677670"/>
                    <a:pt x="1821180" y="1687830"/>
                    <a:pt x="1814830" y="1694180"/>
                  </a:cubicBezTo>
                  <a:cubicBezTo>
                    <a:pt x="1808480" y="1700530"/>
                    <a:pt x="1802130" y="1704340"/>
                    <a:pt x="1788160" y="1706880"/>
                  </a:cubicBezTo>
                  <a:cubicBezTo>
                    <a:pt x="1738630" y="1715770"/>
                    <a:pt x="1529080" y="1684020"/>
                    <a:pt x="1436370" y="1685290"/>
                  </a:cubicBezTo>
                  <a:cubicBezTo>
                    <a:pt x="1376680" y="1685290"/>
                    <a:pt x="1315720" y="1704340"/>
                    <a:pt x="1287780" y="1696720"/>
                  </a:cubicBezTo>
                  <a:cubicBezTo>
                    <a:pt x="1275080" y="1694180"/>
                    <a:pt x="1268730" y="1689100"/>
                    <a:pt x="1262380" y="1681480"/>
                  </a:cubicBezTo>
                  <a:cubicBezTo>
                    <a:pt x="1257300" y="1673860"/>
                    <a:pt x="1254760" y="1662430"/>
                    <a:pt x="1254760" y="1653540"/>
                  </a:cubicBezTo>
                  <a:cubicBezTo>
                    <a:pt x="1256030" y="1644650"/>
                    <a:pt x="1261110" y="1634490"/>
                    <a:pt x="1267460" y="1628140"/>
                  </a:cubicBezTo>
                  <a:cubicBezTo>
                    <a:pt x="1273810" y="1621790"/>
                    <a:pt x="1281430" y="1616710"/>
                    <a:pt x="1294130" y="1616710"/>
                  </a:cubicBezTo>
                  <a:cubicBezTo>
                    <a:pt x="1322070" y="1615440"/>
                    <a:pt x="1363980" y="1652270"/>
                    <a:pt x="1431290" y="1664970"/>
                  </a:cubicBezTo>
                  <a:cubicBezTo>
                    <a:pt x="1597660" y="1699260"/>
                    <a:pt x="2242820" y="1671320"/>
                    <a:pt x="2331720" y="1717040"/>
                  </a:cubicBezTo>
                  <a:cubicBezTo>
                    <a:pt x="2350770" y="1727200"/>
                    <a:pt x="2358390" y="1738630"/>
                    <a:pt x="2359660" y="1750060"/>
                  </a:cubicBezTo>
                  <a:cubicBezTo>
                    <a:pt x="2359660" y="1762760"/>
                    <a:pt x="2353310" y="1776730"/>
                    <a:pt x="2336800" y="1788160"/>
                  </a:cubicBezTo>
                  <a:cubicBezTo>
                    <a:pt x="2287270" y="1824990"/>
                    <a:pt x="1939290" y="1879600"/>
                    <a:pt x="1939290" y="1879600"/>
                  </a:cubicBezTo>
                  <a:cubicBezTo>
                    <a:pt x="1939290" y="1879600"/>
                    <a:pt x="1967230" y="1869440"/>
                    <a:pt x="1992630" y="1868170"/>
                  </a:cubicBezTo>
                  <a:cubicBezTo>
                    <a:pt x="2061210" y="1865630"/>
                    <a:pt x="2221230" y="1902460"/>
                    <a:pt x="2369820" y="1915160"/>
                  </a:cubicBezTo>
                  <a:cubicBezTo>
                    <a:pt x="2588260" y="1935480"/>
                    <a:pt x="3092450" y="1940560"/>
                    <a:pt x="3175000" y="1960880"/>
                  </a:cubicBezTo>
                  <a:cubicBezTo>
                    <a:pt x="3190240" y="1964690"/>
                    <a:pt x="3194050" y="1965960"/>
                    <a:pt x="3200400" y="1972310"/>
                  </a:cubicBezTo>
                  <a:cubicBezTo>
                    <a:pt x="3206750" y="1978660"/>
                    <a:pt x="3211830" y="1990090"/>
                    <a:pt x="3213100" y="1998980"/>
                  </a:cubicBezTo>
                  <a:cubicBezTo>
                    <a:pt x="3213100" y="2007870"/>
                    <a:pt x="3209290" y="2019300"/>
                    <a:pt x="3204210" y="2026920"/>
                  </a:cubicBezTo>
                  <a:cubicBezTo>
                    <a:pt x="3197860" y="2033270"/>
                    <a:pt x="3194050" y="2037080"/>
                    <a:pt x="3178810" y="2040890"/>
                  </a:cubicBezTo>
                  <a:cubicBezTo>
                    <a:pt x="3107690" y="2062480"/>
                    <a:pt x="2580640" y="2112010"/>
                    <a:pt x="2508250" y="2075180"/>
                  </a:cubicBezTo>
                  <a:cubicBezTo>
                    <a:pt x="2489200" y="2065020"/>
                    <a:pt x="2484120" y="2047240"/>
                    <a:pt x="2484120" y="2034540"/>
                  </a:cubicBezTo>
                  <a:cubicBezTo>
                    <a:pt x="2482850" y="2025650"/>
                    <a:pt x="2489200" y="2014220"/>
                    <a:pt x="2495550" y="2007870"/>
                  </a:cubicBezTo>
                  <a:cubicBezTo>
                    <a:pt x="2501900" y="2001520"/>
                    <a:pt x="2514600" y="2004060"/>
                    <a:pt x="2522220" y="1995170"/>
                  </a:cubicBezTo>
                  <a:cubicBezTo>
                    <a:pt x="2532380" y="1982470"/>
                    <a:pt x="2536190" y="1951990"/>
                    <a:pt x="2536190" y="1927860"/>
                  </a:cubicBezTo>
                  <a:cubicBezTo>
                    <a:pt x="2536190" y="1897380"/>
                    <a:pt x="2536190" y="1863090"/>
                    <a:pt x="2517140" y="1827530"/>
                  </a:cubicBezTo>
                  <a:cubicBezTo>
                    <a:pt x="2485390" y="1769110"/>
                    <a:pt x="2390140" y="1692910"/>
                    <a:pt x="2321560" y="1638300"/>
                  </a:cubicBezTo>
                  <a:cubicBezTo>
                    <a:pt x="2256790" y="1584960"/>
                    <a:pt x="2189480" y="1541780"/>
                    <a:pt x="2117090" y="1501140"/>
                  </a:cubicBezTo>
                  <a:cubicBezTo>
                    <a:pt x="2044700" y="1460500"/>
                    <a:pt x="1973580" y="1430020"/>
                    <a:pt x="1891030" y="1397000"/>
                  </a:cubicBezTo>
                  <a:cubicBezTo>
                    <a:pt x="1793240" y="1357630"/>
                    <a:pt x="1637030" y="1325880"/>
                    <a:pt x="1564640" y="1286510"/>
                  </a:cubicBezTo>
                  <a:cubicBezTo>
                    <a:pt x="1522730" y="1263650"/>
                    <a:pt x="1492250" y="1240790"/>
                    <a:pt x="1474470" y="1216660"/>
                  </a:cubicBezTo>
                  <a:cubicBezTo>
                    <a:pt x="1461770" y="1198880"/>
                    <a:pt x="1457960" y="1182370"/>
                    <a:pt x="1454150" y="1162050"/>
                  </a:cubicBezTo>
                  <a:cubicBezTo>
                    <a:pt x="1450340" y="1141730"/>
                    <a:pt x="1464310" y="1111250"/>
                    <a:pt x="1452880" y="1094740"/>
                  </a:cubicBezTo>
                  <a:cubicBezTo>
                    <a:pt x="1437640" y="1073150"/>
                    <a:pt x="1370330" y="1074420"/>
                    <a:pt x="1355090" y="1055370"/>
                  </a:cubicBezTo>
                  <a:cubicBezTo>
                    <a:pt x="1344930" y="1043940"/>
                    <a:pt x="1343660" y="1026160"/>
                    <a:pt x="1347470" y="1013460"/>
                  </a:cubicBezTo>
                  <a:cubicBezTo>
                    <a:pt x="1351280" y="1002030"/>
                    <a:pt x="1360170" y="991870"/>
                    <a:pt x="1377950" y="984250"/>
                  </a:cubicBezTo>
                  <a:cubicBezTo>
                    <a:pt x="1424940" y="965200"/>
                    <a:pt x="1626870" y="972820"/>
                    <a:pt x="1673860" y="980440"/>
                  </a:cubicBezTo>
                  <a:cubicBezTo>
                    <a:pt x="1687830" y="982980"/>
                    <a:pt x="1695450" y="984250"/>
                    <a:pt x="1701800" y="991870"/>
                  </a:cubicBezTo>
                  <a:cubicBezTo>
                    <a:pt x="1710690" y="1000760"/>
                    <a:pt x="1718310" y="1026160"/>
                    <a:pt x="1713230" y="1038860"/>
                  </a:cubicBezTo>
                  <a:cubicBezTo>
                    <a:pt x="1709420" y="1050290"/>
                    <a:pt x="1689100" y="1064260"/>
                    <a:pt x="1673860" y="1065530"/>
                  </a:cubicBezTo>
                  <a:cubicBezTo>
                    <a:pt x="1657350" y="1068070"/>
                    <a:pt x="1644650" y="1050290"/>
                    <a:pt x="1619250" y="1045210"/>
                  </a:cubicBezTo>
                  <a:cubicBezTo>
                    <a:pt x="1565910" y="1035050"/>
                    <a:pt x="1408430" y="1050290"/>
                    <a:pt x="1361440" y="1037590"/>
                  </a:cubicBezTo>
                  <a:cubicBezTo>
                    <a:pt x="1343660" y="1032510"/>
                    <a:pt x="1330960" y="1028700"/>
                    <a:pt x="1324610" y="1017270"/>
                  </a:cubicBezTo>
                  <a:cubicBezTo>
                    <a:pt x="1318260" y="1005840"/>
                    <a:pt x="1318260" y="977900"/>
                    <a:pt x="1325880" y="966470"/>
                  </a:cubicBezTo>
                  <a:cubicBezTo>
                    <a:pt x="1332230" y="956310"/>
                    <a:pt x="1347470" y="949960"/>
                    <a:pt x="1363980" y="947420"/>
                  </a:cubicBezTo>
                  <a:cubicBezTo>
                    <a:pt x="1388110" y="944880"/>
                    <a:pt x="1409700" y="963930"/>
                    <a:pt x="1459230" y="970280"/>
                  </a:cubicBezTo>
                  <a:cubicBezTo>
                    <a:pt x="1616710" y="988060"/>
                    <a:pt x="2258060" y="971550"/>
                    <a:pt x="2459990" y="980440"/>
                  </a:cubicBezTo>
                  <a:cubicBezTo>
                    <a:pt x="2547620" y="984250"/>
                    <a:pt x="2617470" y="977900"/>
                    <a:pt x="2647950" y="995680"/>
                  </a:cubicBezTo>
                  <a:cubicBezTo>
                    <a:pt x="2660650" y="1003300"/>
                    <a:pt x="2667000" y="1017270"/>
                    <a:pt x="2667000" y="1028700"/>
                  </a:cubicBezTo>
                  <a:cubicBezTo>
                    <a:pt x="2668270" y="1041400"/>
                    <a:pt x="2661920" y="1056640"/>
                    <a:pt x="2642870" y="1069340"/>
                  </a:cubicBezTo>
                  <a:cubicBezTo>
                    <a:pt x="2569210" y="1120140"/>
                    <a:pt x="2133600" y="1148080"/>
                    <a:pt x="1920240" y="1189990"/>
                  </a:cubicBezTo>
                  <a:cubicBezTo>
                    <a:pt x="1750060" y="1224280"/>
                    <a:pt x="1520190" y="1322070"/>
                    <a:pt x="1463040" y="1295400"/>
                  </a:cubicBezTo>
                  <a:cubicBezTo>
                    <a:pt x="1443990" y="1286510"/>
                    <a:pt x="1431290" y="1257300"/>
                    <a:pt x="1437640" y="1247140"/>
                  </a:cubicBezTo>
                  <a:cubicBezTo>
                    <a:pt x="1449070" y="1230630"/>
                    <a:pt x="1584960" y="1242060"/>
                    <a:pt x="1612900" y="1263650"/>
                  </a:cubicBezTo>
                  <a:cubicBezTo>
                    <a:pt x="1626870" y="1273810"/>
                    <a:pt x="1633220" y="1295400"/>
                    <a:pt x="1629410" y="1308100"/>
                  </a:cubicBezTo>
                  <a:cubicBezTo>
                    <a:pt x="1626870" y="1322070"/>
                    <a:pt x="1612900" y="1334770"/>
                    <a:pt x="1593850" y="1341120"/>
                  </a:cubicBezTo>
                  <a:cubicBezTo>
                    <a:pt x="1550670" y="1355090"/>
                    <a:pt x="1445260" y="1327150"/>
                    <a:pt x="1357630" y="1324610"/>
                  </a:cubicBezTo>
                  <a:cubicBezTo>
                    <a:pt x="1247140" y="1320800"/>
                    <a:pt x="1033780" y="1338580"/>
                    <a:pt x="980440" y="1328420"/>
                  </a:cubicBezTo>
                  <a:cubicBezTo>
                    <a:pt x="965200" y="1325880"/>
                    <a:pt x="958850" y="1325880"/>
                    <a:pt x="952500" y="1318260"/>
                  </a:cubicBezTo>
                  <a:cubicBezTo>
                    <a:pt x="944880" y="1309370"/>
                    <a:pt x="937260" y="1283970"/>
                    <a:pt x="942340" y="1272540"/>
                  </a:cubicBezTo>
                  <a:cubicBezTo>
                    <a:pt x="946150" y="1259840"/>
                    <a:pt x="961390" y="1250950"/>
                    <a:pt x="980440" y="1245870"/>
                  </a:cubicBezTo>
                  <a:cubicBezTo>
                    <a:pt x="1027430" y="1233170"/>
                    <a:pt x="1131570" y="1259840"/>
                    <a:pt x="1233170" y="1264920"/>
                  </a:cubicBezTo>
                  <a:cubicBezTo>
                    <a:pt x="1390650" y="1271270"/>
                    <a:pt x="1620520" y="1273810"/>
                    <a:pt x="1835150" y="1271270"/>
                  </a:cubicBezTo>
                  <a:cubicBezTo>
                    <a:pt x="2081530" y="1270000"/>
                    <a:pt x="2480310" y="1263650"/>
                    <a:pt x="2632710" y="1248410"/>
                  </a:cubicBezTo>
                  <a:cubicBezTo>
                    <a:pt x="2693670" y="1242060"/>
                    <a:pt x="2708910" y="1242060"/>
                    <a:pt x="2762250" y="1226820"/>
                  </a:cubicBezTo>
                  <a:cubicBezTo>
                    <a:pt x="2851150" y="1202690"/>
                    <a:pt x="3051810" y="1083310"/>
                    <a:pt x="3110230" y="1089660"/>
                  </a:cubicBezTo>
                  <a:cubicBezTo>
                    <a:pt x="3133090" y="1092200"/>
                    <a:pt x="3148330" y="1103630"/>
                    <a:pt x="3153410" y="1116330"/>
                  </a:cubicBezTo>
                  <a:cubicBezTo>
                    <a:pt x="3157220" y="1129030"/>
                    <a:pt x="3148330" y="1155700"/>
                    <a:pt x="3138170" y="1164590"/>
                  </a:cubicBezTo>
                  <a:cubicBezTo>
                    <a:pt x="3129280" y="1172210"/>
                    <a:pt x="3110230" y="1172210"/>
                    <a:pt x="3100070" y="1169670"/>
                  </a:cubicBezTo>
                  <a:cubicBezTo>
                    <a:pt x="3091180" y="1167130"/>
                    <a:pt x="3083560" y="1160780"/>
                    <a:pt x="3079750" y="1153160"/>
                  </a:cubicBezTo>
                  <a:cubicBezTo>
                    <a:pt x="3074670" y="1146810"/>
                    <a:pt x="3072130" y="1136650"/>
                    <a:pt x="3073400" y="1127760"/>
                  </a:cubicBezTo>
                  <a:cubicBezTo>
                    <a:pt x="3074670" y="1117600"/>
                    <a:pt x="3083560" y="1101090"/>
                    <a:pt x="3093720" y="1094740"/>
                  </a:cubicBezTo>
                  <a:cubicBezTo>
                    <a:pt x="3103880" y="1089660"/>
                    <a:pt x="3122930" y="1089660"/>
                    <a:pt x="3133090" y="1093470"/>
                  </a:cubicBezTo>
                  <a:cubicBezTo>
                    <a:pt x="3140710" y="1097280"/>
                    <a:pt x="3148330" y="1103630"/>
                    <a:pt x="3150870" y="1112520"/>
                  </a:cubicBezTo>
                  <a:cubicBezTo>
                    <a:pt x="3154680" y="1123950"/>
                    <a:pt x="3155950" y="1145540"/>
                    <a:pt x="3141980" y="1162050"/>
                  </a:cubicBezTo>
                  <a:cubicBezTo>
                    <a:pt x="3103880" y="1209040"/>
                    <a:pt x="2871470" y="1281430"/>
                    <a:pt x="2776220" y="1308100"/>
                  </a:cubicBezTo>
                  <a:cubicBezTo>
                    <a:pt x="2719070" y="1325880"/>
                    <a:pt x="2700020" y="1327150"/>
                    <a:pt x="2632710" y="1334770"/>
                  </a:cubicBezTo>
                  <a:cubicBezTo>
                    <a:pt x="2473960" y="1350010"/>
                    <a:pt x="2082800" y="1348740"/>
                    <a:pt x="1835150" y="1350010"/>
                  </a:cubicBezTo>
                  <a:cubicBezTo>
                    <a:pt x="1619250" y="1351280"/>
                    <a:pt x="1386840" y="1351280"/>
                    <a:pt x="1229360" y="1344930"/>
                  </a:cubicBezTo>
                  <a:cubicBezTo>
                    <a:pt x="1127760" y="1341120"/>
                    <a:pt x="1024890" y="1341120"/>
                    <a:pt x="980440" y="1328420"/>
                  </a:cubicBezTo>
                  <a:cubicBezTo>
                    <a:pt x="962660" y="1323340"/>
                    <a:pt x="952500" y="1320800"/>
                    <a:pt x="946150" y="1310640"/>
                  </a:cubicBezTo>
                  <a:cubicBezTo>
                    <a:pt x="939800" y="1299210"/>
                    <a:pt x="939800" y="1275080"/>
                    <a:pt x="946150" y="1263650"/>
                  </a:cubicBezTo>
                  <a:cubicBezTo>
                    <a:pt x="953770" y="1252220"/>
                    <a:pt x="966470" y="1247140"/>
                    <a:pt x="990600" y="1240790"/>
                  </a:cubicBezTo>
                  <a:cubicBezTo>
                    <a:pt x="1064260" y="1223010"/>
                    <a:pt x="1369060" y="1240790"/>
                    <a:pt x="1480820" y="1247140"/>
                  </a:cubicBezTo>
                  <a:cubicBezTo>
                    <a:pt x="1539240" y="1250950"/>
                    <a:pt x="1590040" y="1245870"/>
                    <a:pt x="1612900" y="1263650"/>
                  </a:cubicBezTo>
                  <a:cubicBezTo>
                    <a:pt x="1626870" y="1273810"/>
                    <a:pt x="1633220" y="1295400"/>
                    <a:pt x="1629410" y="1308100"/>
                  </a:cubicBezTo>
                  <a:cubicBezTo>
                    <a:pt x="1626870" y="1322070"/>
                    <a:pt x="1611630" y="1334770"/>
                    <a:pt x="1593850" y="1341120"/>
                  </a:cubicBezTo>
                  <a:cubicBezTo>
                    <a:pt x="1557020" y="1351280"/>
                    <a:pt x="1443990" y="1342390"/>
                    <a:pt x="1413510" y="1318260"/>
                  </a:cubicBezTo>
                  <a:cubicBezTo>
                    <a:pt x="1395730" y="1303020"/>
                    <a:pt x="1388110" y="1273810"/>
                    <a:pt x="1391920" y="1257300"/>
                  </a:cubicBezTo>
                  <a:cubicBezTo>
                    <a:pt x="1397000" y="1240790"/>
                    <a:pt x="1412240" y="1230630"/>
                    <a:pt x="1438910" y="1217930"/>
                  </a:cubicBezTo>
                  <a:cubicBezTo>
                    <a:pt x="1512570" y="1181100"/>
                    <a:pt x="1733550" y="1144270"/>
                    <a:pt x="1907540" y="1109980"/>
                  </a:cubicBezTo>
                  <a:cubicBezTo>
                    <a:pt x="2123440" y="1068070"/>
                    <a:pt x="2565400" y="972820"/>
                    <a:pt x="2637790" y="991870"/>
                  </a:cubicBezTo>
                  <a:cubicBezTo>
                    <a:pt x="2653030" y="995680"/>
                    <a:pt x="2656840" y="1002030"/>
                    <a:pt x="2661920" y="1009650"/>
                  </a:cubicBezTo>
                  <a:cubicBezTo>
                    <a:pt x="2667000" y="1017270"/>
                    <a:pt x="2668270" y="1029970"/>
                    <a:pt x="2667000" y="1038860"/>
                  </a:cubicBezTo>
                  <a:cubicBezTo>
                    <a:pt x="2665730" y="1047750"/>
                    <a:pt x="2659380" y="1057910"/>
                    <a:pt x="2651760" y="1064260"/>
                  </a:cubicBezTo>
                  <a:cubicBezTo>
                    <a:pt x="2644140" y="1069340"/>
                    <a:pt x="2640330" y="1070610"/>
                    <a:pt x="2623820" y="1073150"/>
                  </a:cubicBezTo>
                  <a:cubicBezTo>
                    <a:pt x="2519680" y="1088390"/>
                    <a:pt x="1619250" y="1074420"/>
                    <a:pt x="1446530" y="1055370"/>
                  </a:cubicBezTo>
                  <a:cubicBezTo>
                    <a:pt x="1397000" y="1050290"/>
                    <a:pt x="1371600" y="1045210"/>
                    <a:pt x="1351280" y="1036320"/>
                  </a:cubicBezTo>
                  <a:cubicBezTo>
                    <a:pt x="1338580" y="1031240"/>
                    <a:pt x="1329690" y="1027430"/>
                    <a:pt x="1324610" y="1017270"/>
                  </a:cubicBezTo>
                  <a:cubicBezTo>
                    <a:pt x="1319530" y="1005840"/>
                    <a:pt x="1318260" y="977900"/>
                    <a:pt x="1325880" y="966470"/>
                  </a:cubicBezTo>
                  <a:cubicBezTo>
                    <a:pt x="1332230" y="956310"/>
                    <a:pt x="1344930" y="951230"/>
                    <a:pt x="1363980" y="947420"/>
                  </a:cubicBezTo>
                  <a:cubicBezTo>
                    <a:pt x="1404620" y="938530"/>
                    <a:pt x="1515110" y="944880"/>
                    <a:pt x="1574800" y="953770"/>
                  </a:cubicBezTo>
                  <a:cubicBezTo>
                    <a:pt x="1620520" y="960120"/>
                    <a:pt x="1670050" y="967740"/>
                    <a:pt x="1692910" y="985520"/>
                  </a:cubicBezTo>
                  <a:cubicBezTo>
                    <a:pt x="1706880" y="996950"/>
                    <a:pt x="1717040" y="1014730"/>
                    <a:pt x="1715770" y="1028700"/>
                  </a:cubicBezTo>
                  <a:cubicBezTo>
                    <a:pt x="1714500" y="1041400"/>
                    <a:pt x="1703070" y="1055370"/>
                    <a:pt x="1684020" y="1064260"/>
                  </a:cubicBezTo>
                  <a:cubicBezTo>
                    <a:pt x="1634490" y="1087120"/>
                    <a:pt x="1400810" y="1085850"/>
                    <a:pt x="1362710" y="1062990"/>
                  </a:cubicBezTo>
                  <a:cubicBezTo>
                    <a:pt x="1350010" y="1056640"/>
                    <a:pt x="1347470" y="1045210"/>
                    <a:pt x="1346200" y="1036320"/>
                  </a:cubicBezTo>
                  <a:cubicBezTo>
                    <a:pt x="1344930" y="1026160"/>
                    <a:pt x="1347470" y="1012190"/>
                    <a:pt x="1352550" y="1004570"/>
                  </a:cubicBezTo>
                  <a:cubicBezTo>
                    <a:pt x="1357630" y="995680"/>
                    <a:pt x="1367790" y="988060"/>
                    <a:pt x="1377950" y="984250"/>
                  </a:cubicBezTo>
                  <a:cubicBezTo>
                    <a:pt x="1388110" y="981710"/>
                    <a:pt x="1399540" y="982980"/>
                    <a:pt x="1409700" y="986790"/>
                  </a:cubicBezTo>
                  <a:cubicBezTo>
                    <a:pt x="1423670" y="990600"/>
                    <a:pt x="1438910" y="998220"/>
                    <a:pt x="1454150" y="1012190"/>
                  </a:cubicBezTo>
                  <a:cubicBezTo>
                    <a:pt x="1479550" y="1032510"/>
                    <a:pt x="1529080" y="1080770"/>
                    <a:pt x="1536700" y="1109980"/>
                  </a:cubicBezTo>
                  <a:cubicBezTo>
                    <a:pt x="1543050" y="1130300"/>
                    <a:pt x="1522730" y="1149350"/>
                    <a:pt x="1530350" y="1164590"/>
                  </a:cubicBezTo>
                  <a:cubicBezTo>
                    <a:pt x="1537970" y="1183640"/>
                    <a:pt x="1559560" y="1196340"/>
                    <a:pt x="1590040" y="1212850"/>
                  </a:cubicBezTo>
                  <a:cubicBezTo>
                    <a:pt x="1654810" y="1248410"/>
                    <a:pt x="1822450" y="1283970"/>
                    <a:pt x="1924050" y="1324610"/>
                  </a:cubicBezTo>
                  <a:cubicBezTo>
                    <a:pt x="2010410" y="1358900"/>
                    <a:pt x="2085340" y="1391920"/>
                    <a:pt x="2161540" y="1435100"/>
                  </a:cubicBezTo>
                  <a:cubicBezTo>
                    <a:pt x="2237740" y="1477010"/>
                    <a:pt x="2310130" y="1522730"/>
                    <a:pt x="2379980" y="1579880"/>
                  </a:cubicBezTo>
                  <a:cubicBezTo>
                    <a:pt x="2456180" y="1643380"/>
                    <a:pt x="2559050" y="1732280"/>
                    <a:pt x="2594610" y="1804670"/>
                  </a:cubicBezTo>
                  <a:cubicBezTo>
                    <a:pt x="2620010" y="1855470"/>
                    <a:pt x="2622550" y="1912620"/>
                    <a:pt x="2618740" y="1951990"/>
                  </a:cubicBezTo>
                  <a:cubicBezTo>
                    <a:pt x="2614930" y="1978660"/>
                    <a:pt x="2604770" y="1998980"/>
                    <a:pt x="2592070" y="2019300"/>
                  </a:cubicBezTo>
                  <a:cubicBezTo>
                    <a:pt x="2576830" y="2040890"/>
                    <a:pt x="2543810" y="2072640"/>
                    <a:pt x="2528570" y="2077720"/>
                  </a:cubicBezTo>
                  <a:cubicBezTo>
                    <a:pt x="2520950" y="2080260"/>
                    <a:pt x="2514600" y="2078990"/>
                    <a:pt x="2508250" y="2075180"/>
                  </a:cubicBezTo>
                  <a:cubicBezTo>
                    <a:pt x="2499360" y="2068830"/>
                    <a:pt x="2482850" y="2047240"/>
                    <a:pt x="2484120" y="2034540"/>
                  </a:cubicBezTo>
                  <a:cubicBezTo>
                    <a:pt x="2484120" y="2021840"/>
                    <a:pt x="2493010" y="2007870"/>
                    <a:pt x="2512060" y="1997710"/>
                  </a:cubicBezTo>
                  <a:cubicBezTo>
                    <a:pt x="2578100" y="1960880"/>
                    <a:pt x="2942590" y="1962150"/>
                    <a:pt x="3063240" y="1960880"/>
                  </a:cubicBezTo>
                  <a:cubicBezTo>
                    <a:pt x="3121660" y="1959610"/>
                    <a:pt x="3169920" y="1950720"/>
                    <a:pt x="3192780" y="1965960"/>
                  </a:cubicBezTo>
                  <a:cubicBezTo>
                    <a:pt x="3206750" y="1976120"/>
                    <a:pt x="3213100" y="1996440"/>
                    <a:pt x="3211830" y="2009140"/>
                  </a:cubicBezTo>
                  <a:cubicBezTo>
                    <a:pt x="3210560" y="2019300"/>
                    <a:pt x="3205480" y="2030730"/>
                    <a:pt x="3188970" y="2038350"/>
                  </a:cubicBezTo>
                  <a:cubicBezTo>
                    <a:pt x="3110230" y="2073910"/>
                    <a:pt x="2586990" y="2016760"/>
                    <a:pt x="2359660" y="1996440"/>
                  </a:cubicBezTo>
                  <a:cubicBezTo>
                    <a:pt x="2200910" y="1982470"/>
                    <a:pt x="2034540" y="1969770"/>
                    <a:pt x="1957070" y="1944370"/>
                  </a:cubicBezTo>
                  <a:cubicBezTo>
                    <a:pt x="1922780" y="1932940"/>
                    <a:pt x="1898650" y="1925320"/>
                    <a:pt x="1888490" y="1905000"/>
                  </a:cubicBezTo>
                  <a:cubicBezTo>
                    <a:pt x="1877060" y="1884680"/>
                    <a:pt x="1880870" y="1838960"/>
                    <a:pt x="1896110" y="1818640"/>
                  </a:cubicBezTo>
                  <a:cubicBezTo>
                    <a:pt x="1910080" y="1798320"/>
                    <a:pt x="1941830" y="1794510"/>
                    <a:pt x="1973580" y="1784350"/>
                  </a:cubicBezTo>
                  <a:cubicBezTo>
                    <a:pt x="2015490" y="1770380"/>
                    <a:pt x="2073910" y="1758950"/>
                    <a:pt x="2128520" y="1747520"/>
                  </a:cubicBezTo>
                  <a:cubicBezTo>
                    <a:pt x="2189480" y="1736090"/>
                    <a:pt x="2288540" y="1710690"/>
                    <a:pt x="2321560" y="1715770"/>
                  </a:cubicBezTo>
                  <a:cubicBezTo>
                    <a:pt x="2334260" y="1717040"/>
                    <a:pt x="2341880" y="1718310"/>
                    <a:pt x="2346960" y="1725930"/>
                  </a:cubicBezTo>
                  <a:cubicBezTo>
                    <a:pt x="2354580" y="1734820"/>
                    <a:pt x="2360930" y="1757680"/>
                    <a:pt x="2355850" y="1769110"/>
                  </a:cubicBezTo>
                  <a:cubicBezTo>
                    <a:pt x="2352040" y="1780540"/>
                    <a:pt x="2341880" y="1786890"/>
                    <a:pt x="2319020" y="1791970"/>
                  </a:cubicBezTo>
                  <a:cubicBezTo>
                    <a:pt x="2218690" y="1818640"/>
                    <a:pt x="1573530" y="1772920"/>
                    <a:pt x="1404620" y="1738630"/>
                  </a:cubicBezTo>
                  <a:cubicBezTo>
                    <a:pt x="1338580" y="1724660"/>
                    <a:pt x="1291590" y="1709420"/>
                    <a:pt x="1270000" y="1689100"/>
                  </a:cubicBezTo>
                  <a:cubicBezTo>
                    <a:pt x="1258570" y="1677670"/>
                    <a:pt x="1253490" y="1664970"/>
                    <a:pt x="1254760" y="1653540"/>
                  </a:cubicBezTo>
                  <a:cubicBezTo>
                    <a:pt x="1256030" y="1643380"/>
                    <a:pt x="1262380" y="1629410"/>
                    <a:pt x="1275080" y="1621790"/>
                  </a:cubicBezTo>
                  <a:cubicBezTo>
                    <a:pt x="1303020" y="1605280"/>
                    <a:pt x="1379220" y="1609090"/>
                    <a:pt x="1438910" y="1607820"/>
                  </a:cubicBezTo>
                  <a:cubicBezTo>
                    <a:pt x="1507490" y="1605280"/>
                    <a:pt x="1598930" y="1607820"/>
                    <a:pt x="1666240" y="1612900"/>
                  </a:cubicBezTo>
                  <a:cubicBezTo>
                    <a:pt x="1720850" y="1617980"/>
                    <a:pt x="1788160" y="1614170"/>
                    <a:pt x="1811020" y="1633220"/>
                  </a:cubicBezTo>
                  <a:cubicBezTo>
                    <a:pt x="1823720" y="1644650"/>
                    <a:pt x="1828800" y="1664970"/>
                    <a:pt x="1824990" y="1677670"/>
                  </a:cubicBezTo>
                  <a:cubicBezTo>
                    <a:pt x="1821180" y="1690370"/>
                    <a:pt x="1812290" y="1697990"/>
                    <a:pt x="1788160" y="1706880"/>
                  </a:cubicBezTo>
                  <a:cubicBezTo>
                    <a:pt x="1654810" y="1753870"/>
                    <a:pt x="513080" y="1717040"/>
                    <a:pt x="295910" y="1733550"/>
                  </a:cubicBezTo>
                  <a:cubicBezTo>
                    <a:pt x="234950" y="1737360"/>
                    <a:pt x="198120" y="1727200"/>
                    <a:pt x="179070" y="1747520"/>
                  </a:cubicBezTo>
                  <a:cubicBezTo>
                    <a:pt x="161290" y="1766570"/>
                    <a:pt x="168910" y="1814830"/>
                    <a:pt x="173990" y="1841500"/>
                  </a:cubicBezTo>
                  <a:cubicBezTo>
                    <a:pt x="177800" y="1863090"/>
                    <a:pt x="176530" y="1883410"/>
                    <a:pt x="199390" y="1896110"/>
                  </a:cubicBezTo>
                  <a:cubicBezTo>
                    <a:pt x="274320" y="1941830"/>
                    <a:pt x="838200" y="1830070"/>
                    <a:pt x="914400" y="1845310"/>
                  </a:cubicBezTo>
                  <a:cubicBezTo>
                    <a:pt x="929640" y="1847850"/>
                    <a:pt x="933450" y="1850390"/>
                    <a:pt x="939800" y="1856740"/>
                  </a:cubicBezTo>
                  <a:cubicBezTo>
                    <a:pt x="946150" y="1864360"/>
                    <a:pt x="951230" y="1874520"/>
                    <a:pt x="951230" y="1883410"/>
                  </a:cubicBezTo>
                  <a:cubicBezTo>
                    <a:pt x="952500" y="1893570"/>
                    <a:pt x="948690" y="1905000"/>
                    <a:pt x="942340" y="1911350"/>
                  </a:cubicBezTo>
                  <a:cubicBezTo>
                    <a:pt x="937260" y="1918970"/>
                    <a:pt x="930910" y="1922780"/>
                    <a:pt x="916940" y="1926590"/>
                  </a:cubicBezTo>
                  <a:cubicBezTo>
                    <a:pt x="869950" y="1936750"/>
                    <a:pt x="618490" y="1931670"/>
                    <a:pt x="580390" y="1888490"/>
                  </a:cubicBezTo>
                  <a:cubicBezTo>
                    <a:pt x="560070" y="1866900"/>
                    <a:pt x="567690" y="1819910"/>
                    <a:pt x="579120" y="1798320"/>
                  </a:cubicBezTo>
                  <a:cubicBezTo>
                    <a:pt x="588010" y="1780540"/>
                    <a:pt x="600710" y="1775460"/>
                    <a:pt x="629920" y="1762760"/>
                  </a:cubicBezTo>
                  <a:cubicBezTo>
                    <a:pt x="725170" y="1720850"/>
                    <a:pt x="1146810" y="1642110"/>
                    <a:pt x="1304290" y="1614170"/>
                  </a:cubicBezTo>
                  <a:cubicBezTo>
                    <a:pt x="1386840" y="1600200"/>
                    <a:pt x="1461770" y="1584960"/>
                    <a:pt x="1497330" y="1588770"/>
                  </a:cubicBezTo>
                  <a:cubicBezTo>
                    <a:pt x="1510030" y="1591310"/>
                    <a:pt x="1517650" y="1593850"/>
                    <a:pt x="1524000" y="1600200"/>
                  </a:cubicBezTo>
                  <a:cubicBezTo>
                    <a:pt x="1530350" y="1606550"/>
                    <a:pt x="1535430" y="1616710"/>
                    <a:pt x="1536700" y="1625600"/>
                  </a:cubicBezTo>
                  <a:cubicBezTo>
                    <a:pt x="1536700" y="1635760"/>
                    <a:pt x="1534160" y="1647190"/>
                    <a:pt x="1529080" y="1653540"/>
                  </a:cubicBezTo>
                  <a:cubicBezTo>
                    <a:pt x="1522730" y="1661160"/>
                    <a:pt x="1517650" y="1666240"/>
                    <a:pt x="1503680" y="1670050"/>
                  </a:cubicBezTo>
                  <a:cubicBezTo>
                    <a:pt x="1461770" y="1681480"/>
                    <a:pt x="1334770" y="1666240"/>
                    <a:pt x="1219200" y="1661160"/>
                  </a:cubicBezTo>
                  <a:cubicBezTo>
                    <a:pt x="1036320" y="1653540"/>
                    <a:pt x="652780" y="1654810"/>
                    <a:pt x="515620" y="1625600"/>
                  </a:cubicBezTo>
                  <a:cubicBezTo>
                    <a:pt x="455930" y="1612900"/>
                    <a:pt x="414020" y="1604010"/>
                    <a:pt x="392430" y="1579880"/>
                  </a:cubicBezTo>
                  <a:cubicBezTo>
                    <a:pt x="378460" y="1562100"/>
                    <a:pt x="372110" y="1532890"/>
                    <a:pt x="378460" y="1515110"/>
                  </a:cubicBezTo>
                  <a:cubicBezTo>
                    <a:pt x="387350" y="1493520"/>
                    <a:pt x="416560" y="1479550"/>
                    <a:pt x="452120" y="1463040"/>
                  </a:cubicBezTo>
                  <a:cubicBezTo>
                    <a:pt x="519430" y="1428750"/>
                    <a:pt x="720090" y="1350010"/>
                    <a:pt x="773430" y="1361440"/>
                  </a:cubicBezTo>
                  <a:cubicBezTo>
                    <a:pt x="792480" y="1365250"/>
                    <a:pt x="805180" y="1380490"/>
                    <a:pt x="808990" y="1393190"/>
                  </a:cubicBezTo>
                  <a:cubicBezTo>
                    <a:pt x="812800" y="1404620"/>
                    <a:pt x="806450" y="1422400"/>
                    <a:pt x="800100" y="1431290"/>
                  </a:cubicBezTo>
                  <a:cubicBezTo>
                    <a:pt x="793750" y="1438910"/>
                    <a:pt x="788670" y="1442720"/>
                    <a:pt x="773430" y="1445260"/>
                  </a:cubicBezTo>
                  <a:cubicBezTo>
                    <a:pt x="720090" y="1456690"/>
                    <a:pt x="450850" y="1435100"/>
                    <a:pt x="383540" y="1410970"/>
                  </a:cubicBezTo>
                  <a:cubicBezTo>
                    <a:pt x="356870" y="1402080"/>
                    <a:pt x="340360" y="1394460"/>
                    <a:pt x="331470" y="1377950"/>
                  </a:cubicBezTo>
                  <a:cubicBezTo>
                    <a:pt x="321310" y="1357630"/>
                    <a:pt x="320040" y="1316990"/>
                    <a:pt x="334010" y="1296670"/>
                  </a:cubicBezTo>
                  <a:cubicBezTo>
                    <a:pt x="351790" y="1271270"/>
                    <a:pt x="430530" y="1250950"/>
                    <a:pt x="454660" y="1253490"/>
                  </a:cubicBezTo>
                  <a:cubicBezTo>
                    <a:pt x="467360" y="1256030"/>
                    <a:pt x="476250" y="1263650"/>
                    <a:pt x="481330" y="1272540"/>
                  </a:cubicBezTo>
                  <a:cubicBezTo>
                    <a:pt x="487680" y="1282700"/>
                    <a:pt x="490220" y="1303020"/>
                    <a:pt x="485140" y="1314450"/>
                  </a:cubicBezTo>
                  <a:cubicBezTo>
                    <a:pt x="480060" y="1327150"/>
                    <a:pt x="462280" y="1339850"/>
                    <a:pt x="443230" y="1342390"/>
                  </a:cubicBezTo>
                  <a:cubicBezTo>
                    <a:pt x="414020" y="1347470"/>
                    <a:pt x="344170" y="1324610"/>
                    <a:pt x="321310" y="1305560"/>
                  </a:cubicBezTo>
                  <a:cubicBezTo>
                    <a:pt x="307340" y="1292860"/>
                    <a:pt x="293370" y="1273810"/>
                    <a:pt x="298450" y="1257300"/>
                  </a:cubicBezTo>
                  <a:cubicBezTo>
                    <a:pt x="308610" y="1229360"/>
                    <a:pt x="388620" y="1197610"/>
                    <a:pt x="449580" y="1173480"/>
                  </a:cubicBezTo>
                  <a:cubicBezTo>
                    <a:pt x="532130" y="1140460"/>
                    <a:pt x="709930" y="1089660"/>
                    <a:pt x="758190" y="1092200"/>
                  </a:cubicBezTo>
                  <a:cubicBezTo>
                    <a:pt x="773430" y="1093470"/>
                    <a:pt x="781050" y="1097280"/>
                    <a:pt x="788670" y="1104900"/>
                  </a:cubicBezTo>
                  <a:cubicBezTo>
                    <a:pt x="795020" y="1111250"/>
                    <a:pt x="801370" y="1122680"/>
                    <a:pt x="802640" y="1132840"/>
                  </a:cubicBezTo>
                  <a:cubicBezTo>
                    <a:pt x="802640" y="1143000"/>
                    <a:pt x="800100" y="1155700"/>
                    <a:pt x="793750" y="1163320"/>
                  </a:cubicBezTo>
                  <a:cubicBezTo>
                    <a:pt x="786130" y="1172210"/>
                    <a:pt x="767080" y="1183640"/>
                    <a:pt x="756920" y="1182370"/>
                  </a:cubicBezTo>
                  <a:cubicBezTo>
                    <a:pt x="748030" y="1181100"/>
                    <a:pt x="745490" y="1167130"/>
                    <a:pt x="734060" y="1162050"/>
                  </a:cubicBezTo>
                  <a:cubicBezTo>
                    <a:pt x="709930" y="1154430"/>
                    <a:pt x="655320" y="1168400"/>
                    <a:pt x="605790" y="1165860"/>
                  </a:cubicBezTo>
                  <a:cubicBezTo>
                    <a:pt x="533400" y="1163320"/>
                    <a:pt x="393700" y="1160780"/>
                    <a:pt x="345440" y="1139190"/>
                  </a:cubicBezTo>
                  <a:cubicBezTo>
                    <a:pt x="323850" y="1129030"/>
                    <a:pt x="307340" y="1115060"/>
                    <a:pt x="304800" y="1099820"/>
                  </a:cubicBezTo>
                  <a:cubicBezTo>
                    <a:pt x="300990" y="1084580"/>
                    <a:pt x="311150" y="1060450"/>
                    <a:pt x="326390" y="1047750"/>
                  </a:cubicBezTo>
                  <a:cubicBezTo>
                    <a:pt x="347980" y="1031240"/>
                    <a:pt x="401320" y="1029970"/>
                    <a:pt x="435610" y="1024890"/>
                  </a:cubicBezTo>
                  <a:cubicBezTo>
                    <a:pt x="464820" y="1021080"/>
                    <a:pt x="501650" y="1017270"/>
                    <a:pt x="519430" y="1022350"/>
                  </a:cubicBezTo>
                  <a:cubicBezTo>
                    <a:pt x="528320" y="1024890"/>
                    <a:pt x="533400" y="1027430"/>
                    <a:pt x="538480" y="1035050"/>
                  </a:cubicBezTo>
                  <a:cubicBezTo>
                    <a:pt x="544830" y="1046480"/>
                    <a:pt x="552450" y="1075690"/>
                    <a:pt x="546100" y="1088390"/>
                  </a:cubicBezTo>
                  <a:cubicBezTo>
                    <a:pt x="539750" y="1102360"/>
                    <a:pt x="520700" y="1112520"/>
                    <a:pt x="497840" y="1115060"/>
                  </a:cubicBezTo>
                  <a:cubicBezTo>
                    <a:pt x="449580" y="1120140"/>
                    <a:pt x="314960" y="1076960"/>
                    <a:pt x="259080" y="1047750"/>
                  </a:cubicBezTo>
                  <a:cubicBezTo>
                    <a:pt x="222250" y="1029970"/>
                    <a:pt x="189230" y="1009650"/>
                    <a:pt x="177800" y="985520"/>
                  </a:cubicBezTo>
                  <a:cubicBezTo>
                    <a:pt x="167640" y="966470"/>
                    <a:pt x="166370" y="939800"/>
                    <a:pt x="173990" y="922020"/>
                  </a:cubicBezTo>
                  <a:cubicBezTo>
                    <a:pt x="184150" y="900430"/>
                    <a:pt x="209550" y="882650"/>
                    <a:pt x="240030" y="868680"/>
                  </a:cubicBezTo>
                  <a:cubicBezTo>
                    <a:pt x="284480" y="847090"/>
                    <a:pt x="397510" y="816610"/>
                    <a:pt x="427990" y="830580"/>
                  </a:cubicBezTo>
                  <a:cubicBezTo>
                    <a:pt x="444500" y="838200"/>
                    <a:pt x="450850" y="861060"/>
                    <a:pt x="452120" y="875030"/>
                  </a:cubicBezTo>
                  <a:cubicBezTo>
                    <a:pt x="453390" y="886460"/>
                    <a:pt x="447040" y="901700"/>
                    <a:pt x="439420" y="910590"/>
                  </a:cubicBezTo>
                  <a:cubicBezTo>
                    <a:pt x="431800" y="919480"/>
                    <a:pt x="417830" y="925830"/>
                    <a:pt x="406400" y="928370"/>
                  </a:cubicBezTo>
                  <a:cubicBezTo>
                    <a:pt x="393700" y="929640"/>
                    <a:pt x="383540" y="925830"/>
                    <a:pt x="369570" y="919480"/>
                  </a:cubicBezTo>
                  <a:cubicBezTo>
                    <a:pt x="344170" y="906780"/>
                    <a:pt x="292100" y="869950"/>
                    <a:pt x="273050" y="844550"/>
                  </a:cubicBezTo>
                  <a:cubicBezTo>
                    <a:pt x="259080" y="828040"/>
                    <a:pt x="252730" y="810260"/>
                    <a:pt x="252730" y="791210"/>
                  </a:cubicBezTo>
                  <a:cubicBezTo>
                    <a:pt x="251460" y="772160"/>
                    <a:pt x="255270" y="749300"/>
                    <a:pt x="266700" y="731520"/>
                  </a:cubicBezTo>
                  <a:cubicBezTo>
                    <a:pt x="283210" y="707390"/>
                    <a:pt x="325120" y="683260"/>
                    <a:pt x="354330" y="668020"/>
                  </a:cubicBezTo>
                  <a:cubicBezTo>
                    <a:pt x="378460" y="654050"/>
                    <a:pt x="410210" y="632460"/>
                    <a:pt x="429260" y="638810"/>
                  </a:cubicBezTo>
                  <a:cubicBezTo>
                    <a:pt x="445770" y="642620"/>
                    <a:pt x="462280" y="669290"/>
                    <a:pt x="463550" y="685800"/>
                  </a:cubicBezTo>
                  <a:cubicBezTo>
                    <a:pt x="464820" y="699770"/>
                    <a:pt x="454660" y="720090"/>
                    <a:pt x="443230" y="727710"/>
                  </a:cubicBezTo>
                  <a:cubicBezTo>
                    <a:pt x="431800" y="736600"/>
                    <a:pt x="416560" y="736600"/>
                    <a:pt x="396240" y="735330"/>
                  </a:cubicBezTo>
                  <a:cubicBezTo>
                    <a:pt x="350520" y="730250"/>
                    <a:pt x="242570" y="687070"/>
                    <a:pt x="181610" y="659130"/>
                  </a:cubicBezTo>
                  <a:cubicBezTo>
                    <a:pt x="132080" y="636270"/>
                    <a:pt x="73660" y="612140"/>
                    <a:pt x="55880" y="585470"/>
                  </a:cubicBezTo>
                  <a:cubicBezTo>
                    <a:pt x="45720" y="568960"/>
                    <a:pt x="43180" y="549910"/>
                    <a:pt x="49530" y="535940"/>
                  </a:cubicBezTo>
                  <a:cubicBezTo>
                    <a:pt x="55880" y="520700"/>
                    <a:pt x="81280" y="506730"/>
                    <a:pt x="99060" y="501650"/>
                  </a:cubicBezTo>
                  <a:cubicBezTo>
                    <a:pt x="118110" y="496570"/>
                    <a:pt x="140970" y="499110"/>
                    <a:pt x="162560" y="505460"/>
                  </a:cubicBezTo>
                  <a:cubicBezTo>
                    <a:pt x="187960" y="511810"/>
                    <a:pt x="237490" y="528320"/>
                    <a:pt x="242570" y="544830"/>
                  </a:cubicBezTo>
                  <a:cubicBezTo>
                    <a:pt x="247650" y="557530"/>
                    <a:pt x="232410" y="580390"/>
                    <a:pt x="222250" y="589280"/>
                  </a:cubicBezTo>
                  <a:cubicBezTo>
                    <a:pt x="213360" y="598170"/>
                    <a:pt x="198120" y="600710"/>
                    <a:pt x="185420" y="600710"/>
                  </a:cubicBezTo>
                  <a:cubicBezTo>
                    <a:pt x="173990" y="599440"/>
                    <a:pt x="160020" y="594360"/>
                    <a:pt x="152400" y="584200"/>
                  </a:cubicBezTo>
                  <a:cubicBezTo>
                    <a:pt x="140970" y="571500"/>
                    <a:pt x="132080" y="537210"/>
                    <a:pt x="137160" y="519430"/>
                  </a:cubicBezTo>
                  <a:cubicBezTo>
                    <a:pt x="142240" y="502920"/>
                    <a:pt x="163830" y="488950"/>
                    <a:pt x="179070" y="481330"/>
                  </a:cubicBezTo>
                  <a:cubicBezTo>
                    <a:pt x="195580" y="473710"/>
                    <a:pt x="210820" y="473710"/>
                    <a:pt x="231140" y="471170"/>
                  </a:cubicBezTo>
                  <a:cubicBezTo>
                    <a:pt x="264160" y="466090"/>
                    <a:pt x="330200" y="454660"/>
                    <a:pt x="356870" y="462280"/>
                  </a:cubicBezTo>
                  <a:cubicBezTo>
                    <a:pt x="372110" y="466090"/>
                    <a:pt x="382270" y="473710"/>
                    <a:pt x="389890" y="482600"/>
                  </a:cubicBezTo>
                  <a:cubicBezTo>
                    <a:pt x="396240" y="492760"/>
                    <a:pt x="401320" y="508000"/>
                    <a:pt x="400050" y="519430"/>
                  </a:cubicBezTo>
                  <a:cubicBezTo>
                    <a:pt x="398780" y="532130"/>
                    <a:pt x="391160" y="546100"/>
                    <a:pt x="383540" y="553720"/>
                  </a:cubicBezTo>
                  <a:cubicBezTo>
                    <a:pt x="374650" y="562610"/>
                    <a:pt x="363220" y="567690"/>
                    <a:pt x="347980" y="568960"/>
                  </a:cubicBezTo>
                  <a:cubicBezTo>
                    <a:pt x="321310" y="570230"/>
                    <a:pt x="255270" y="560070"/>
                    <a:pt x="237490" y="537210"/>
                  </a:cubicBezTo>
                  <a:cubicBezTo>
                    <a:pt x="220980" y="516890"/>
                    <a:pt x="217170" y="471170"/>
                    <a:pt x="231140" y="450850"/>
                  </a:cubicBezTo>
                  <a:cubicBezTo>
                    <a:pt x="247650" y="425450"/>
                    <a:pt x="330200" y="410210"/>
                    <a:pt x="353060" y="414020"/>
                  </a:cubicBezTo>
                  <a:cubicBezTo>
                    <a:pt x="363220" y="416560"/>
                    <a:pt x="368300" y="421640"/>
                    <a:pt x="373380" y="429260"/>
                  </a:cubicBezTo>
                  <a:cubicBezTo>
                    <a:pt x="379730" y="438150"/>
                    <a:pt x="387350" y="453390"/>
                    <a:pt x="386080" y="464820"/>
                  </a:cubicBezTo>
                  <a:cubicBezTo>
                    <a:pt x="386080" y="476250"/>
                    <a:pt x="381000" y="491490"/>
                    <a:pt x="372110" y="500380"/>
                  </a:cubicBezTo>
                  <a:cubicBezTo>
                    <a:pt x="364490" y="509270"/>
                    <a:pt x="350520" y="515620"/>
                    <a:pt x="339090" y="516890"/>
                  </a:cubicBezTo>
                  <a:cubicBezTo>
                    <a:pt x="326390" y="519430"/>
                    <a:pt x="313690" y="515620"/>
                    <a:pt x="299720" y="510540"/>
                  </a:cubicBezTo>
                  <a:cubicBezTo>
                    <a:pt x="283210" y="504190"/>
                    <a:pt x="265430" y="495300"/>
                    <a:pt x="242570" y="478790"/>
                  </a:cubicBezTo>
                  <a:cubicBezTo>
                    <a:pt x="203200" y="452120"/>
                    <a:pt x="125730" y="363220"/>
                    <a:pt x="90170" y="350520"/>
                  </a:cubicBezTo>
                  <a:cubicBezTo>
                    <a:pt x="73660" y="345440"/>
                    <a:pt x="62230" y="355600"/>
                    <a:pt x="52070" y="351790"/>
                  </a:cubicBezTo>
                  <a:cubicBezTo>
                    <a:pt x="40640" y="346710"/>
                    <a:pt x="27940" y="337820"/>
                    <a:pt x="22860" y="326390"/>
                  </a:cubicBezTo>
                  <a:cubicBezTo>
                    <a:pt x="16510" y="313690"/>
                    <a:pt x="16510" y="293370"/>
                    <a:pt x="22860" y="276860"/>
                  </a:cubicBezTo>
                  <a:cubicBezTo>
                    <a:pt x="30480" y="252730"/>
                    <a:pt x="73660" y="229870"/>
                    <a:pt x="81280" y="203200"/>
                  </a:cubicBezTo>
                  <a:cubicBezTo>
                    <a:pt x="88900" y="179070"/>
                    <a:pt x="86360" y="146050"/>
                    <a:pt x="74930" y="127000"/>
                  </a:cubicBezTo>
                  <a:cubicBezTo>
                    <a:pt x="63500" y="109220"/>
                    <a:pt x="29210" y="105410"/>
                    <a:pt x="16510" y="90170"/>
                  </a:cubicBezTo>
                  <a:cubicBezTo>
                    <a:pt x="7620" y="76200"/>
                    <a:pt x="0" y="57150"/>
                    <a:pt x="2540" y="43180"/>
                  </a:cubicBezTo>
                  <a:cubicBezTo>
                    <a:pt x="6350" y="29210"/>
                    <a:pt x="20320" y="11430"/>
                    <a:pt x="33020" y="6350"/>
                  </a:cubicBezTo>
                  <a:cubicBezTo>
                    <a:pt x="46990" y="0"/>
                    <a:pt x="82550" y="8890"/>
                    <a:pt x="82550" y="8890"/>
                  </a:cubicBezTo>
                </a:path>
              </a:pathLst>
            </a:custGeom>
            <a:solidFill>
              <a:srgbClr val="A6A6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1" name="TextBox 91"/>
          <p:cNvSpPr txBox="1"/>
          <p:nvPr/>
        </p:nvSpPr>
        <p:spPr>
          <a:xfrm>
            <a:off x="7204291" y="6691635"/>
            <a:ext cx="217659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50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7247950" y="7018520"/>
            <a:ext cx="147623" cy="13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"/>
              </a:lnSpc>
            </a:pPr>
            <a:r>
              <a:rPr lang="en-US" sz="800">
                <a:solidFill>
                  <a:srgbClr val="3C2115"/>
                </a:solidFill>
                <a:latin typeface="Nunito 1"/>
              </a:rPr>
              <a:t>55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7265742" y="7636591"/>
            <a:ext cx="122502" cy="13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"/>
              </a:lnSpc>
            </a:pPr>
            <a:r>
              <a:rPr lang="en-US" sz="800">
                <a:solidFill>
                  <a:srgbClr val="3C2115"/>
                </a:solidFill>
                <a:latin typeface="Nunito 1"/>
              </a:rPr>
              <a:t>65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7200606" y="7918455"/>
            <a:ext cx="216504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70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7184756" y="7327905"/>
            <a:ext cx="237195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60</a:t>
            </a:r>
          </a:p>
        </p:txBody>
      </p:sp>
      <p:grpSp>
        <p:nvGrpSpPr>
          <p:cNvPr id="96" name="Group 96"/>
          <p:cNvGrpSpPr/>
          <p:nvPr/>
        </p:nvGrpSpPr>
        <p:grpSpPr>
          <a:xfrm>
            <a:off x="9424398" y="6650677"/>
            <a:ext cx="853440" cy="833438"/>
            <a:chOff x="0" y="0"/>
            <a:chExt cx="1137920" cy="1111250"/>
          </a:xfrm>
        </p:grpSpPr>
        <p:sp>
          <p:nvSpPr>
            <p:cNvPr id="97" name="Freeform 97"/>
            <p:cNvSpPr/>
            <p:nvPr/>
          </p:nvSpPr>
          <p:spPr>
            <a:xfrm>
              <a:off x="50800" y="34290"/>
              <a:ext cx="1043940" cy="1031240"/>
            </a:xfrm>
            <a:custGeom>
              <a:avLst/>
              <a:gdLst/>
              <a:ahLst/>
              <a:cxnLst/>
              <a:rect l="l" t="t" r="r" b="b"/>
              <a:pathLst>
                <a:path w="1043940" h="1031240">
                  <a:moveTo>
                    <a:pt x="435610" y="956310"/>
                  </a:moveTo>
                  <a:cubicBezTo>
                    <a:pt x="485140" y="899160"/>
                    <a:pt x="502920" y="894080"/>
                    <a:pt x="514350" y="896620"/>
                  </a:cubicBezTo>
                  <a:cubicBezTo>
                    <a:pt x="527050" y="900430"/>
                    <a:pt x="542290" y="914400"/>
                    <a:pt x="547370" y="925830"/>
                  </a:cubicBezTo>
                  <a:cubicBezTo>
                    <a:pt x="551180" y="938530"/>
                    <a:pt x="552450" y="961390"/>
                    <a:pt x="541020" y="969010"/>
                  </a:cubicBezTo>
                  <a:cubicBezTo>
                    <a:pt x="516890" y="986790"/>
                    <a:pt x="412750" y="944880"/>
                    <a:pt x="342900" y="937260"/>
                  </a:cubicBezTo>
                  <a:cubicBezTo>
                    <a:pt x="264160" y="929640"/>
                    <a:pt x="156210" y="941070"/>
                    <a:pt x="93980" y="924560"/>
                  </a:cubicBezTo>
                  <a:cubicBezTo>
                    <a:pt x="53340" y="913130"/>
                    <a:pt x="0" y="892810"/>
                    <a:pt x="0" y="876300"/>
                  </a:cubicBezTo>
                  <a:cubicBezTo>
                    <a:pt x="0" y="859790"/>
                    <a:pt x="62230" y="834390"/>
                    <a:pt x="100330" y="821690"/>
                  </a:cubicBezTo>
                  <a:cubicBezTo>
                    <a:pt x="142240" y="808990"/>
                    <a:pt x="196850" y="816610"/>
                    <a:pt x="241300" y="806450"/>
                  </a:cubicBezTo>
                  <a:cubicBezTo>
                    <a:pt x="283210" y="795020"/>
                    <a:pt x="355600" y="778510"/>
                    <a:pt x="358140" y="759460"/>
                  </a:cubicBezTo>
                  <a:cubicBezTo>
                    <a:pt x="360680" y="742950"/>
                    <a:pt x="281940" y="722630"/>
                    <a:pt x="276860" y="701040"/>
                  </a:cubicBezTo>
                  <a:cubicBezTo>
                    <a:pt x="273050" y="683260"/>
                    <a:pt x="285750" y="659130"/>
                    <a:pt x="307340" y="645160"/>
                  </a:cubicBezTo>
                  <a:cubicBezTo>
                    <a:pt x="349250" y="617220"/>
                    <a:pt x="562610" y="614680"/>
                    <a:pt x="563880" y="615950"/>
                  </a:cubicBezTo>
                  <a:cubicBezTo>
                    <a:pt x="563880" y="617220"/>
                    <a:pt x="454660" y="638810"/>
                    <a:pt x="400050" y="641350"/>
                  </a:cubicBezTo>
                  <a:cubicBezTo>
                    <a:pt x="344170" y="642620"/>
                    <a:pt x="275590" y="638810"/>
                    <a:pt x="232410" y="629920"/>
                  </a:cubicBezTo>
                  <a:cubicBezTo>
                    <a:pt x="204470" y="626110"/>
                    <a:pt x="180340" y="619760"/>
                    <a:pt x="165100" y="609600"/>
                  </a:cubicBezTo>
                  <a:cubicBezTo>
                    <a:pt x="156210" y="603250"/>
                    <a:pt x="148590" y="595630"/>
                    <a:pt x="146050" y="585470"/>
                  </a:cubicBezTo>
                  <a:cubicBezTo>
                    <a:pt x="143510" y="572770"/>
                    <a:pt x="151130" y="547370"/>
                    <a:pt x="160020" y="537210"/>
                  </a:cubicBezTo>
                  <a:cubicBezTo>
                    <a:pt x="167640" y="530860"/>
                    <a:pt x="176530" y="534670"/>
                    <a:pt x="190500" y="528320"/>
                  </a:cubicBezTo>
                  <a:cubicBezTo>
                    <a:pt x="226060" y="508000"/>
                    <a:pt x="363220" y="433070"/>
                    <a:pt x="374650" y="381000"/>
                  </a:cubicBezTo>
                  <a:cubicBezTo>
                    <a:pt x="383540" y="340360"/>
                    <a:pt x="316230" y="289560"/>
                    <a:pt x="312420" y="256540"/>
                  </a:cubicBezTo>
                  <a:cubicBezTo>
                    <a:pt x="311150" y="234950"/>
                    <a:pt x="317500" y="224790"/>
                    <a:pt x="325120" y="204470"/>
                  </a:cubicBezTo>
                  <a:cubicBezTo>
                    <a:pt x="336550" y="173990"/>
                    <a:pt x="355600" y="116840"/>
                    <a:pt x="381000" y="93980"/>
                  </a:cubicBezTo>
                  <a:cubicBezTo>
                    <a:pt x="401320" y="76200"/>
                    <a:pt x="447040" y="59690"/>
                    <a:pt x="454660" y="67310"/>
                  </a:cubicBezTo>
                  <a:cubicBezTo>
                    <a:pt x="462280" y="72390"/>
                    <a:pt x="454660" y="109220"/>
                    <a:pt x="443230" y="119380"/>
                  </a:cubicBezTo>
                  <a:cubicBezTo>
                    <a:pt x="429260" y="129540"/>
                    <a:pt x="387350" y="127000"/>
                    <a:pt x="368300" y="118110"/>
                  </a:cubicBezTo>
                  <a:cubicBezTo>
                    <a:pt x="353060" y="110490"/>
                    <a:pt x="340360" y="93980"/>
                    <a:pt x="336550" y="81280"/>
                  </a:cubicBezTo>
                  <a:cubicBezTo>
                    <a:pt x="332740" y="68580"/>
                    <a:pt x="335280" y="53340"/>
                    <a:pt x="341630" y="43180"/>
                  </a:cubicBezTo>
                  <a:cubicBezTo>
                    <a:pt x="349250" y="31750"/>
                    <a:pt x="363220" y="21590"/>
                    <a:pt x="382270" y="16510"/>
                  </a:cubicBezTo>
                  <a:cubicBezTo>
                    <a:pt x="422910" y="5080"/>
                    <a:pt x="538480" y="0"/>
                    <a:pt x="580390" y="20320"/>
                  </a:cubicBezTo>
                  <a:cubicBezTo>
                    <a:pt x="607060" y="33020"/>
                    <a:pt x="626110" y="60960"/>
                    <a:pt x="631190" y="81280"/>
                  </a:cubicBezTo>
                  <a:cubicBezTo>
                    <a:pt x="635000" y="97790"/>
                    <a:pt x="628650" y="111760"/>
                    <a:pt x="621030" y="132080"/>
                  </a:cubicBezTo>
                  <a:cubicBezTo>
                    <a:pt x="608330" y="167640"/>
                    <a:pt x="537210" y="246380"/>
                    <a:pt x="547370" y="273050"/>
                  </a:cubicBezTo>
                  <a:cubicBezTo>
                    <a:pt x="556260" y="292100"/>
                    <a:pt x="599440" y="292100"/>
                    <a:pt x="633730" y="297180"/>
                  </a:cubicBezTo>
                  <a:cubicBezTo>
                    <a:pt x="681990" y="304800"/>
                    <a:pt x="782320" y="293370"/>
                    <a:pt x="816610" y="306070"/>
                  </a:cubicBezTo>
                  <a:cubicBezTo>
                    <a:pt x="831850" y="311150"/>
                    <a:pt x="839470" y="317500"/>
                    <a:pt x="845820" y="326390"/>
                  </a:cubicBezTo>
                  <a:cubicBezTo>
                    <a:pt x="850900" y="336550"/>
                    <a:pt x="855980" y="350520"/>
                    <a:pt x="852170" y="361950"/>
                  </a:cubicBezTo>
                  <a:cubicBezTo>
                    <a:pt x="848360" y="375920"/>
                    <a:pt x="834390" y="392430"/>
                    <a:pt x="814070" y="403860"/>
                  </a:cubicBezTo>
                  <a:cubicBezTo>
                    <a:pt x="770890" y="424180"/>
                    <a:pt x="629920" y="434340"/>
                    <a:pt x="582930" y="424180"/>
                  </a:cubicBezTo>
                  <a:cubicBezTo>
                    <a:pt x="560070" y="420370"/>
                    <a:pt x="543560" y="410210"/>
                    <a:pt x="535940" y="397510"/>
                  </a:cubicBezTo>
                  <a:cubicBezTo>
                    <a:pt x="529590" y="386080"/>
                    <a:pt x="530860" y="364490"/>
                    <a:pt x="537210" y="353060"/>
                  </a:cubicBezTo>
                  <a:cubicBezTo>
                    <a:pt x="544830" y="342900"/>
                    <a:pt x="558800" y="327660"/>
                    <a:pt x="575310" y="330200"/>
                  </a:cubicBezTo>
                  <a:cubicBezTo>
                    <a:pt x="621030" y="336550"/>
                    <a:pt x="717550" y="532130"/>
                    <a:pt x="800100" y="601980"/>
                  </a:cubicBezTo>
                  <a:cubicBezTo>
                    <a:pt x="872490" y="664210"/>
                    <a:pt x="1016000" y="698500"/>
                    <a:pt x="1035050" y="740410"/>
                  </a:cubicBezTo>
                  <a:cubicBezTo>
                    <a:pt x="1043940" y="758190"/>
                    <a:pt x="1038860" y="775970"/>
                    <a:pt x="1026160" y="792480"/>
                  </a:cubicBezTo>
                  <a:cubicBezTo>
                    <a:pt x="1003300" y="825500"/>
                    <a:pt x="855980" y="858520"/>
                    <a:pt x="855980" y="880110"/>
                  </a:cubicBezTo>
                  <a:cubicBezTo>
                    <a:pt x="857250" y="894080"/>
                    <a:pt x="913130" y="896620"/>
                    <a:pt x="925830" y="911860"/>
                  </a:cubicBezTo>
                  <a:cubicBezTo>
                    <a:pt x="937260" y="924560"/>
                    <a:pt x="942340" y="943610"/>
                    <a:pt x="938530" y="957580"/>
                  </a:cubicBezTo>
                  <a:cubicBezTo>
                    <a:pt x="935990" y="970280"/>
                    <a:pt x="919480" y="986790"/>
                    <a:pt x="908050" y="993140"/>
                  </a:cubicBezTo>
                  <a:cubicBezTo>
                    <a:pt x="899160" y="996950"/>
                    <a:pt x="886460" y="996950"/>
                    <a:pt x="876300" y="994410"/>
                  </a:cubicBezTo>
                  <a:cubicBezTo>
                    <a:pt x="867410" y="991870"/>
                    <a:pt x="855980" y="985520"/>
                    <a:pt x="850900" y="976630"/>
                  </a:cubicBezTo>
                  <a:cubicBezTo>
                    <a:pt x="843280" y="965200"/>
                    <a:pt x="839470" y="942340"/>
                    <a:pt x="843280" y="930910"/>
                  </a:cubicBezTo>
                  <a:cubicBezTo>
                    <a:pt x="845820" y="919480"/>
                    <a:pt x="853440" y="910590"/>
                    <a:pt x="862330" y="905510"/>
                  </a:cubicBezTo>
                  <a:cubicBezTo>
                    <a:pt x="871220" y="899160"/>
                    <a:pt x="882650" y="895350"/>
                    <a:pt x="892810" y="896620"/>
                  </a:cubicBezTo>
                  <a:cubicBezTo>
                    <a:pt x="905510" y="897890"/>
                    <a:pt x="925830" y="910590"/>
                    <a:pt x="933450" y="920750"/>
                  </a:cubicBezTo>
                  <a:cubicBezTo>
                    <a:pt x="938530" y="929640"/>
                    <a:pt x="941070" y="942340"/>
                    <a:pt x="939800" y="952500"/>
                  </a:cubicBezTo>
                  <a:cubicBezTo>
                    <a:pt x="938530" y="961390"/>
                    <a:pt x="934720" y="974090"/>
                    <a:pt x="925830" y="980440"/>
                  </a:cubicBezTo>
                  <a:cubicBezTo>
                    <a:pt x="916940" y="989330"/>
                    <a:pt x="896620" y="998220"/>
                    <a:pt x="881380" y="995680"/>
                  </a:cubicBezTo>
                  <a:cubicBezTo>
                    <a:pt x="863600" y="991870"/>
                    <a:pt x="843280" y="970280"/>
                    <a:pt x="826770" y="951230"/>
                  </a:cubicBezTo>
                  <a:cubicBezTo>
                    <a:pt x="806450" y="928370"/>
                    <a:pt x="775970" y="892810"/>
                    <a:pt x="774700" y="864870"/>
                  </a:cubicBezTo>
                  <a:cubicBezTo>
                    <a:pt x="773430" y="842010"/>
                    <a:pt x="791210" y="815340"/>
                    <a:pt x="807720" y="797560"/>
                  </a:cubicBezTo>
                  <a:cubicBezTo>
                    <a:pt x="825500" y="779780"/>
                    <a:pt x="850900" y="769620"/>
                    <a:pt x="876300" y="760730"/>
                  </a:cubicBezTo>
                  <a:cubicBezTo>
                    <a:pt x="904240" y="749300"/>
                    <a:pt x="970280" y="735330"/>
                    <a:pt x="972820" y="740410"/>
                  </a:cubicBezTo>
                  <a:cubicBezTo>
                    <a:pt x="974090" y="744220"/>
                    <a:pt x="946150" y="769620"/>
                    <a:pt x="927100" y="770890"/>
                  </a:cubicBezTo>
                  <a:cubicBezTo>
                    <a:pt x="899160" y="773430"/>
                    <a:pt x="853440" y="741680"/>
                    <a:pt x="819150" y="722630"/>
                  </a:cubicBezTo>
                  <a:cubicBezTo>
                    <a:pt x="784860" y="703580"/>
                    <a:pt x="753110" y="685800"/>
                    <a:pt x="721360" y="655320"/>
                  </a:cubicBezTo>
                  <a:cubicBezTo>
                    <a:pt x="678180" y="613410"/>
                    <a:pt x="610870" y="527050"/>
                    <a:pt x="593090" y="483870"/>
                  </a:cubicBezTo>
                  <a:cubicBezTo>
                    <a:pt x="582930" y="459740"/>
                    <a:pt x="593090" y="436880"/>
                    <a:pt x="582930" y="424180"/>
                  </a:cubicBezTo>
                  <a:cubicBezTo>
                    <a:pt x="574040" y="414020"/>
                    <a:pt x="551180" y="416560"/>
                    <a:pt x="542290" y="407670"/>
                  </a:cubicBezTo>
                  <a:cubicBezTo>
                    <a:pt x="534670" y="400050"/>
                    <a:pt x="530860" y="386080"/>
                    <a:pt x="532130" y="375920"/>
                  </a:cubicBezTo>
                  <a:cubicBezTo>
                    <a:pt x="533400" y="363220"/>
                    <a:pt x="541020" y="346710"/>
                    <a:pt x="553720" y="336550"/>
                  </a:cubicBezTo>
                  <a:cubicBezTo>
                    <a:pt x="570230" y="323850"/>
                    <a:pt x="601980" y="323850"/>
                    <a:pt x="635000" y="318770"/>
                  </a:cubicBezTo>
                  <a:cubicBezTo>
                    <a:pt x="680720" y="311150"/>
                    <a:pt x="768350" y="295910"/>
                    <a:pt x="803910" y="303530"/>
                  </a:cubicBezTo>
                  <a:cubicBezTo>
                    <a:pt x="822960" y="307340"/>
                    <a:pt x="838200" y="314960"/>
                    <a:pt x="845820" y="326390"/>
                  </a:cubicBezTo>
                  <a:cubicBezTo>
                    <a:pt x="852170" y="337820"/>
                    <a:pt x="854710" y="360680"/>
                    <a:pt x="849630" y="373380"/>
                  </a:cubicBezTo>
                  <a:cubicBezTo>
                    <a:pt x="844550" y="386080"/>
                    <a:pt x="831850" y="396240"/>
                    <a:pt x="814070" y="403860"/>
                  </a:cubicBezTo>
                  <a:cubicBezTo>
                    <a:pt x="775970" y="416560"/>
                    <a:pt x="675640" y="405130"/>
                    <a:pt x="618490" y="400050"/>
                  </a:cubicBezTo>
                  <a:cubicBezTo>
                    <a:pt x="575310" y="396240"/>
                    <a:pt x="532130" y="393700"/>
                    <a:pt x="505460" y="381000"/>
                  </a:cubicBezTo>
                  <a:cubicBezTo>
                    <a:pt x="486410" y="373380"/>
                    <a:pt x="473710" y="361950"/>
                    <a:pt x="463550" y="347980"/>
                  </a:cubicBezTo>
                  <a:cubicBezTo>
                    <a:pt x="453390" y="332740"/>
                    <a:pt x="447040" y="311150"/>
                    <a:pt x="445770" y="292100"/>
                  </a:cubicBezTo>
                  <a:cubicBezTo>
                    <a:pt x="443230" y="275590"/>
                    <a:pt x="445770" y="260350"/>
                    <a:pt x="450850" y="240030"/>
                  </a:cubicBezTo>
                  <a:cubicBezTo>
                    <a:pt x="459740" y="209550"/>
                    <a:pt x="478790" y="148590"/>
                    <a:pt x="501650" y="128270"/>
                  </a:cubicBezTo>
                  <a:cubicBezTo>
                    <a:pt x="516890" y="115570"/>
                    <a:pt x="556260" y="114300"/>
                    <a:pt x="554990" y="111760"/>
                  </a:cubicBezTo>
                  <a:cubicBezTo>
                    <a:pt x="554990" y="105410"/>
                    <a:pt x="403860" y="135890"/>
                    <a:pt x="368300" y="118110"/>
                  </a:cubicBezTo>
                  <a:cubicBezTo>
                    <a:pt x="349250" y="107950"/>
                    <a:pt x="335280" y="85090"/>
                    <a:pt x="335280" y="68580"/>
                  </a:cubicBezTo>
                  <a:cubicBezTo>
                    <a:pt x="335280" y="52070"/>
                    <a:pt x="351790" y="26670"/>
                    <a:pt x="370840" y="19050"/>
                  </a:cubicBezTo>
                  <a:cubicBezTo>
                    <a:pt x="397510" y="7620"/>
                    <a:pt x="464820" y="19050"/>
                    <a:pt x="492760" y="36830"/>
                  </a:cubicBezTo>
                  <a:cubicBezTo>
                    <a:pt x="514350" y="50800"/>
                    <a:pt x="537210" y="78740"/>
                    <a:pt x="534670" y="101600"/>
                  </a:cubicBezTo>
                  <a:cubicBezTo>
                    <a:pt x="532130" y="133350"/>
                    <a:pt x="453390" y="176530"/>
                    <a:pt x="436880" y="207010"/>
                  </a:cubicBezTo>
                  <a:cubicBezTo>
                    <a:pt x="425450" y="227330"/>
                    <a:pt x="417830" y="243840"/>
                    <a:pt x="421640" y="261620"/>
                  </a:cubicBezTo>
                  <a:cubicBezTo>
                    <a:pt x="426720" y="283210"/>
                    <a:pt x="471170" y="299720"/>
                    <a:pt x="478790" y="323850"/>
                  </a:cubicBezTo>
                  <a:cubicBezTo>
                    <a:pt x="486410" y="345440"/>
                    <a:pt x="481330" y="378460"/>
                    <a:pt x="472440" y="400050"/>
                  </a:cubicBezTo>
                  <a:cubicBezTo>
                    <a:pt x="462280" y="420370"/>
                    <a:pt x="447040" y="430530"/>
                    <a:pt x="422910" y="450850"/>
                  </a:cubicBezTo>
                  <a:cubicBezTo>
                    <a:pt x="375920" y="491490"/>
                    <a:pt x="229870" y="614680"/>
                    <a:pt x="185420" y="615950"/>
                  </a:cubicBezTo>
                  <a:cubicBezTo>
                    <a:pt x="168910" y="617220"/>
                    <a:pt x="157480" y="605790"/>
                    <a:pt x="151130" y="595630"/>
                  </a:cubicBezTo>
                  <a:cubicBezTo>
                    <a:pt x="144780" y="585470"/>
                    <a:pt x="143510" y="565150"/>
                    <a:pt x="147320" y="554990"/>
                  </a:cubicBezTo>
                  <a:cubicBezTo>
                    <a:pt x="152400" y="543560"/>
                    <a:pt x="166370" y="532130"/>
                    <a:pt x="180340" y="528320"/>
                  </a:cubicBezTo>
                  <a:cubicBezTo>
                    <a:pt x="195580" y="525780"/>
                    <a:pt x="209550" y="541020"/>
                    <a:pt x="237490" y="544830"/>
                  </a:cubicBezTo>
                  <a:cubicBezTo>
                    <a:pt x="302260" y="554990"/>
                    <a:pt x="496570" y="541020"/>
                    <a:pt x="566420" y="556260"/>
                  </a:cubicBezTo>
                  <a:cubicBezTo>
                    <a:pt x="600710" y="562610"/>
                    <a:pt x="624840" y="570230"/>
                    <a:pt x="638810" y="585470"/>
                  </a:cubicBezTo>
                  <a:cubicBezTo>
                    <a:pt x="651510" y="598170"/>
                    <a:pt x="659130" y="618490"/>
                    <a:pt x="655320" y="635000"/>
                  </a:cubicBezTo>
                  <a:cubicBezTo>
                    <a:pt x="650240" y="657860"/>
                    <a:pt x="613410" y="689610"/>
                    <a:pt x="582930" y="706120"/>
                  </a:cubicBezTo>
                  <a:cubicBezTo>
                    <a:pt x="546100" y="725170"/>
                    <a:pt x="487680" y="730250"/>
                    <a:pt x="443230" y="734060"/>
                  </a:cubicBezTo>
                  <a:cubicBezTo>
                    <a:pt x="403860" y="736600"/>
                    <a:pt x="337820" y="745490"/>
                    <a:pt x="328930" y="728980"/>
                  </a:cubicBezTo>
                  <a:cubicBezTo>
                    <a:pt x="321310" y="715010"/>
                    <a:pt x="351790" y="661670"/>
                    <a:pt x="370840" y="654050"/>
                  </a:cubicBezTo>
                  <a:cubicBezTo>
                    <a:pt x="387350" y="647700"/>
                    <a:pt x="419100" y="665480"/>
                    <a:pt x="434340" y="679450"/>
                  </a:cubicBezTo>
                  <a:cubicBezTo>
                    <a:pt x="448310" y="692150"/>
                    <a:pt x="457200" y="712470"/>
                    <a:pt x="459740" y="731520"/>
                  </a:cubicBezTo>
                  <a:cubicBezTo>
                    <a:pt x="461010" y="753110"/>
                    <a:pt x="450850" y="781050"/>
                    <a:pt x="438150" y="801370"/>
                  </a:cubicBezTo>
                  <a:cubicBezTo>
                    <a:pt x="424180" y="822960"/>
                    <a:pt x="403860" y="839470"/>
                    <a:pt x="375920" y="853440"/>
                  </a:cubicBezTo>
                  <a:cubicBezTo>
                    <a:pt x="331470" y="877570"/>
                    <a:pt x="246380" y="896620"/>
                    <a:pt x="187960" y="905510"/>
                  </a:cubicBezTo>
                  <a:cubicBezTo>
                    <a:pt x="139700" y="913130"/>
                    <a:pt x="59690" y="924560"/>
                    <a:pt x="50800" y="908050"/>
                  </a:cubicBezTo>
                  <a:cubicBezTo>
                    <a:pt x="44450" y="896620"/>
                    <a:pt x="68580" y="855980"/>
                    <a:pt x="96520" y="842010"/>
                  </a:cubicBezTo>
                  <a:cubicBezTo>
                    <a:pt x="144780" y="816610"/>
                    <a:pt x="292100" y="830580"/>
                    <a:pt x="358140" y="850900"/>
                  </a:cubicBezTo>
                  <a:cubicBezTo>
                    <a:pt x="403860" y="864870"/>
                    <a:pt x="438150" y="914400"/>
                    <a:pt x="464820" y="914400"/>
                  </a:cubicBezTo>
                  <a:cubicBezTo>
                    <a:pt x="480060" y="915670"/>
                    <a:pt x="490220" y="895350"/>
                    <a:pt x="502920" y="895350"/>
                  </a:cubicBezTo>
                  <a:cubicBezTo>
                    <a:pt x="516890" y="895350"/>
                    <a:pt x="534670" y="905510"/>
                    <a:pt x="542290" y="915670"/>
                  </a:cubicBezTo>
                  <a:cubicBezTo>
                    <a:pt x="548640" y="927100"/>
                    <a:pt x="551180" y="944880"/>
                    <a:pt x="546100" y="958850"/>
                  </a:cubicBezTo>
                  <a:cubicBezTo>
                    <a:pt x="539750" y="980440"/>
                    <a:pt x="514350" y="1017270"/>
                    <a:pt x="494030" y="1024890"/>
                  </a:cubicBezTo>
                  <a:cubicBezTo>
                    <a:pt x="478790" y="1031240"/>
                    <a:pt x="453390" y="1026160"/>
                    <a:pt x="441960" y="1017270"/>
                  </a:cubicBezTo>
                  <a:cubicBezTo>
                    <a:pt x="433070" y="1010920"/>
                    <a:pt x="427990" y="998220"/>
                    <a:pt x="426720" y="988060"/>
                  </a:cubicBezTo>
                  <a:cubicBezTo>
                    <a:pt x="426720" y="977900"/>
                    <a:pt x="435610" y="956310"/>
                    <a:pt x="435610" y="956310"/>
                  </a:cubicBezTo>
                </a:path>
              </a:pathLst>
            </a:custGeom>
            <a:solidFill>
              <a:srgbClr val="A6A6A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13278213" y="5754375"/>
            <a:ext cx="1069658" cy="231458"/>
            <a:chOff x="0" y="0"/>
            <a:chExt cx="1426210" cy="308610"/>
          </a:xfrm>
        </p:grpSpPr>
        <p:sp>
          <p:nvSpPr>
            <p:cNvPr id="99" name="Freeform 99"/>
            <p:cNvSpPr/>
            <p:nvPr/>
          </p:nvSpPr>
          <p:spPr>
            <a:xfrm>
              <a:off x="50800" y="40640"/>
              <a:ext cx="1324610" cy="245110"/>
            </a:xfrm>
            <a:custGeom>
              <a:avLst/>
              <a:gdLst/>
              <a:ahLst/>
              <a:cxnLst/>
              <a:rect l="l" t="t" r="r" b="b"/>
              <a:pathLst>
                <a:path w="1324610" h="245110">
                  <a:moveTo>
                    <a:pt x="1287780" y="95250"/>
                  </a:moveTo>
                  <a:cubicBezTo>
                    <a:pt x="7620" y="208280"/>
                    <a:pt x="0" y="193040"/>
                    <a:pt x="0" y="181610"/>
                  </a:cubicBezTo>
                  <a:cubicBezTo>
                    <a:pt x="0" y="171450"/>
                    <a:pt x="6350" y="161290"/>
                    <a:pt x="22860" y="151130"/>
                  </a:cubicBezTo>
                  <a:cubicBezTo>
                    <a:pt x="93980" y="105410"/>
                    <a:pt x="636270" y="0"/>
                    <a:pt x="725170" y="11430"/>
                  </a:cubicBezTo>
                  <a:cubicBezTo>
                    <a:pt x="746760" y="13970"/>
                    <a:pt x="756920" y="20320"/>
                    <a:pt x="763270" y="29210"/>
                  </a:cubicBezTo>
                  <a:cubicBezTo>
                    <a:pt x="768350" y="38100"/>
                    <a:pt x="765810" y="53340"/>
                    <a:pt x="762000" y="62230"/>
                  </a:cubicBezTo>
                  <a:cubicBezTo>
                    <a:pt x="759460" y="68580"/>
                    <a:pt x="753110" y="74930"/>
                    <a:pt x="745490" y="77470"/>
                  </a:cubicBezTo>
                  <a:cubicBezTo>
                    <a:pt x="737870" y="80010"/>
                    <a:pt x="721360" y="80010"/>
                    <a:pt x="713740" y="74930"/>
                  </a:cubicBezTo>
                  <a:cubicBezTo>
                    <a:pt x="704850" y="69850"/>
                    <a:pt x="697230" y="55880"/>
                    <a:pt x="697230" y="46990"/>
                  </a:cubicBezTo>
                  <a:cubicBezTo>
                    <a:pt x="695960" y="39370"/>
                    <a:pt x="698500" y="30480"/>
                    <a:pt x="703580" y="25400"/>
                  </a:cubicBezTo>
                  <a:cubicBezTo>
                    <a:pt x="708660" y="17780"/>
                    <a:pt x="722630" y="8890"/>
                    <a:pt x="732790" y="10160"/>
                  </a:cubicBezTo>
                  <a:cubicBezTo>
                    <a:pt x="742950" y="11430"/>
                    <a:pt x="762000" y="26670"/>
                    <a:pt x="765810" y="36830"/>
                  </a:cubicBezTo>
                  <a:cubicBezTo>
                    <a:pt x="768350" y="43180"/>
                    <a:pt x="767080" y="52070"/>
                    <a:pt x="764540" y="58420"/>
                  </a:cubicBezTo>
                  <a:cubicBezTo>
                    <a:pt x="760730" y="67310"/>
                    <a:pt x="754380" y="72390"/>
                    <a:pt x="739140" y="80010"/>
                  </a:cubicBezTo>
                  <a:cubicBezTo>
                    <a:pt x="664210" y="114300"/>
                    <a:pt x="106680" y="245110"/>
                    <a:pt x="27940" y="217170"/>
                  </a:cubicBezTo>
                  <a:cubicBezTo>
                    <a:pt x="8890" y="209550"/>
                    <a:pt x="0" y="193040"/>
                    <a:pt x="0" y="181610"/>
                  </a:cubicBezTo>
                  <a:cubicBezTo>
                    <a:pt x="0" y="170180"/>
                    <a:pt x="11430" y="158750"/>
                    <a:pt x="31750" y="148590"/>
                  </a:cubicBezTo>
                  <a:cubicBezTo>
                    <a:pt x="93980" y="119380"/>
                    <a:pt x="335280" y="125730"/>
                    <a:pt x="506730" y="107950"/>
                  </a:cubicBezTo>
                  <a:cubicBezTo>
                    <a:pt x="709930" y="87630"/>
                    <a:pt x="1035050" y="38100"/>
                    <a:pt x="1172210" y="27940"/>
                  </a:cubicBezTo>
                  <a:cubicBezTo>
                    <a:pt x="1231900" y="22860"/>
                    <a:pt x="1277620" y="11430"/>
                    <a:pt x="1301750" y="24130"/>
                  </a:cubicBezTo>
                  <a:cubicBezTo>
                    <a:pt x="1315720" y="31750"/>
                    <a:pt x="1324610" y="49530"/>
                    <a:pt x="1323340" y="60960"/>
                  </a:cubicBezTo>
                  <a:cubicBezTo>
                    <a:pt x="1322070" y="72390"/>
                    <a:pt x="1287780" y="95250"/>
                    <a:pt x="1287780" y="9525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12226653" y="5363850"/>
            <a:ext cx="1625917" cy="623888"/>
            <a:chOff x="0" y="0"/>
            <a:chExt cx="2167890" cy="831850"/>
          </a:xfrm>
        </p:grpSpPr>
        <p:sp>
          <p:nvSpPr>
            <p:cNvPr id="101" name="Freeform 101"/>
            <p:cNvSpPr/>
            <p:nvPr/>
          </p:nvSpPr>
          <p:spPr>
            <a:xfrm>
              <a:off x="49530" y="25400"/>
              <a:ext cx="2067560" cy="756920"/>
            </a:xfrm>
            <a:custGeom>
              <a:avLst/>
              <a:gdLst/>
              <a:ahLst/>
              <a:cxnLst/>
              <a:rect l="l" t="t" r="r" b="b"/>
              <a:pathLst>
                <a:path w="2067560" h="756920">
                  <a:moveTo>
                    <a:pt x="2012950" y="473710"/>
                  </a:moveTo>
                  <a:cubicBezTo>
                    <a:pt x="1709420" y="342900"/>
                    <a:pt x="910590" y="166370"/>
                    <a:pt x="815340" y="95250"/>
                  </a:cubicBezTo>
                  <a:cubicBezTo>
                    <a:pt x="795020" y="80010"/>
                    <a:pt x="787400" y="66040"/>
                    <a:pt x="788670" y="54610"/>
                  </a:cubicBezTo>
                  <a:cubicBezTo>
                    <a:pt x="789940" y="43180"/>
                    <a:pt x="798830" y="31750"/>
                    <a:pt x="816610" y="25400"/>
                  </a:cubicBezTo>
                  <a:cubicBezTo>
                    <a:pt x="878840" y="0"/>
                    <a:pt x="1252220" y="27940"/>
                    <a:pt x="1310640" y="53340"/>
                  </a:cubicBezTo>
                  <a:cubicBezTo>
                    <a:pt x="1325880" y="59690"/>
                    <a:pt x="1332230" y="66040"/>
                    <a:pt x="1334770" y="76200"/>
                  </a:cubicBezTo>
                  <a:cubicBezTo>
                    <a:pt x="1337310" y="86360"/>
                    <a:pt x="1336040" y="104140"/>
                    <a:pt x="1323340" y="114300"/>
                  </a:cubicBezTo>
                  <a:cubicBezTo>
                    <a:pt x="1276350" y="151130"/>
                    <a:pt x="976630" y="113030"/>
                    <a:pt x="812800" y="121920"/>
                  </a:cubicBezTo>
                  <a:cubicBezTo>
                    <a:pt x="659130" y="132080"/>
                    <a:pt x="431800" y="187960"/>
                    <a:pt x="368300" y="170180"/>
                  </a:cubicBezTo>
                  <a:cubicBezTo>
                    <a:pt x="346710" y="165100"/>
                    <a:pt x="334010" y="154940"/>
                    <a:pt x="331470" y="143510"/>
                  </a:cubicBezTo>
                  <a:cubicBezTo>
                    <a:pt x="328930" y="133350"/>
                    <a:pt x="342900" y="106680"/>
                    <a:pt x="353060" y="104140"/>
                  </a:cubicBezTo>
                  <a:cubicBezTo>
                    <a:pt x="365760" y="101600"/>
                    <a:pt x="381000" y="130810"/>
                    <a:pt x="403860" y="139700"/>
                  </a:cubicBezTo>
                  <a:cubicBezTo>
                    <a:pt x="435610" y="154940"/>
                    <a:pt x="478790" y="158750"/>
                    <a:pt x="535940" y="168910"/>
                  </a:cubicBezTo>
                  <a:cubicBezTo>
                    <a:pt x="643890" y="189230"/>
                    <a:pt x="920750" y="208280"/>
                    <a:pt x="999490" y="233680"/>
                  </a:cubicBezTo>
                  <a:cubicBezTo>
                    <a:pt x="1029970" y="243840"/>
                    <a:pt x="1049020" y="251460"/>
                    <a:pt x="1059180" y="265430"/>
                  </a:cubicBezTo>
                  <a:cubicBezTo>
                    <a:pt x="1066800" y="275590"/>
                    <a:pt x="1070610" y="292100"/>
                    <a:pt x="1064260" y="304800"/>
                  </a:cubicBezTo>
                  <a:cubicBezTo>
                    <a:pt x="1054100" y="325120"/>
                    <a:pt x="1017270" y="336550"/>
                    <a:pt x="967740" y="358140"/>
                  </a:cubicBezTo>
                  <a:cubicBezTo>
                    <a:pt x="839470" y="415290"/>
                    <a:pt x="402590" y="541020"/>
                    <a:pt x="232410" y="603250"/>
                  </a:cubicBezTo>
                  <a:cubicBezTo>
                    <a:pt x="140970" y="637540"/>
                    <a:pt x="57150" y="697230"/>
                    <a:pt x="24130" y="687070"/>
                  </a:cubicBezTo>
                  <a:cubicBezTo>
                    <a:pt x="10160" y="683260"/>
                    <a:pt x="1270" y="665480"/>
                    <a:pt x="1270" y="654050"/>
                  </a:cubicBezTo>
                  <a:cubicBezTo>
                    <a:pt x="1270" y="643890"/>
                    <a:pt x="7620" y="629920"/>
                    <a:pt x="24130" y="622300"/>
                  </a:cubicBezTo>
                  <a:cubicBezTo>
                    <a:pt x="96520" y="586740"/>
                    <a:pt x="661670" y="622300"/>
                    <a:pt x="742950" y="650240"/>
                  </a:cubicBezTo>
                  <a:cubicBezTo>
                    <a:pt x="762000" y="657860"/>
                    <a:pt x="770890" y="662940"/>
                    <a:pt x="773430" y="673100"/>
                  </a:cubicBezTo>
                  <a:cubicBezTo>
                    <a:pt x="777240" y="683260"/>
                    <a:pt x="775970" y="699770"/>
                    <a:pt x="764540" y="709930"/>
                  </a:cubicBezTo>
                  <a:cubicBezTo>
                    <a:pt x="730250" y="739140"/>
                    <a:pt x="543560" y="749300"/>
                    <a:pt x="457200" y="754380"/>
                  </a:cubicBezTo>
                  <a:cubicBezTo>
                    <a:pt x="394970" y="756920"/>
                    <a:pt x="345440" y="755650"/>
                    <a:pt x="295910" y="748030"/>
                  </a:cubicBezTo>
                  <a:cubicBezTo>
                    <a:pt x="251460" y="742950"/>
                    <a:pt x="203200" y="739140"/>
                    <a:pt x="175260" y="720090"/>
                  </a:cubicBezTo>
                  <a:cubicBezTo>
                    <a:pt x="151130" y="703580"/>
                    <a:pt x="134620" y="678180"/>
                    <a:pt x="128270" y="654050"/>
                  </a:cubicBezTo>
                  <a:cubicBezTo>
                    <a:pt x="120650" y="629920"/>
                    <a:pt x="118110" y="596900"/>
                    <a:pt x="132080" y="572770"/>
                  </a:cubicBezTo>
                  <a:cubicBezTo>
                    <a:pt x="153670" y="537210"/>
                    <a:pt x="246380" y="482600"/>
                    <a:pt x="276860" y="482600"/>
                  </a:cubicBezTo>
                  <a:cubicBezTo>
                    <a:pt x="292100" y="483870"/>
                    <a:pt x="304800" y="495300"/>
                    <a:pt x="309880" y="505460"/>
                  </a:cubicBezTo>
                  <a:cubicBezTo>
                    <a:pt x="316230" y="515620"/>
                    <a:pt x="316230" y="535940"/>
                    <a:pt x="309880" y="546100"/>
                  </a:cubicBezTo>
                  <a:cubicBezTo>
                    <a:pt x="303530" y="557530"/>
                    <a:pt x="276860" y="568960"/>
                    <a:pt x="262890" y="567690"/>
                  </a:cubicBezTo>
                  <a:cubicBezTo>
                    <a:pt x="251460" y="565150"/>
                    <a:pt x="237490" y="552450"/>
                    <a:pt x="232410" y="541020"/>
                  </a:cubicBezTo>
                  <a:cubicBezTo>
                    <a:pt x="228600" y="530860"/>
                    <a:pt x="231140" y="511810"/>
                    <a:pt x="237490" y="501650"/>
                  </a:cubicBezTo>
                  <a:cubicBezTo>
                    <a:pt x="243840" y="491490"/>
                    <a:pt x="260350" y="482600"/>
                    <a:pt x="273050" y="482600"/>
                  </a:cubicBezTo>
                  <a:cubicBezTo>
                    <a:pt x="284480" y="482600"/>
                    <a:pt x="300990" y="491490"/>
                    <a:pt x="308610" y="501650"/>
                  </a:cubicBezTo>
                  <a:cubicBezTo>
                    <a:pt x="314960" y="511810"/>
                    <a:pt x="317500" y="527050"/>
                    <a:pt x="312420" y="542290"/>
                  </a:cubicBezTo>
                  <a:cubicBezTo>
                    <a:pt x="302260" y="570230"/>
                    <a:pt x="199390" y="624840"/>
                    <a:pt x="207010" y="647700"/>
                  </a:cubicBezTo>
                  <a:cubicBezTo>
                    <a:pt x="214630" y="671830"/>
                    <a:pt x="303530" y="675640"/>
                    <a:pt x="369570" y="679450"/>
                  </a:cubicBezTo>
                  <a:cubicBezTo>
                    <a:pt x="468630" y="685800"/>
                    <a:pt x="688340" y="631190"/>
                    <a:pt x="742950" y="650240"/>
                  </a:cubicBezTo>
                  <a:cubicBezTo>
                    <a:pt x="762000" y="657860"/>
                    <a:pt x="773430" y="670560"/>
                    <a:pt x="775970" y="680720"/>
                  </a:cubicBezTo>
                  <a:cubicBezTo>
                    <a:pt x="777240" y="690880"/>
                    <a:pt x="772160" y="706120"/>
                    <a:pt x="756920" y="713740"/>
                  </a:cubicBezTo>
                  <a:cubicBezTo>
                    <a:pt x="702310" y="745490"/>
                    <a:pt x="364490" y="713740"/>
                    <a:pt x="229870" y="706120"/>
                  </a:cubicBezTo>
                  <a:cubicBezTo>
                    <a:pt x="148590" y="702310"/>
                    <a:pt x="67310" y="707390"/>
                    <a:pt x="31750" y="689610"/>
                  </a:cubicBezTo>
                  <a:cubicBezTo>
                    <a:pt x="15240" y="680720"/>
                    <a:pt x="3810" y="665480"/>
                    <a:pt x="1270" y="654050"/>
                  </a:cubicBezTo>
                  <a:cubicBezTo>
                    <a:pt x="0" y="646430"/>
                    <a:pt x="3810" y="638810"/>
                    <a:pt x="10160" y="631190"/>
                  </a:cubicBezTo>
                  <a:cubicBezTo>
                    <a:pt x="20320" y="619760"/>
                    <a:pt x="33020" y="609600"/>
                    <a:pt x="63500" y="594360"/>
                  </a:cubicBezTo>
                  <a:cubicBezTo>
                    <a:pt x="184150" y="532130"/>
                    <a:pt x="943610" y="242570"/>
                    <a:pt x="1036320" y="254000"/>
                  </a:cubicBezTo>
                  <a:cubicBezTo>
                    <a:pt x="1052830" y="256540"/>
                    <a:pt x="1059180" y="262890"/>
                    <a:pt x="1062990" y="271780"/>
                  </a:cubicBezTo>
                  <a:cubicBezTo>
                    <a:pt x="1068070" y="280670"/>
                    <a:pt x="1069340" y="295910"/>
                    <a:pt x="1064260" y="304800"/>
                  </a:cubicBezTo>
                  <a:cubicBezTo>
                    <a:pt x="1059180" y="314960"/>
                    <a:pt x="1041400" y="325120"/>
                    <a:pt x="1028700" y="323850"/>
                  </a:cubicBezTo>
                  <a:cubicBezTo>
                    <a:pt x="1016000" y="323850"/>
                    <a:pt x="1012190" y="308610"/>
                    <a:pt x="990600" y="300990"/>
                  </a:cubicBezTo>
                  <a:cubicBezTo>
                    <a:pt x="922020" y="276860"/>
                    <a:pt x="635000" y="267970"/>
                    <a:pt x="518160" y="236220"/>
                  </a:cubicBezTo>
                  <a:cubicBezTo>
                    <a:pt x="444500" y="215900"/>
                    <a:pt x="369570" y="189230"/>
                    <a:pt x="344170" y="163830"/>
                  </a:cubicBezTo>
                  <a:cubicBezTo>
                    <a:pt x="334010" y="152400"/>
                    <a:pt x="330200" y="138430"/>
                    <a:pt x="331470" y="127000"/>
                  </a:cubicBezTo>
                  <a:cubicBezTo>
                    <a:pt x="334010" y="118110"/>
                    <a:pt x="339090" y="111760"/>
                    <a:pt x="353060" y="104140"/>
                  </a:cubicBezTo>
                  <a:cubicBezTo>
                    <a:pt x="406400" y="77470"/>
                    <a:pt x="656590" y="63500"/>
                    <a:pt x="812800" y="54610"/>
                  </a:cubicBezTo>
                  <a:cubicBezTo>
                    <a:pt x="972820" y="44450"/>
                    <a:pt x="1236980" y="30480"/>
                    <a:pt x="1301750" y="52070"/>
                  </a:cubicBezTo>
                  <a:cubicBezTo>
                    <a:pt x="1320800" y="58420"/>
                    <a:pt x="1330960" y="64770"/>
                    <a:pt x="1334770" y="76200"/>
                  </a:cubicBezTo>
                  <a:cubicBezTo>
                    <a:pt x="1337310" y="86360"/>
                    <a:pt x="1336040" y="104140"/>
                    <a:pt x="1323340" y="114300"/>
                  </a:cubicBezTo>
                  <a:cubicBezTo>
                    <a:pt x="1276350" y="148590"/>
                    <a:pt x="876300" y="129540"/>
                    <a:pt x="815340" y="95250"/>
                  </a:cubicBezTo>
                  <a:cubicBezTo>
                    <a:pt x="796290" y="83820"/>
                    <a:pt x="787400" y="66040"/>
                    <a:pt x="788670" y="54610"/>
                  </a:cubicBezTo>
                  <a:cubicBezTo>
                    <a:pt x="789940" y="43180"/>
                    <a:pt x="798830" y="29210"/>
                    <a:pt x="816610" y="25400"/>
                  </a:cubicBezTo>
                  <a:cubicBezTo>
                    <a:pt x="881380" y="6350"/>
                    <a:pt x="1162050" y="114300"/>
                    <a:pt x="1341120" y="166370"/>
                  </a:cubicBezTo>
                  <a:cubicBezTo>
                    <a:pt x="1529080" y="220980"/>
                    <a:pt x="1794510" y="295910"/>
                    <a:pt x="1920240" y="346710"/>
                  </a:cubicBezTo>
                  <a:cubicBezTo>
                    <a:pt x="1985010" y="372110"/>
                    <a:pt x="2042160" y="394970"/>
                    <a:pt x="2059940" y="416560"/>
                  </a:cubicBezTo>
                  <a:cubicBezTo>
                    <a:pt x="2067560" y="425450"/>
                    <a:pt x="2067560" y="434340"/>
                    <a:pt x="2067560" y="441960"/>
                  </a:cubicBezTo>
                  <a:cubicBezTo>
                    <a:pt x="2066290" y="450850"/>
                    <a:pt x="2062480" y="461010"/>
                    <a:pt x="2056130" y="466090"/>
                  </a:cubicBezTo>
                  <a:cubicBezTo>
                    <a:pt x="2047240" y="473710"/>
                    <a:pt x="2012950" y="473710"/>
                    <a:pt x="2012950" y="47371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1683728" y="5162872"/>
            <a:ext cx="1045845" cy="600075"/>
            <a:chOff x="0" y="0"/>
            <a:chExt cx="1394460" cy="800100"/>
          </a:xfrm>
        </p:grpSpPr>
        <p:sp>
          <p:nvSpPr>
            <p:cNvPr id="103" name="Freeform 103"/>
            <p:cNvSpPr/>
            <p:nvPr/>
          </p:nvSpPr>
          <p:spPr>
            <a:xfrm>
              <a:off x="49530" y="48260"/>
              <a:ext cx="1296670" cy="701040"/>
            </a:xfrm>
            <a:custGeom>
              <a:avLst/>
              <a:gdLst/>
              <a:ahLst/>
              <a:cxnLst/>
              <a:rect l="l" t="t" r="r" b="b"/>
              <a:pathLst>
                <a:path w="1296670" h="701040">
                  <a:moveTo>
                    <a:pt x="1250950" y="701040"/>
                  </a:moveTo>
                  <a:cubicBezTo>
                    <a:pt x="783590" y="627380"/>
                    <a:pt x="389890" y="654050"/>
                    <a:pt x="330200" y="613410"/>
                  </a:cubicBezTo>
                  <a:cubicBezTo>
                    <a:pt x="314960" y="603250"/>
                    <a:pt x="311150" y="588010"/>
                    <a:pt x="312420" y="576580"/>
                  </a:cubicBezTo>
                  <a:cubicBezTo>
                    <a:pt x="314960" y="566420"/>
                    <a:pt x="323850" y="557530"/>
                    <a:pt x="340360" y="547370"/>
                  </a:cubicBezTo>
                  <a:cubicBezTo>
                    <a:pt x="405130" y="513080"/>
                    <a:pt x="855980" y="491490"/>
                    <a:pt x="866140" y="452120"/>
                  </a:cubicBezTo>
                  <a:cubicBezTo>
                    <a:pt x="869950" y="438150"/>
                    <a:pt x="843280" y="417830"/>
                    <a:pt x="811530" y="406400"/>
                  </a:cubicBezTo>
                  <a:cubicBezTo>
                    <a:pt x="708660" y="368300"/>
                    <a:pt x="199390" y="414020"/>
                    <a:pt x="83820" y="388620"/>
                  </a:cubicBezTo>
                  <a:cubicBezTo>
                    <a:pt x="45720" y="379730"/>
                    <a:pt x="24130" y="369570"/>
                    <a:pt x="11430" y="356870"/>
                  </a:cubicBezTo>
                  <a:cubicBezTo>
                    <a:pt x="5080" y="349250"/>
                    <a:pt x="1270" y="341630"/>
                    <a:pt x="1270" y="332740"/>
                  </a:cubicBezTo>
                  <a:cubicBezTo>
                    <a:pt x="1270" y="323850"/>
                    <a:pt x="3810" y="313690"/>
                    <a:pt x="15240" y="302260"/>
                  </a:cubicBezTo>
                  <a:cubicBezTo>
                    <a:pt x="54610" y="264160"/>
                    <a:pt x="265430" y="205740"/>
                    <a:pt x="369570" y="151130"/>
                  </a:cubicBezTo>
                  <a:cubicBezTo>
                    <a:pt x="455930" y="105410"/>
                    <a:pt x="556260" y="22860"/>
                    <a:pt x="599440" y="7620"/>
                  </a:cubicBezTo>
                  <a:cubicBezTo>
                    <a:pt x="614680" y="2540"/>
                    <a:pt x="623570" y="1270"/>
                    <a:pt x="632460" y="3810"/>
                  </a:cubicBezTo>
                  <a:cubicBezTo>
                    <a:pt x="640080" y="6350"/>
                    <a:pt x="646430" y="12700"/>
                    <a:pt x="650240" y="19050"/>
                  </a:cubicBezTo>
                  <a:cubicBezTo>
                    <a:pt x="654050" y="27940"/>
                    <a:pt x="655320" y="43180"/>
                    <a:pt x="651510" y="52070"/>
                  </a:cubicBezTo>
                  <a:cubicBezTo>
                    <a:pt x="648970" y="59690"/>
                    <a:pt x="642620" y="66040"/>
                    <a:pt x="636270" y="68580"/>
                  </a:cubicBezTo>
                  <a:cubicBezTo>
                    <a:pt x="627380" y="72390"/>
                    <a:pt x="610870" y="73660"/>
                    <a:pt x="603250" y="68580"/>
                  </a:cubicBezTo>
                  <a:cubicBezTo>
                    <a:pt x="594360" y="63500"/>
                    <a:pt x="585470" y="50800"/>
                    <a:pt x="584200" y="40640"/>
                  </a:cubicBezTo>
                  <a:cubicBezTo>
                    <a:pt x="582930" y="31750"/>
                    <a:pt x="589280" y="16510"/>
                    <a:pt x="596900" y="10160"/>
                  </a:cubicBezTo>
                  <a:cubicBezTo>
                    <a:pt x="603250" y="3810"/>
                    <a:pt x="619760" y="0"/>
                    <a:pt x="628650" y="2540"/>
                  </a:cubicBezTo>
                  <a:cubicBezTo>
                    <a:pt x="638810" y="6350"/>
                    <a:pt x="650240" y="16510"/>
                    <a:pt x="652780" y="26670"/>
                  </a:cubicBezTo>
                  <a:cubicBezTo>
                    <a:pt x="655320" y="36830"/>
                    <a:pt x="651510" y="52070"/>
                    <a:pt x="638810" y="67310"/>
                  </a:cubicBezTo>
                  <a:cubicBezTo>
                    <a:pt x="608330" y="105410"/>
                    <a:pt x="477520" y="171450"/>
                    <a:pt x="398780" y="213360"/>
                  </a:cubicBezTo>
                  <a:cubicBezTo>
                    <a:pt x="323850" y="254000"/>
                    <a:pt x="243840" y="290830"/>
                    <a:pt x="176530" y="317500"/>
                  </a:cubicBezTo>
                  <a:cubicBezTo>
                    <a:pt x="121920" y="339090"/>
                    <a:pt x="49530" y="368300"/>
                    <a:pt x="26670" y="365760"/>
                  </a:cubicBezTo>
                  <a:cubicBezTo>
                    <a:pt x="19050" y="364490"/>
                    <a:pt x="15240" y="361950"/>
                    <a:pt x="11430" y="356870"/>
                  </a:cubicBezTo>
                  <a:cubicBezTo>
                    <a:pt x="6350" y="347980"/>
                    <a:pt x="0" y="326390"/>
                    <a:pt x="5080" y="316230"/>
                  </a:cubicBezTo>
                  <a:cubicBezTo>
                    <a:pt x="10160" y="306070"/>
                    <a:pt x="27940" y="295910"/>
                    <a:pt x="40640" y="294640"/>
                  </a:cubicBezTo>
                  <a:cubicBezTo>
                    <a:pt x="54610" y="294640"/>
                    <a:pt x="59690" y="313690"/>
                    <a:pt x="85090" y="321310"/>
                  </a:cubicBezTo>
                  <a:cubicBezTo>
                    <a:pt x="182880" y="347980"/>
                    <a:pt x="715010" y="308610"/>
                    <a:pt x="834390" y="337820"/>
                  </a:cubicBezTo>
                  <a:cubicBezTo>
                    <a:pt x="876300" y="347980"/>
                    <a:pt x="897890" y="355600"/>
                    <a:pt x="913130" y="375920"/>
                  </a:cubicBezTo>
                  <a:cubicBezTo>
                    <a:pt x="927100" y="396240"/>
                    <a:pt x="939800" y="434340"/>
                    <a:pt x="925830" y="458470"/>
                  </a:cubicBezTo>
                  <a:cubicBezTo>
                    <a:pt x="900430" y="501650"/>
                    <a:pt x="754380" y="529590"/>
                    <a:pt x="665480" y="556260"/>
                  </a:cubicBezTo>
                  <a:cubicBezTo>
                    <a:pt x="576580" y="582930"/>
                    <a:pt x="452120" y="614680"/>
                    <a:pt x="391160" y="617220"/>
                  </a:cubicBezTo>
                  <a:cubicBezTo>
                    <a:pt x="361950" y="618490"/>
                    <a:pt x="335280" y="619760"/>
                    <a:pt x="323850" y="608330"/>
                  </a:cubicBezTo>
                  <a:cubicBezTo>
                    <a:pt x="314960" y="599440"/>
                    <a:pt x="311150" y="579120"/>
                    <a:pt x="314960" y="568960"/>
                  </a:cubicBezTo>
                  <a:cubicBezTo>
                    <a:pt x="320040" y="558800"/>
                    <a:pt x="330200" y="552450"/>
                    <a:pt x="349250" y="547370"/>
                  </a:cubicBezTo>
                  <a:cubicBezTo>
                    <a:pt x="426720" y="527050"/>
                    <a:pt x="793750" y="558800"/>
                    <a:pt x="963930" y="576580"/>
                  </a:cubicBezTo>
                  <a:cubicBezTo>
                    <a:pt x="1084580" y="589280"/>
                    <a:pt x="1234440" y="608330"/>
                    <a:pt x="1273810" y="629920"/>
                  </a:cubicBezTo>
                  <a:cubicBezTo>
                    <a:pt x="1285240" y="635000"/>
                    <a:pt x="1289050" y="641350"/>
                    <a:pt x="1292860" y="648970"/>
                  </a:cubicBezTo>
                  <a:cubicBezTo>
                    <a:pt x="1295400" y="656590"/>
                    <a:pt x="1296670" y="668020"/>
                    <a:pt x="1294130" y="675640"/>
                  </a:cubicBezTo>
                  <a:cubicBezTo>
                    <a:pt x="1291590" y="683260"/>
                    <a:pt x="1283970" y="692150"/>
                    <a:pt x="1276350" y="695960"/>
                  </a:cubicBezTo>
                  <a:cubicBezTo>
                    <a:pt x="1270000" y="701040"/>
                    <a:pt x="1250950" y="701040"/>
                    <a:pt x="1250950" y="70104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11749450" y="4890457"/>
            <a:ext cx="1327785" cy="385762"/>
            <a:chOff x="0" y="0"/>
            <a:chExt cx="1770380" cy="514350"/>
          </a:xfrm>
        </p:grpSpPr>
        <p:sp>
          <p:nvSpPr>
            <p:cNvPr id="105" name="Freeform 105"/>
            <p:cNvSpPr/>
            <p:nvPr/>
          </p:nvSpPr>
          <p:spPr>
            <a:xfrm>
              <a:off x="49530" y="44450"/>
              <a:ext cx="1671320" cy="417830"/>
            </a:xfrm>
            <a:custGeom>
              <a:avLst/>
              <a:gdLst/>
              <a:ahLst/>
              <a:cxnLst/>
              <a:rect l="l" t="t" r="r" b="b"/>
              <a:pathLst>
                <a:path w="1671320" h="417830">
                  <a:moveTo>
                    <a:pt x="543560" y="417830"/>
                  </a:moveTo>
                  <a:cubicBezTo>
                    <a:pt x="344170" y="378460"/>
                    <a:pt x="77470" y="384810"/>
                    <a:pt x="25400" y="355600"/>
                  </a:cubicBezTo>
                  <a:cubicBezTo>
                    <a:pt x="8890" y="346710"/>
                    <a:pt x="1270" y="334010"/>
                    <a:pt x="1270" y="322580"/>
                  </a:cubicBezTo>
                  <a:cubicBezTo>
                    <a:pt x="1270" y="311150"/>
                    <a:pt x="8890" y="298450"/>
                    <a:pt x="24130" y="288290"/>
                  </a:cubicBezTo>
                  <a:cubicBezTo>
                    <a:pt x="58420" y="264160"/>
                    <a:pt x="157480" y="265430"/>
                    <a:pt x="252730" y="243840"/>
                  </a:cubicBezTo>
                  <a:cubicBezTo>
                    <a:pt x="412750" y="208280"/>
                    <a:pt x="819150" y="88900"/>
                    <a:pt x="889000" y="83820"/>
                  </a:cubicBezTo>
                  <a:cubicBezTo>
                    <a:pt x="902970" y="82550"/>
                    <a:pt x="908050" y="82550"/>
                    <a:pt x="914400" y="86360"/>
                  </a:cubicBezTo>
                  <a:cubicBezTo>
                    <a:pt x="923290" y="91440"/>
                    <a:pt x="933450" y="104140"/>
                    <a:pt x="934720" y="114300"/>
                  </a:cubicBezTo>
                  <a:cubicBezTo>
                    <a:pt x="934720" y="125730"/>
                    <a:pt x="915670" y="154940"/>
                    <a:pt x="908050" y="153670"/>
                  </a:cubicBezTo>
                  <a:cubicBezTo>
                    <a:pt x="897890" y="152400"/>
                    <a:pt x="878840" y="88900"/>
                    <a:pt x="885190" y="81280"/>
                  </a:cubicBezTo>
                  <a:cubicBezTo>
                    <a:pt x="890270" y="76200"/>
                    <a:pt x="910590" y="82550"/>
                    <a:pt x="918210" y="88900"/>
                  </a:cubicBezTo>
                  <a:cubicBezTo>
                    <a:pt x="924560" y="93980"/>
                    <a:pt x="929640" y="101600"/>
                    <a:pt x="929640" y="110490"/>
                  </a:cubicBezTo>
                  <a:cubicBezTo>
                    <a:pt x="928370" y="121920"/>
                    <a:pt x="905510" y="149860"/>
                    <a:pt x="902970" y="148590"/>
                  </a:cubicBezTo>
                  <a:cubicBezTo>
                    <a:pt x="900430" y="147320"/>
                    <a:pt x="901700" y="96520"/>
                    <a:pt x="927100" y="77470"/>
                  </a:cubicBezTo>
                  <a:cubicBezTo>
                    <a:pt x="1003300" y="19050"/>
                    <a:pt x="1562100" y="5080"/>
                    <a:pt x="1640840" y="40640"/>
                  </a:cubicBezTo>
                  <a:cubicBezTo>
                    <a:pt x="1661160" y="49530"/>
                    <a:pt x="1670050" y="66040"/>
                    <a:pt x="1670050" y="77470"/>
                  </a:cubicBezTo>
                  <a:cubicBezTo>
                    <a:pt x="1668780" y="88900"/>
                    <a:pt x="1654810" y="105410"/>
                    <a:pt x="1637030" y="110490"/>
                  </a:cubicBezTo>
                  <a:cubicBezTo>
                    <a:pt x="1604010" y="121920"/>
                    <a:pt x="1497330" y="101600"/>
                    <a:pt x="1465580" y="82550"/>
                  </a:cubicBezTo>
                  <a:cubicBezTo>
                    <a:pt x="1449070" y="72390"/>
                    <a:pt x="1437640" y="57150"/>
                    <a:pt x="1437640" y="45720"/>
                  </a:cubicBezTo>
                  <a:cubicBezTo>
                    <a:pt x="1436370" y="34290"/>
                    <a:pt x="1445260" y="19050"/>
                    <a:pt x="1454150" y="12700"/>
                  </a:cubicBezTo>
                  <a:cubicBezTo>
                    <a:pt x="1463040" y="6350"/>
                    <a:pt x="1479550" y="5080"/>
                    <a:pt x="1489710" y="8890"/>
                  </a:cubicBezTo>
                  <a:cubicBezTo>
                    <a:pt x="1499870" y="12700"/>
                    <a:pt x="1511300" y="25400"/>
                    <a:pt x="1513840" y="36830"/>
                  </a:cubicBezTo>
                  <a:cubicBezTo>
                    <a:pt x="1516380" y="46990"/>
                    <a:pt x="1511300" y="63500"/>
                    <a:pt x="1504950" y="71120"/>
                  </a:cubicBezTo>
                  <a:cubicBezTo>
                    <a:pt x="1497330" y="78740"/>
                    <a:pt x="1480820" y="85090"/>
                    <a:pt x="1469390" y="83820"/>
                  </a:cubicBezTo>
                  <a:cubicBezTo>
                    <a:pt x="1459230" y="81280"/>
                    <a:pt x="1445260" y="71120"/>
                    <a:pt x="1440180" y="60960"/>
                  </a:cubicBezTo>
                  <a:cubicBezTo>
                    <a:pt x="1436370" y="52070"/>
                    <a:pt x="1436370" y="34290"/>
                    <a:pt x="1442720" y="25400"/>
                  </a:cubicBezTo>
                  <a:cubicBezTo>
                    <a:pt x="1447800" y="16510"/>
                    <a:pt x="1457960" y="8890"/>
                    <a:pt x="1473200" y="6350"/>
                  </a:cubicBezTo>
                  <a:cubicBezTo>
                    <a:pt x="1507490" y="0"/>
                    <a:pt x="1619250" y="22860"/>
                    <a:pt x="1648460" y="43180"/>
                  </a:cubicBezTo>
                  <a:cubicBezTo>
                    <a:pt x="1662430" y="53340"/>
                    <a:pt x="1671320" y="66040"/>
                    <a:pt x="1670050" y="77470"/>
                  </a:cubicBezTo>
                  <a:cubicBezTo>
                    <a:pt x="1668780" y="88900"/>
                    <a:pt x="1657350" y="101600"/>
                    <a:pt x="1637030" y="110490"/>
                  </a:cubicBezTo>
                  <a:cubicBezTo>
                    <a:pt x="1563370" y="144780"/>
                    <a:pt x="1172210" y="143510"/>
                    <a:pt x="1050290" y="148590"/>
                  </a:cubicBezTo>
                  <a:cubicBezTo>
                    <a:pt x="994410" y="151130"/>
                    <a:pt x="957580" y="165100"/>
                    <a:pt x="929640" y="149860"/>
                  </a:cubicBezTo>
                  <a:cubicBezTo>
                    <a:pt x="906780" y="137160"/>
                    <a:pt x="881380" y="87630"/>
                    <a:pt x="885190" y="81280"/>
                  </a:cubicBezTo>
                  <a:cubicBezTo>
                    <a:pt x="889000" y="77470"/>
                    <a:pt x="910590" y="82550"/>
                    <a:pt x="918210" y="88900"/>
                  </a:cubicBezTo>
                  <a:cubicBezTo>
                    <a:pt x="924560" y="93980"/>
                    <a:pt x="929640" y="101600"/>
                    <a:pt x="929640" y="110490"/>
                  </a:cubicBezTo>
                  <a:cubicBezTo>
                    <a:pt x="928370" y="121920"/>
                    <a:pt x="910590" y="149860"/>
                    <a:pt x="902970" y="148590"/>
                  </a:cubicBezTo>
                  <a:cubicBezTo>
                    <a:pt x="895350" y="147320"/>
                    <a:pt x="882650" y="88900"/>
                    <a:pt x="889000" y="83820"/>
                  </a:cubicBezTo>
                  <a:cubicBezTo>
                    <a:pt x="895350" y="78740"/>
                    <a:pt x="925830" y="95250"/>
                    <a:pt x="932180" y="105410"/>
                  </a:cubicBezTo>
                  <a:cubicBezTo>
                    <a:pt x="935990" y="113030"/>
                    <a:pt x="935990" y="123190"/>
                    <a:pt x="932180" y="130810"/>
                  </a:cubicBezTo>
                  <a:cubicBezTo>
                    <a:pt x="928370" y="139700"/>
                    <a:pt x="923290" y="144780"/>
                    <a:pt x="908050" y="153670"/>
                  </a:cubicBezTo>
                  <a:cubicBezTo>
                    <a:pt x="838200" y="190500"/>
                    <a:pt x="427990" y="278130"/>
                    <a:pt x="267970" y="312420"/>
                  </a:cubicBezTo>
                  <a:cubicBezTo>
                    <a:pt x="170180" y="334010"/>
                    <a:pt x="73660" y="368300"/>
                    <a:pt x="33020" y="358140"/>
                  </a:cubicBezTo>
                  <a:cubicBezTo>
                    <a:pt x="16510" y="353060"/>
                    <a:pt x="5080" y="341630"/>
                    <a:pt x="2540" y="331470"/>
                  </a:cubicBezTo>
                  <a:cubicBezTo>
                    <a:pt x="0" y="318770"/>
                    <a:pt x="7620" y="297180"/>
                    <a:pt x="24130" y="288290"/>
                  </a:cubicBezTo>
                  <a:cubicBezTo>
                    <a:pt x="63500" y="265430"/>
                    <a:pt x="210820" y="295910"/>
                    <a:pt x="302260" y="304800"/>
                  </a:cubicBezTo>
                  <a:cubicBezTo>
                    <a:pt x="389890" y="314960"/>
                    <a:pt x="520700" y="328930"/>
                    <a:pt x="560070" y="344170"/>
                  </a:cubicBezTo>
                  <a:cubicBezTo>
                    <a:pt x="571500" y="347980"/>
                    <a:pt x="577850" y="350520"/>
                    <a:pt x="581660" y="358140"/>
                  </a:cubicBezTo>
                  <a:cubicBezTo>
                    <a:pt x="588010" y="367030"/>
                    <a:pt x="590550" y="383540"/>
                    <a:pt x="586740" y="393700"/>
                  </a:cubicBezTo>
                  <a:cubicBezTo>
                    <a:pt x="584200" y="401320"/>
                    <a:pt x="576580" y="410210"/>
                    <a:pt x="570230" y="414020"/>
                  </a:cubicBezTo>
                  <a:cubicBezTo>
                    <a:pt x="562610" y="417830"/>
                    <a:pt x="543560" y="417830"/>
                    <a:pt x="543560" y="41783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2298090" y="4890457"/>
            <a:ext cx="819150" cy="623888"/>
            <a:chOff x="0" y="0"/>
            <a:chExt cx="1092200" cy="831850"/>
          </a:xfrm>
        </p:grpSpPr>
        <p:sp>
          <p:nvSpPr>
            <p:cNvPr id="107" name="Freeform 107"/>
            <p:cNvSpPr/>
            <p:nvPr/>
          </p:nvSpPr>
          <p:spPr>
            <a:xfrm>
              <a:off x="49530" y="49530"/>
              <a:ext cx="1005840" cy="750570"/>
            </a:xfrm>
            <a:custGeom>
              <a:avLst/>
              <a:gdLst/>
              <a:ahLst/>
              <a:cxnLst/>
              <a:rect l="l" t="t" r="r" b="b"/>
              <a:pathLst>
                <a:path w="1005840" h="750570">
                  <a:moveTo>
                    <a:pt x="734060" y="1270"/>
                  </a:moveTo>
                  <a:cubicBezTo>
                    <a:pt x="889000" y="88900"/>
                    <a:pt x="924560" y="127000"/>
                    <a:pt x="948690" y="160020"/>
                  </a:cubicBezTo>
                  <a:cubicBezTo>
                    <a:pt x="967740" y="187960"/>
                    <a:pt x="984250" y="214630"/>
                    <a:pt x="990600" y="243840"/>
                  </a:cubicBezTo>
                  <a:cubicBezTo>
                    <a:pt x="996950" y="274320"/>
                    <a:pt x="1005840" y="308610"/>
                    <a:pt x="988060" y="337820"/>
                  </a:cubicBezTo>
                  <a:cubicBezTo>
                    <a:pt x="958850" y="387350"/>
                    <a:pt x="862330" y="427990"/>
                    <a:pt x="760730" y="472440"/>
                  </a:cubicBezTo>
                  <a:cubicBezTo>
                    <a:pt x="589280" y="549910"/>
                    <a:pt x="91440" y="731520"/>
                    <a:pt x="21590" y="704850"/>
                  </a:cubicBezTo>
                  <a:cubicBezTo>
                    <a:pt x="5080" y="698500"/>
                    <a:pt x="0" y="680720"/>
                    <a:pt x="1270" y="669290"/>
                  </a:cubicBezTo>
                  <a:cubicBezTo>
                    <a:pt x="2540" y="659130"/>
                    <a:pt x="15240" y="641350"/>
                    <a:pt x="26670" y="638810"/>
                  </a:cubicBezTo>
                  <a:cubicBezTo>
                    <a:pt x="40640" y="633730"/>
                    <a:pt x="53340" y="648970"/>
                    <a:pt x="80010" y="652780"/>
                  </a:cubicBezTo>
                  <a:cubicBezTo>
                    <a:pt x="147320" y="662940"/>
                    <a:pt x="400050" y="640080"/>
                    <a:pt x="447040" y="661670"/>
                  </a:cubicBezTo>
                  <a:cubicBezTo>
                    <a:pt x="462280" y="668020"/>
                    <a:pt x="468630" y="675640"/>
                    <a:pt x="471170" y="685800"/>
                  </a:cubicBezTo>
                  <a:cubicBezTo>
                    <a:pt x="472440" y="697230"/>
                    <a:pt x="463550" y="720090"/>
                    <a:pt x="454660" y="726440"/>
                  </a:cubicBezTo>
                  <a:cubicBezTo>
                    <a:pt x="445770" y="732790"/>
                    <a:pt x="429260" y="732790"/>
                    <a:pt x="420370" y="727710"/>
                  </a:cubicBezTo>
                  <a:cubicBezTo>
                    <a:pt x="411480" y="723900"/>
                    <a:pt x="401320" y="711200"/>
                    <a:pt x="400050" y="701040"/>
                  </a:cubicBezTo>
                  <a:cubicBezTo>
                    <a:pt x="398780" y="690880"/>
                    <a:pt x="403860" y="675640"/>
                    <a:pt x="411480" y="669290"/>
                  </a:cubicBezTo>
                  <a:cubicBezTo>
                    <a:pt x="417830" y="661670"/>
                    <a:pt x="434340" y="656590"/>
                    <a:pt x="443230" y="660400"/>
                  </a:cubicBezTo>
                  <a:cubicBezTo>
                    <a:pt x="454660" y="662940"/>
                    <a:pt x="471170" y="681990"/>
                    <a:pt x="472440" y="693420"/>
                  </a:cubicBezTo>
                  <a:cubicBezTo>
                    <a:pt x="472440" y="704850"/>
                    <a:pt x="463550" y="721360"/>
                    <a:pt x="447040" y="730250"/>
                  </a:cubicBezTo>
                  <a:cubicBezTo>
                    <a:pt x="407670" y="750570"/>
                    <a:pt x="266700" y="731520"/>
                    <a:pt x="189230" y="726440"/>
                  </a:cubicBezTo>
                  <a:cubicBezTo>
                    <a:pt x="128270" y="722630"/>
                    <a:pt x="49530" y="720090"/>
                    <a:pt x="21590" y="704850"/>
                  </a:cubicBezTo>
                  <a:cubicBezTo>
                    <a:pt x="8890" y="697230"/>
                    <a:pt x="3810" y="688340"/>
                    <a:pt x="1270" y="678180"/>
                  </a:cubicBezTo>
                  <a:cubicBezTo>
                    <a:pt x="0" y="668020"/>
                    <a:pt x="3810" y="656590"/>
                    <a:pt x="11430" y="646430"/>
                  </a:cubicBezTo>
                  <a:cubicBezTo>
                    <a:pt x="24130" y="631190"/>
                    <a:pt x="46990" y="623570"/>
                    <a:pt x="83820" y="608330"/>
                  </a:cubicBezTo>
                  <a:cubicBezTo>
                    <a:pt x="189230" y="562610"/>
                    <a:pt x="576580" y="481330"/>
                    <a:pt x="726440" y="410210"/>
                  </a:cubicBezTo>
                  <a:cubicBezTo>
                    <a:pt x="816610" y="367030"/>
                    <a:pt x="914400" y="314960"/>
                    <a:pt x="925830" y="274320"/>
                  </a:cubicBezTo>
                  <a:cubicBezTo>
                    <a:pt x="932180" y="251460"/>
                    <a:pt x="910590" y="231140"/>
                    <a:pt x="895350" y="209550"/>
                  </a:cubicBezTo>
                  <a:cubicBezTo>
                    <a:pt x="876300" y="182880"/>
                    <a:pt x="849630" y="151130"/>
                    <a:pt x="817880" y="127000"/>
                  </a:cubicBezTo>
                  <a:cubicBezTo>
                    <a:pt x="782320" y="100330"/>
                    <a:pt x="702310" y="78740"/>
                    <a:pt x="685800" y="58420"/>
                  </a:cubicBezTo>
                  <a:cubicBezTo>
                    <a:pt x="678180" y="48260"/>
                    <a:pt x="678180" y="39370"/>
                    <a:pt x="678180" y="31750"/>
                  </a:cubicBezTo>
                  <a:cubicBezTo>
                    <a:pt x="679450" y="22860"/>
                    <a:pt x="683260" y="12700"/>
                    <a:pt x="690880" y="6350"/>
                  </a:cubicBezTo>
                  <a:cubicBezTo>
                    <a:pt x="699770" y="0"/>
                    <a:pt x="734060" y="1270"/>
                    <a:pt x="734060" y="127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8" name="Group 108"/>
          <p:cNvGrpSpPr/>
          <p:nvPr/>
        </p:nvGrpSpPr>
        <p:grpSpPr>
          <a:xfrm>
            <a:off x="13568725" y="4939987"/>
            <a:ext cx="1899285" cy="1219200"/>
            <a:chOff x="0" y="0"/>
            <a:chExt cx="2532380" cy="1625600"/>
          </a:xfrm>
        </p:grpSpPr>
        <p:sp>
          <p:nvSpPr>
            <p:cNvPr id="109" name="Freeform 109"/>
            <p:cNvSpPr/>
            <p:nvPr/>
          </p:nvSpPr>
          <p:spPr>
            <a:xfrm>
              <a:off x="46990" y="45720"/>
              <a:ext cx="2435860" cy="1544320"/>
            </a:xfrm>
            <a:custGeom>
              <a:avLst/>
              <a:gdLst/>
              <a:ahLst/>
              <a:cxnLst/>
              <a:rect l="l" t="t" r="r" b="b"/>
              <a:pathLst>
                <a:path w="2435860" h="1544320">
                  <a:moveTo>
                    <a:pt x="1088390" y="85090"/>
                  </a:moveTo>
                  <a:cubicBezTo>
                    <a:pt x="993140" y="80010"/>
                    <a:pt x="981710" y="69850"/>
                    <a:pt x="977900" y="59690"/>
                  </a:cubicBezTo>
                  <a:cubicBezTo>
                    <a:pt x="974090" y="49530"/>
                    <a:pt x="976630" y="31750"/>
                    <a:pt x="982980" y="22860"/>
                  </a:cubicBezTo>
                  <a:cubicBezTo>
                    <a:pt x="989330" y="12700"/>
                    <a:pt x="1005840" y="1270"/>
                    <a:pt x="1016000" y="5080"/>
                  </a:cubicBezTo>
                  <a:cubicBezTo>
                    <a:pt x="1031240" y="10160"/>
                    <a:pt x="1062990" y="80010"/>
                    <a:pt x="1057910" y="86360"/>
                  </a:cubicBezTo>
                  <a:cubicBezTo>
                    <a:pt x="1054100" y="88900"/>
                    <a:pt x="1037590" y="81280"/>
                    <a:pt x="1029970" y="76200"/>
                  </a:cubicBezTo>
                  <a:cubicBezTo>
                    <a:pt x="1023620" y="69850"/>
                    <a:pt x="1017270" y="59690"/>
                    <a:pt x="1017270" y="50800"/>
                  </a:cubicBezTo>
                  <a:cubicBezTo>
                    <a:pt x="1016000" y="39370"/>
                    <a:pt x="1022350" y="22860"/>
                    <a:pt x="1029970" y="15240"/>
                  </a:cubicBezTo>
                  <a:cubicBezTo>
                    <a:pt x="1037590" y="7620"/>
                    <a:pt x="1057910" y="5080"/>
                    <a:pt x="1057910" y="5080"/>
                  </a:cubicBezTo>
                  <a:cubicBezTo>
                    <a:pt x="1056640" y="2540"/>
                    <a:pt x="866140" y="68580"/>
                    <a:pt x="737870" y="88900"/>
                  </a:cubicBezTo>
                  <a:cubicBezTo>
                    <a:pt x="551180" y="120650"/>
                    <a:pt x="129540" y="166370"/>
                    <a:pt x="41910" y="139700"/>
                  </a:cubicBezTo>
                  <a:cubicBezTo>
                    <a:pt x="19050" y="133350"/>
                    <a:pt x="6350" y="121920"/>
                    <a:pt x="3810" y="109220"/>
                  </a:cubicBezTo>
                  <a:cubicBezTo>
                    <a:pt x="0" y="99060"/>
                    <a:pt x="5080" y="81280"/>
                    <a:pt x="20320" y="71120"/>
                  </a:cubicBezTo>
                  <a:cubicBezTo>
                    <a:pt x="76200" y="35560"/>
                    <a:pt x="474980" y="71120"/>
                    <a:pt x="574040" y="81280"/>
                  </a:cubicBezTo>
                  <a:cubicBezTo>
                    <a:pt x="610870" y="85090"/>
                    <a:pt x="647700" y="95250"/>
                    <a:pt x="647700" y="95250"/>
                  </a:cubicBezTo>
                  <a:cubicBezTo>
                    <a:pt x="647700" y="95250"/>
                    <a:pt x="631190" y="91440"/>
                    <a:pt x="631190" y="92710"/>
                  </a:cubicBezTo>
                  <a:cubicBezTo>
                    <a:pt x="631190" y="93980"/>
                    <a:pt x="655320" y="100330"/>
                    <a:pt x="661670" y="107950"/>
                  </a:cubicBezTo>
                  <a:cubicBezTo>
                    <a:pt x="666750" y="115570"/>
                    <a:pt x="669290" y="125730"/>
                    <a:pt x="668020" y="134620"/>
                  </a:cubicBezTo>
                  <a:cubicBezTo>
                    <a:pt x="665480" y="143510"/>
                    <a:pt x="659130" y="153670"/>
                    <a:pt x="647700" y="162560"/>
                  </a:cubicBezTo>
                  <a:cubicBezTo>
                    <a:pt x="629920" y="176530"/>
                    <a:pt x="554990" y="190500"/>
                    <a:pt x="556260" y="199390"/>
                  </a:cubicBezTo>
                  <a:cubicBezTo>
                    <a:pt x="560070" y="218440"/>
                    <a:pt x="811530" y="212090"/>
                    <a:pt x="911860" y="222250"/>
                  </a:cubicBezTo>
                  <a:cubicBezTo>
                    <a:pt x="986790" y="229870"/>
                    <a:pt x="1070610" y="234950"/>
                    <a:pt x="1104900" y="247650"/>
                  </a:cubicBezTo>
                  <a:cubicBezTo>
                    <a:pt x="1120140" y="254000"/>
                    <a:pt x="1130300" y="257810"/>
                    <a:pt x="1132840" y="267970"/>
                  </a:cubicBezTo>
                  <a:cubicBezTo>
                    <a:pt x="1137920" y="279400"/>
                    <a:pt x="1134110" y="299720"/>
                    <a:pt x="1121410" y="314960"/>
                  </a:cubicBezTo>
                  <a:cubicBezTo>
                    <a:pt x="1092200" y="351790"/>
                    <a:pt x="986790" y="391160"/>
                    <a:pt x="895350" y="429260"/>
                  </a:cubicBezTo>
                  <a:cubicBezTo>
                    <a:pt x="764540" y="485140"/>
                    <a:pt x="472440" y="594360"/>
                    <a:pt x="405130" y="600710"/>
                  </a:cubicBezTo>
                  <a:cubicBezTo>
                    <a:pt x="388620" y="603250"/>
                    <a:pt x="379730" y="603250"/>
                    <a:pt x="372110" y="596900"/>
                  </a:cubicBezTo>
                  <a:cubicBezTo>
                    <a:pt x="364490" y="590550"/>
                    <a:pt x="356870" y="570230"/>
                    <a:pt x="358140" y="558800"/>
                  </a:cubicBezTo>
                  <a:cubicBezTo>
                    <a:pt x="360680" y="549910"/>
                    <a:pt x="370840" y="537210"/>
                    <a:pt x="381000" y="534670"/>
                  </a:cubicBezTo>
                  <a:cubicBezTo>
                    <a:pt x="393700" y="532130"/>
                    <a:pt x="410210" y="553720"/>
                    <a:pt x="433070" y="558800"/>
                  </a:cubicBezTo>
                  <a:cubicBezTo>
                    <a:pt x="474980" y="568960"/>
                    <a:pt x="527050" y="563880"/>
                    <a:pt x="614680" y="566420"/>
                  </a:cubicBezTo>
                  <a:cubicBezTo>
                    <a:pt x="834390" y="572770"/>
                    <a:pt x="1685290" y="533400"/>
                    <a:pt x="1784350" y="579120"/>
                  </a:cubicBezTo>
                  <a:cubicBezTo>
                    <a:pt x="1802130" y="586740"/>
                    <a:pt x="1808480" y="596900"/>
                    <a:pt x="1809750" y="608330"/>
                  </a:cubicBezTo>
                  <a:cubicBezTo>
                    <a:pt x="1812290" y="617220"/>
                    <a:pt x="1808480" y="626110"/>
                    <a:pt x="1798320" y="637540"/>
                  </a:cubicBezTo>
                  <a:cubicBezTo>
                    <a:pt x="1772920" y="669290"/>
                    <a:pt x="1652270" y="742950"/>
                    <a:pt x="1597660" y="770890"/>
                  </a:cubicBezTo>
                  <a:cubicBezTo>
                    <a:pt x="1563370" y="788670"/>
                    <a:pt x="1507490" y="795020"/>
                    <a:pt x="1507490" y="806450"/>
                  </a:cubicBezTo>
                  <a:cubicBezTo>
                    <a:pt x="1508760" y="816610"/>
                    <a:pt x="1548130" y="826770"/>
                    <a:pt x="1591310" y="834390"/>
                  </a:cubicBezTo>
                  <a:cubicBezTo>
                    <a:pt x="1722120" y="858520"/>
                    <a:pt x="2322830" y="845820"/>
                    <a:pt x="2400300" y="863600"/>
                  </a:cubicBezTo>
                  <a:cubicBezTo>
                    <a:pt x="2414270" y="867410"/>
                    <a:pt x="2418080" y="868680"/>
                    <a:pt x="2423160" y="873760"/>
                  </a:cubicBezTo>
                  <a:cubicBezTo>
                    <a:pt x="2429510" y="881380"/>
                    <a:pt x="2434590" y="896620"/>
                    <a:pt x="2433320" y="905510"/>
                  </a:cubicBezTo>
                  <a:cubicBezTo>
                    <a:pt x="2430780" y="915670"/>
                    <a:pt x="2425700" y="923290"/>
                    <a:pt x="2413000" y="930910"/>
                  </a:cubicBezTo>
                  <a:cubicBezTo>
                    <a:pt x="2368550" y="960120"/>
                    <a:pt x="2211070" y="976630"/>
                    <a:pt x="2068830" y="1016000"/>
                  </a:cubicBezTo>
                  <a:cubicBezTo>
                    <a:pt x="1828800" y="1082040"/>
                    <a:pt x="1266190" y="1252220"/>
                    <a:pt x="1109980" y="1309370"/>
                  </a:cubicBezTo>
                  <a:cubicBezTo>
                    <a:pt x="1057910" y="1328420"/>
                    <a:pt x="1012190" y="1334770"/>
                    <a:pt x="1008380" y="1351280"/>
                  </a:cubicBezTo>
                  <a:cubicBezTo>
                    <a:pt x="1005840" y="1362710"/>
                    <a:pt x="1027430" y="1379220"/>
                    <a:pt x="1043940" y="1389380"/>
                  </a:cubicBezTo>
                  <a:cubicBezTo>
                    <a:pt x="1065530" y="1403350"/>
                    <a:pt x="1117600" y="1402080"/>
                    <a:pt x="1131570" y="1417320"/>
                  </a:cubicBezTo>
                  <a:cubicBezTo>
                    <a:pt x="1140460" y="1427480"/>
                    <a:pt x="1143000" y="1441450"/>
                    <a:pt x="1140460" y="1451610"/>
                  </a:cubicBezTo>
                  <a:cubicBezTo>
                    <a:pt x="1137920" y="1463040"/>
                    <a:pt x="1131570" y="1470660"/>
                    <a:pt x="1116330" y="1478280"/>
                  </a:cubicBezTo>
                  <a:cubicBezTo>
                    <a:pt x="1064260" y="1504950"/>
                    <a:pt x="765810" y="1544320"/>
                    <a:pt x="707390" y="1521460"/>
                  </a:cubicBezTo>
                  <a:cubicBezTo>
                    <a:pt x="687070" y="1513840"/>
                    <a:pt x="675640" y="1497330"/>
                    <a:pt x="675640" y="1484630"/>
                  </a:cubicBezTo>
                  <a:cubicBezTo>
                    <a:pt x="674370" y="1473200"/>
                    <a:pt x="684530" y="1457960"/>
                    <a:pt x="699770" y="1450340"/>
                  </a:cubicBezTo>
                  <a:cubicBezTo>
                    <a:pt x="737870" y="1431290"/>
                    <a:pt x="908050" y="1436370"/>
                    <a:pt x="946150" y="1452880"/>
                  </a:cubicBezTo>
                  <a:cubicBezTo>
                    <a:pt x="961390" y="1459230"/>
                    <a:pt x="969010" y="1468120"/>
                    <a:pt x="971550" y="1479550"/>
                  </a:cubicBezTo>
                  <a:cubicBezTo>
                    <a:pt x="974090" y="1490980"/>
                    <a:pt x="963930" y="1515110"/>
                    <a:pt x="953770" y="1522730"/>
                  </a:cubicBezTo>
                  <a:cubicBezTo>
                    <a:pt x="944880" y="1529080"/>
                    <a:pt x="927100" y="1529080"/>
                    <a:pt x="918210" y="1524000"/>
                  </a:cubicBezTo>
                  <a:cubicBezTo>
                    <a:pt x="906780" y="1517650"/>
                    <a:pt x="894080" y="1494790"/>
                    <a:pt x="896620" y="1483360"/>
                  </a:cubicBezTo>
                  <a:cubicBezTo>
                    <a:pt x="897890" y="1470660"/>
                    <a:pt x="918210" y="1452880"/>
                    <a:pt x="929640" y="1451610"/>
                  </a:cubicBezTo>
                  <a:cubicBezTo>
                    <a:pt x="941070" y="1449070"/>
                    <a:pt x="956310" y="1456690"/>
                    <a:pt x="963930" y="1464310"/>
                  </a:cubicBezTo>
                  <a:cubicBezTo>
                    <a:pt x="970280" y="1473200"/>
                    <a:pt x="975360" y="1489710"/>
                    <a:pt x="971550" y="1499870"/>
                  </a:cubicBezTo>
                  <a:cubicBezTo>
                    <a:pt x="966470" y="1511300"/>
                    <a:pt x="952500" y="1521460"/>
                    <a:pt x="933450" y="1527810"/>
                  </a:cubicBezTo>
                  <a:cubicBezTo>
                    <a:pt x="891540" y="1541780"/>
                    <a:pt x="746760" y="1534160"/>
                    <a:pt x="707390" y="1521460"/>
                  </a:cubicBezTo>
                  <a:cubicBezTo>
                    <a:pt x="692150" y="1516380"/>
                    <a:pt x="684530" y="1511300"/>
                    <a:pt x="679450" y="1502410"/>
                  </a:cubicBezTo>
                  <a:cubicBezTo>
                    <a:pt x="674370" y="1493520"/>
                    <a:pt x="674370" y="1477010"/>
                    <a:pt x="679450" y="1468120"/>
                  </a:cubicBezTo>
                  <a:cubicBezTo>
                    <a:pt x="687070" y="1455420"/>
                    <a:pt x="704850" y="1450340"/>
                    <a:pt x="730250" y="1443990"/>
                  </a:cubicBezTo>
                  <a:cubicBezTo>
                    <a:pt x="797560" y="1424940"/>
                    <a:pt x="1066800" y="1386840"/>
                    <a:pt x="1116330" y="1407160"/>
                  </a:cubicBezTo>
                  <a:cubicBezTo>
                    <a:pt x="1131570" y="1413510"/>
                    <a:pt x="1137920" y="1423670"/>
                    <a:pt x="1140460" y="1433830"/>
                  </a:cubicBezTo>
                  <a:cubicBezTo>
                    <a:pt x="1141730" y="1445260"/>
                    <a:pt x="1135380" y="1466850"/>
                    <a:pt x="1123950" y="1474470"/>
                  </a:cubicBezTo>
                  <a:cubicBezTo>
                    <a:pt x="1109980" y="1483360"/>
                    <a:pt x="1074420" y="1475740"/>
                    <a:pt x="1052830" y="1470660"/>
                  </a:cubicBezTo>
                  <a:cubicBezTo>
                    <a:pt x="1033780" y="1465580"/>
                    <a:pt x="1016000" y="1457960"/>
                    <a:pt x="1000760" y="1447800"/>
                  </a:cubicBezTo>
                  <a:cubicBezTo>
                    <a:pt x="984250" y="1436370"/>
                    <a:pt x="966470" y="1422400"/>
                    <a:pt x="957580" y="1404620"/>
                  </a:cubicBezTo>
                  <a:cubicBezTo>
                    <a:pt x="949960" y="1386840"/>
                    <a:pt x="943610" y="1361440"/>
                    <a:pt x="953770" y="1339850"/>
                  </a:cubicBezTo>
                  <a:cubicBezTo>
                    <a:pt x="969010" y="1306830"/>
                    <a:pt x="1019810" y="1278890"/>
                    <a:pt x="1089660" y="1244600"/>
                  </a:cubicBezTo>
                  <a:cubicBezTo>
                    <a:pt x="1262380" y="1162050"/>
                    <a:pt x="1811020" y="1017270"/>
                    <a:pt x="2052320" y="951230"/>
                  </a:cubicBezTo>
                  <a:cubicBezTo>
                    <a:pt x="2195830" y="910590"/>
                    <a:pt x="2353310" y="859790"/>
                    <a:pt x="2400300" y="863600"/>
                  </a:cubicBezTo>
                  <a:cubicBezTo>
                    <a:pt x="2413000" y="864870"/>
                    <a:pt x="2418080" y="868680"/>
                    <a:pt x="2423160" y="873760"/>
                  </a:cubicBezTo>
                  <a:cubicBezTo>
                    <a:pt x="2429510" y="881380"/>
                    <a:pt x="2435860" y="896620"/>
                    <a:pt x="2433320" y="905510"/>
                  </a:cubicBezTo>
                  <a:cubicBezTo>
                    <a:pt x="2429510" y="916940"/>
                    <a:pt x="2418080" y="927100"/>
                    <a:pt x="2396490" y="934720"/>
                  </a:cubicBezTo>
                  <a:cubicBezTo>
                    <a:pt x="2320290" y="958850"/>
                    <a:pt x="1982470" y="922020"/>
                    <a:pt x="1830070" y="915670"/>
                  </a:cubicBezTo>
                  <a:cubicBezTo>
                    <a:pt x="1727200" y="911860"/>
                    <a:pt x="1638300" y="915670"/>
                    <a:pt x="1570990" y="901700"/>
                  </a:cubicBezTo>
                  <a:cubicBezTo>
                    <a:pt x="1526540" y="892810"/>
                    <a:pt x="1482090" y="885190"/>
                    <a:pt x="1463040" y="861060"/>
                  </a:cubicBezTo>
                  <a:cubicBezTo>
                    <a:pt x="1447800" y="840740"/>
                    <a:pt x="1443990" y="800100"/>
                    <a:pt x="1456690" y="775970"/>
                  </a:cubicBezTo>
                  <a:cubicBezTo>
                    <a:pt x="1471930" y="746760"/>
                    <a:pt x="1526540" y="728980"/>
                    <a:pt x="1567180" y="707390"/>
                  </a:cubicBezTo>
                  <a:cubicBezTo>
                    <a:pt x="1612900" y="683260"/>
                    <a:pt x="1681480" y="665480"/>
                    <a:pt x="1719580" y="638810"/>
                  </a:cubicBezTo>
                  <a:cubicBezTo>
                    <a:pt x="1748790" y="621030"/>
                    <a:pt x="1769110" y="576580"/>
                    <a:pt x="1784350" y="579120"/>
                  </a:cubicBezTo>
                  <a:cubicBezTo>
                    <a:pt x="1795780" y="580390"/>
                    <a:pt x="1811020" y="604520"/>
                    <a:pt x="1809750" y="615950"/>
                  </a:cubicBezTo>
                  <a:cubicBezTo>
                    <a:pt x="1808480" y="627380"/>
                    <a:pt x="1798320" y="637540"/>
                    <a:pt x="1775460" y="646430"/>
                  </a:cubicBezTo>
                  <a:cubicBezTo>
                    <a:pt x="1663700" y="688340"/>
                    <a:pt x="849630" y="659130"/>
                    <a:pt x="609600" y="637540"/>
                  </a:cubicBezTo>
                  <a:cubicBezTo>
                    <a:pt x="500380" y="627380"/>
                    <a:pt x="403860" y="622300"/>
                    <a:pt x="372110" y="596900"/>
                  </a:cubicBezTo>
                  <a:cubicBezTo>
                    <a:pt x="359410" y="586740"/>
                    <a:pt x="356870" y="570230"/>
                    <a:pt x="358140" y="558800"/>
                  </a:cubicBezTo>
                  <a:cubicBezTo>
                    <a:pt x="360680" y="549910"/>
                    <a:pt x="367030" y="544830"/>
                    <a:pt x="381000" y="534670"/>
                  </a:cubicBezTo>
                  <a:cubicBezTo>
                    <a:pt x="435610" y="497840"/>
                    <a:pt x="734060" y="416560"/>
                    <a:pt x="866140" y="361950"/>
                  </a:cubicBezTo>
                  <a:cubicBezTo>
                    <a:pt x="961390" y="322580"/>
                    <a:pt x="1064260" y="245110"/>
                    <a:pt x="1104900" y="247650"/>
                  </a:cubicBezTo>
                  <a:cubicBezTo>
                    <a:pt x="1118870" y="248920"/>
                    <a:pt x="1129030" y="257810"/>
                    <a:pt x="1132840" y="267970"/>
                  </a:cubicBezTo>
                  <a:cubicBezTo>
                    <a:pt x="1137920" y="278130"/>
                    <a:pt x="1135380" y="300990"/>
                    <a:pt x="1127760" y="309880"/>
                  </a:cubicBezTo>
                  <a:cubicBezTo>
                    <a:pt x="1121410" y="317500"/>
                    <a:pt x="1113790" y="320040"/>
                    <a:pt x="1096010" y="321310"/>
                  </a:cubicBezTo>
                  <a:cubicBezTo>
                    <a:pt x="1022350" y="330200"/>
                    <a:pt x="590550" y="298450"/>
                    <a:pt x="514350" y="247650"/>
                  </a:cubicBezTo>
                  <a:cubicBezTo>
                    <a:pt x="486410" y="229870"/>
                    <a:pt x="474980" y="203200"/>
                    <a:pt x="477520" y="184150"/>
                  </a:cubicBezTo>
                  <a:cubicBezTo>
                    <a:pt x="478790" y="165100"/>
                    <a:pt x="501650" y="144780"/>
                    <a:pt x="523240" y="130810"/>
                  </a:cubicBezTo>
                  <a:cubicBezTo>
                    <a:pt x="552450" y="111760"/>
                    <a:pt x="615950" y="85090"/>
                    <a:pt x="640080" y="93980"/>
                  </a:cubicBezTo>
                  <a:cubicBezTo>
                    <a:pt x="655320" y="99060"/>
                    <a:pt x="669290" y="121920"/>
                    <a:pt x="668020" y="134620"/>
                  </a:cubicBezTo>
                  <a:cubicBezTo>
                    <a:pt x="666750" y="146050"/>
                    <a:pt x="645160" y="162560"/>
                    <a:pt x="631190" y="166370"/>
                  </a:cubicBezTo>
                  <a:cubicBezTo>
                    <a:pt x="614680" y="170180"/>
                    <a:pt x="601980" y="156210"/>
                    <a:pt x="572770" y="151130"/>
                  </a:cubicBezTo>
                  <a:cubicBezTo>
                    <a:pt x="485140" y="139700"/>
                    <a:pt x="100330" y="167640"/>
                    <a:pt x="33020" y="139700"/>
                  </a:cubicBezTo>
                  <a:cubicBezTo>
                    <a:pt x="13970" y="130810"/>
                    <a:pt x="5080" y="120650"/>
                    <a:pt x="3810" y="109220"/>
                  </a:cubicBezTo>
                  <a:cubicBezTo>
                    <a:pt x="1270" y="99060"/>
                    <a:pt x="5080" y="82550"/>
                    <a:pt x="20320" y="71120"/>
                  </a:cubicBezTo>
                  <a:cubicBezTo>
                    <a:pt x="86360" y="25400"/>
                    <a:pt x="546100" y="0"/>
                    <a:pt x="736600" y="12700"/>
                  </a:cubicBezTo>
                  <a:cubicBezTo>
                    <a:pt x="866140" y="22860"/>
                    <a:pt x="1056640" y="88900"/>
                    <a:pt x="1057910" y="86360"/>
                  </a:cubicBezTo>
                  <a:cubicBezTo>
                    <a:pt x="1057910" y="85090"/>
                    <a:pt x="1037590" y="82550"/>
                    <a:pt x="1029970" y="76200"/>
                  </a:cubicBezTo>
                  <a:cubicBezTo>
                    <a:pt x="1022350" y="68580"/>
                    <a:pt x="1016000" y="50800"/>
                    <a:pt x="1017270" y="40640"/>
                  </a:cubicBezTo>
                  <a:cubicBezTo>
                    <a:pt x="1017270" y="30480"/>
                    <a:pt x="1023620" y="20320"/>
                    <a:pt x="1029970" y="15240"/>
                  </a:cubicBezTo>
                  <a:cubicBezTo>
                    <a:pt x="1037590" y="8890"/>
                    <a:pt x="1054100" y="1270"/>
                    <a:pt x="1057910" y="5080"/>
                  </a:cubicBezTo>
                  <a:cubicBezTo>
                    <a:pt x="1062990" y="10160"/>
                    <a:pt x="1032510" y="81280"/>
                    <a:pt x="1016000" y="86360"/>
                  </a:cubicBezTo>
                  <a:cubicBezTo>
                    <a:pt x="1004570" y="88900"/>
                    <a:pt x="982980" y="69850"/>
                    <a:pt x="977900" y="59690"/>
                  </a:cubicBezTo>
                  <a:cubicBezTo>
                    <a:pt x="972820" y="50800"/>
                    <a:pt x="974090" y="39370"/>
                    <a:pt x="977900" y="30480"/>
                  </a:cubicBezTo>
                  <a:cubicBezTo>
                    <a:pt x="980440" y="22860"/>
                    <a:pt x="986790" y="13970"/>
                    <a:pt x="996950" y="8890"/>
                  </a:cubicBezTo>
                  <a:cubicBezTo>
                    <a:pt x="1016000" y="0"/>
                    <a:pt x="1076960" y="0"/>
                    <a:pt x="1098550" y="6350"/>
                  </a:cubicBezTo>
                  <a:cubicBezTo>
                    <a:pt x="1108710" y="10160"/>
                    <a:pt x="1116330" y="15240"/>
                    <a:pt x="1121410" y="22860"/>
                  </a:cubicBezTo>
                  <a:cubicBezTo>
                    <a:pt x="1126490" y="30480"/>
                    <a:pt x="1129030" y="41910"/>
                    <a:pt x="1127760" y="49530"/>
                  </a:cubicBezTo>
                  <a:cubicBezTo>
                    <a:pt x="1126490" y="58420"/>
                    <a:pt x="1121410" y="69850"/>
                    <a:pt x="1115060" y="74930"/>
                  </a:cubicBezTo>
                  <a:cubicBezTo>
                    <a:pt x="1108710" y="81280"/>
                    <a:pt x="1088390" y="85090"/>
                    <a:pt x="1088390" y="8509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15011763" y="5194305"/>
            <a:ext cx="1257300" cy="1052512"/>
            <a:chOff x="0" y="0"/>
            <a:chExt cx="1676400" cy="1403350"/>
          </a:xfrm>
        </p:grpSpPr>
        <p:sp>
          <p:nvSpPr>
            <p:cNvPr id="111" name="Freeform 111"/>
            <p:cNvSpPr/>
            <p:nvPr/>
          </p:nvSpPr>
          <p:spPr>
            <a:xfrm>
              <a:off x="46990" y="48260"/>
              <a:ext cx="1581150" cy="1336040"/>
            </a:xfrm>
            <a:custGeom>
              <a:avLst/>
              <a:gdLst/>
              <a:ahLst/>
              <a:cxnLst/>
              <a:rect l="l" t="t" r="r" b="b"/>
              <a:pathLst>
                <a:path w="1581150" h="1336040">
                  <a:moveTo>
                    <a:pt x="121920" y="83820"/>
                  </a:moveTo>
                  <a:cubicBezTo>
                    <a:pt x="30480" y="101600"/>
                    <a:pt x="21590" y="99060"/>
                    <a:pt x="15240" y="91440"/>
                  </a:cubicBezTo>
                  <a:cubicBezTo>
                    <a:pt x="6350" y="82550"/>
                    <a:pt x="0" y="57150"/>
                    <a:pt x="3810" y="45720"/>
                  </a:cubicBezTo>
                  <a:cubicBezTo>
                    <a:pt x="7620" y="34290"/>
                    <a:pt x="16510" y="25400"/>
                    <a:pt x="34290" y="20320"/>
                  </a:cubicBezTo>
                  <a:cubicBezTo>
                    <a:pt x="93980" y="0"/>
                    <a:pt x="401320" y="36830"/>
                    <a:pt x="476250" y="49530"/>
                  </a:cubicBezTo>
                  <a:cubicBezTo>
                    <a:pt x="502920" y="54610"/>
                    <a:pt x="518160" y="57150"/>
                    <a:pt x="529590" y="66040"/>
                  </a:cubicBezTo>
                  <a:cubicBezTo>
                    <a:pt x="537210" y="71120"/>
                    <a:pt x="543560" y="78740"/>
                    <a:pt x="546100" y="86360"/>
                  </a:cubicBezTo>
                  <a:cubicBezTo>
                    <a:pt x="547370" y="96520"/>
                    <a:pt x="544830" y="113030"/>
                    <a:pt x="538480" y="120650"/>
                  </a:cubicBezTo>
                  <a:cubicBezTo>
                    <a:pt x="532130" y="129540"/>
                    <a:pt x="505460" y="130810"/>
                    <a:pt x="506730" y="134620"/>
                  </a:cubicBezTo>
                  <a:cubicBezTo>
                    <a:pt x="509270" y="149860"/>
                    <a:pt x="806450" y="148590"/>
                    <a:pt x="848360" y="175260"/>
                  </a:cubicBezTo>
                  <a:cubicBezTo>
                    <a:pt x="862330" y="184150"/>
                    <a:pt x="866140" y="194310"/>
                    <a:pt x="866140" y="204470"/>
                  </a:cubicBezTo>
                  <a:cubicBezTo>
                    <a:pt x="867410" y="215900"/>
                    <a:pt x="863600" y="224790"/>
                    <a:pt x="852170" y="236220"/>
                  </a:cubicBezTo>
                  <a:cubicBezTo>
                    <a:pt x="817880" y="274320"/>
                    <a:pt x="617220" y="408940"/>
                    <a:pt x="572770" y="402590"/>
                  </a:cubicBezTo>
                  <a:cubicBezTo>
                    <a:pt x="556260" y="401320"/>
                    <a:pt x="544830" y="384810"/>
                    <a:pt x="542290" y="373380"/>
                  </a:cubicBezTo>
                  <a:cubicBezTo>
                    <a:pt x="541020" y="361950"/>
                    <a:pt x="548640" y="340360"/>
                    <a:pt x="560070" y="335280"/>
                  </a:cubicBezTo>
                  <a:cubicBezTo>
                    <a:pt x="574040" y="327660"/>
                    <a:pt x="593090" y="345440"/>
                    <a:pt x="628650" y="349250"/>
                  </a:cubicBezTo>
                  <a:cubicBezTo>
                    <a:pt x="736600" y="360680"/>
                    <a:pt x="1144270" y="347980"/>
                    <a:pt x="1301750" y="359410"/>
                  </a:cubicBezTo>
                  <a:cubicBezTo>
                    <a:pt x="1388110" y="367030"/>
                    <a:pt x="1487170" y="363220"/>
                    <a:pt x="1502410" y="387350"/>
                  </a:cubicBezTo>
                  <a:cubicBezTo>
                    <a:pt x="1510030" y="398780"/>
                    <a:pt x="1501140" y="419100"/>
                    <a:pt x="1490980" y="430530"/>
                  </a:cubicBezTo>
                  <a:cubicBezTo>
                    <a:pt x="1477010" y="447040"/>
                    <a:pt x="1455420" y="449580"/>
                    <a:pt x="1421130" y="463550"/>
                  </a:cubicBezTo>
                  <a:cubicBezTo>
                    <a:pt x="1324610" y="501650"/>
                    <a:pt x="930910" y="650240"/>
                    <a:pt x="858520" y="656590"/>
                  </a:cubicBezTo>
                  <a:cubicBezTo>
                    <a:pt x="842010" y="657860"/>
                    <a:pt x="834390" y="657860"/>
                    <a:pt x="826770" y="651510"/>
                  </a:cubicBezTo>
                  <a:cubicBezTo>
                    <a:pt x="819150" y="646430"/>
                    <a:pt x="812800" y="632460"/>
                    <a:pt x="812800" y="623570"/>
                  </a:cubicBezTo>
                  <a:cubicBezTo>
                    <a:pt x="814070" y="612140"/>
                    <a:pt x="825500" y="593090"/>
                    <a:pt x="836930" y="591820"/>
                  </a:cubicBezTo>
                  <a:cubicBezTo>
                    <a:pt x="855980" y="589280"/>
                    <a:pt x="889000" y="646430"/>
                    <a:pt x="923290" y="664210"/>
                  </a:cubicBezTo>
                  <a:cubicBezTo>
                    <a:pt x="963930" y="684530"/>
                    <a:pt x="1004570" y="687070"/>
                    <a:pt x="1068070" y="699770"/>
                  </a:cubicBezTo>
                  <a:cubicBezTo>
                    <a:pt x="1183640" y="722630"/>
                    <a:pt x="1515110" y="734060"/>
                    <a:pt x="1563370" y="774700"/>
                  </a:cubicBezTo>
                  <a:cubicBezTo>
                    <a:pt x="1577340" y="786130"/>
                    <a:pt x="1581150" y="801370"/>
                    <a:pt x="1577340" y="811530"/>
                  </a:cubicBezTo>
                  <a:cubicBezTo>
                    <a:pt x="1573530" y="822960"/>
                    <a:pt x="1546860" y="825500"/>
                    <a:pt x="1537970" y="838200"/>
                  </a:cubicBezTo>
                  <a:cubicBezTo>
                    <a:pt x="1529080" y="849630"/>
                    <a:pt x="1537970" y="868680"/>
                    <a:pt x="1526540" y="883920"/>
                  </a:cubicBezTo>
                  <a:cubicBezTo>
                    <a:pt x="1504950" y="915670"/>
                    <a:pt x="1412240" y="972820"/>
                    <a:pt x="1375410" y="982980"/>
                  </a:cubicBezTo>
                  <a:cubicBezTo>
                    <a:pt x="1356360" y="988060"/>
                    <a:pt x="1332230" y="975360"/>
                    <a:pt x="1330960" y="980440"/>
                  </a:cubicBezTo>
                  <a:cubicBezTo>
                    <a:pt x="1325880" y="993140"/>
                    <a:pt x="1488440" y="1068070"/>
                    <a:pt x="1498600" y="1102360"/>
                  </a:cubicBezTo>
                  <a:cubicBezTo>
                    <a:pt x="1503680" y="1118870"/>
                    <a:pt x="1497330" y="1134110"/>
                    <a:pt x="1479550" y="1148080"/>
                  </a:cubicBezTo>
                  <a:cubicBezTo>
                    <a:pt x="1421130" y="1193800"/>
                    <a:pt x="1123950" y="1207770"/>
                    <a:pt x="915670" y="1231900"/>
                  </a:cubicBezTo>
                  <a:cubicBezTo>
                    <a:pt x="660400" y="1259840"/>
                    <a:pt x="127000" y="1336040"/>
                    <a:pt x="57150" y="1299210"/>
                  </a:cubicBezTo>
                  <a:cubicBezTo>
                    <a:pt x="43180" y="1291590"/>
                    <a:pt x="40640" y="1280160"/>
                    <a:pt x="40640" y="1270000"/>
                  </a:cubicBezTo>
                  <a:cubicBezTo>
                    <a:pt x="41910" y="1258570"/>
                    <a:pt x="55880" y="1238250"/>
                    <a:pt x="66040" y="1234440"/>
                  </a:cubicBezTo>
                  <a:cubicBezTo>
                    <a:pt x="74930" y="1230630"/>
                    <a:pt x="91440" y="1234440"/>
                    <a:pt x="99060" y="1240790"/>
                  </a:cubicBezTo>
                  <a:cubicBezTo>
                    <a:pt x="106680" y="1247140"/>
                    <a:pt x="113030" y="1261110"/>
                    <a:pt x="111760" y="1271270"/>
                  </a:cubicBezTo>
                  <a:cubicBezTo>
                    <a:pt x="110490" y="1282700"/>
                    <a:pt x="93980" y="1300480"/>
                    <a:pt x="82550" y="1303020"/>
                  </a:cubicBezTo>
                  <a:cubicBezTo>
                    <a:pt x="73660" y="1306830"/>
                    <a:pt x="58420" y="1300480"/>
                    <a:pt x="50800" y="1294130"/>
                  </a:cubicBezTo>
                  <a:cubicBezTo>
                    <a:pt x="44450" y="1286510"/>
                    <a:pt x="38100" y="1271270"/>
                    <a:pt x="41910" y="1262380"/>
                  </a:cubicBezTo>
                  <a:cubicBezTo>
                    <a:pt x="44450" y="1250950"/>
                    <a:pt x="53340" y="1242060"/>
                    <a:pt x="73660" y="1233170"/>
                  </a:cubicBezTo>
                  <a:cubicBezTo>
                    <a:pt x="162560" y="1193800"/>
                    <a:pt x="675640" y="1187450"/>
                    <a:pt x="905510" y="1160780"/>
                  </a:cubicBezTo>
                  <a:cubicBezTo>
                    <a:pt x="1071880" y="1141730"/>
                    <a:pt x="1231900" y="1109980"/>
                    <a:pt x="1329690" y="1098550"/>
                  </a:cubicBezTo>
                  <a:cubicBezTo>
                    <a:pt x="1383030" y="1093470"/>
                    <a:pt x="1450340" y="1084580"/>
                    <a:pt x="1451610" y="1090930"/>
                  </a:cubicBezTo>
                  <a:cubicBezTo>
                    <a:pt x="1452880" y="1094740"/>
                    <a:pt x="1419860" y="1115060"/>
                    <a:pt x="1399540" y="1115060"/>
                  </a:cubicBezTo>
                  <a:cubicBezTo>
                    <a:pt x="1370330" y="1113790"/>
                    <a:pt x="1314450" y="1078230"/>
                    <a:pt x="1292860" y="1055370"/>
                  </a:cubicBezTo>
                  <a:cubicBezTo>
                    <a:pt x="1278890" y="1040130"/>
                    <a:pt x="1267460" y="1024890"/>
                    <a:pt x="1268730" y="1005840"/>
                  </a:cubicBezTo>
                  <a:cubicBezTo>
                    <a:pt x="1271270" y="980440"/>
                    <a:pt x="1305560" y="948690"/>
                    <a:pt x="1336040" y="922020"/>
                  </a:cubicBezTo>
                  <a:cubicBezTo>
                    <a:pt x="1377950" y="885190"/>
                    <a:pt x="1465580" y="852170"/>
                    <a:pt x="1502410" y="821690"/>
                  </a:cubicBezTo>
                  <a:cubicBezTo>
                    <a:pt x="1524000" y="802640"/>
                    <a:pt x="1534160" y="768350"/>
                    <a:pt x="1548130" y="768350"/>
                  </a:cubicBezTo>
                  <a:cubicBezTo>
                    <a:pt x="1559560" y="768350"/>
                    <a:pt x="1576070" y="792480"/>
                    <a:pt x="1578610" y="803910"/>
                  </a:cubicBezTo>
                  <a:cubicBezTo>
                    <a:pt x="1579880" y="811530"/>
                    <a:pt x="1574800" y="821690"/>
                    <a:pt x="1568450" y="826770"/>
                  </a:cubicBezTo>
                  <a:cubicBezTo>
                    <a:pt x="1562100" y="833120"/>
                    <a:pt x="1554480" y="835660"/>
                    <a:pt x="1537970" y="838200"/>
                  </a:cubicBezTo>
                  <a:cubicBezTo>
                    <a:pt x="1473200" y="844550"/>
                    <a:pt x="1169670" y="793750"/>
                    <a:pt x="1049020" y="765810"/>
                  </a:cubicBezTo>
                  <a:cubicBezTo>
                    <a:pt x="975360" y="749300"/>
                    <a:pt x="902970" y="739140"/>
                    <a:pt x="876300" y="712470"/>
                  </a:cubicBezTo>
                  <a:cubicBezTo>
                    <a:pt x="861060" y="697230"/>
                    <a:pt x="868680" y="664210"/>
                    <a:pt x="858520" y="656590"/>
                  </a:cubicBezTo>
                  <a:cubicBezTo>
                    <a:pt x="852170" y="651510"/>
                    <a:pt x="842010" y="659130"/>
                    <a:pt x="834390" y="656590"/>
                  </a:cubicBezTo>
                  <a:cubicBezTo>
                    <a:pt x="826770" y="651510"/>
                    <a:pt x="815340" y="641350"/>
                    <a:pt x="814070" y="631190"/>
                  </a:cubicBezTo>
                  <a:cubicBezTo>
                    <a:pt x="812800" y="619760"/>
                    <a:pt x="819150" y="605790"/>
                    <a:pt x="836930" y="591820"/>
                  </a:cubicBezTo>
                  <a:cubicBezTo>
                    <a:pt x="897890" y="539750"/>
                    <a:pt x="1314450" y="403860"/>
                    <a:pt x="1397000" y="396240"/>
                  </a:cubicBezTo>
                  <a:cubicBezTo>
                    <a:pt x="1419860" y="393700"/>
                    <a:pt x="1442720" y="398780"/>
                    <a:pt x="1442720" y="402590"/>
                  </a:cubicBezTo>
                  <a:cubicBezTo>
                    <a:pt x="1442720" y="407670"/>
                    <a:pt x="1363980" y="422910"/>
                    <a:pt x="1301750" y="429260"/>
                  </a:cubicBezTo>
                  <a:cubicBezTo>
                    <a:pt x="1183640" y="439420"/>
                    <a:pt x="922020" y="433070"/>
                    <a:pt x="787400" y="425450"/>
                  </a:cubicBezTo>
                  <a:cubicBezTo>
                    <a:pt x="699770" y="420370"/>
                    <a:pt x="610870" y="420370"/>
                    <a:pt x="572770" y="402590"/>
                  </a:cubicBezTo>
                  <a:cubicBezTo>
                    <a:pt x="556260" y="394970"/>
                    <a:pt x="546100" y="384810"/>
                    <a:pt x="542290" y="373380"/>
                  </a:cubicBezTo>
                  <a:cubicBezTo>
                    <a:pt x="539750" y="363220"/>
                    <a:pt x="543560" y="353060"/>
                    <a:pt x="552450" y="340360"/>
                  </a:cubicBezTo>
                  <a:cubicBezTo>
                    <a:pt x="577850" y="307340"/>
                    <a:pt x="707390" y="236220"/>
                    <a:pt x="759460" y="205740"/>
                  </a:cubicBezTo>
                  <a:cubicBezTo>
                    <a:pt x="789940" y="189230"/>
                    <a:pt x="815340" y="171450"/>
                    <a:pt x="831850" y="170180"/>
                  </a:cubicBezTo>
                  <a:cubicBezTo>
                    <a:pt x="839470" y="168910"/>
                    <a:pt x="843280" y="171450"/>
                    <a:pt x="848360" y="175260"/>
                  </a:cubicBezTo>
                  <a:cubicBezTo>
                    <a:pt x="855980" y="181610"/>
                    <a:pt x="866140" y="194310"/>
                    <a:pt x="866140" y="204470"/>
                  </a:cubicBezTo>
                  <a:cubicBezTo>
                    <a:pt x="866140" y="217170"/>
                    <a:pt x="858520" y="233680"/>
                    <a:pt x="844550" y="241300"/>
                  </a:cubicBezTo>
                  <a:cubicBezTo>
                    <a:pt x="814070" y="257810"/>
                    <a:pt x="723900" y="242570"/>
                    <a:pt x="664210" y="236220"/>
                  </a:cubicBezTo>
                  <a:cubicBezTo>
                    <a:pt x="605790" y="228600"/>
                    <a:pt x="528320" y="217170"/>
                    <a:pt x="491490" y="199390"/>
                  </a:cubicBezTo>
                  <a:cubicBezTo>
                    <a:pt x="471170" y="189230"/>
                    <a:pt x="454660" y="180340"/>
                    <a:pt x="448310" y="163830"/>
                  </a:cubicBezTo>
                  <a:cubicBezTo>
                    <a:pt x="443230" y="144780"/>
                    <a:pt x="453390" y="106680"/>
                    <a:pt x="467360" y="90170"/>
                  </a:cubicBezTo>
                  <a:cubicBezTo>
                    <a:pt x="478790" y="74930"/>
                    <a:pt x="508000" y="58420"/>
                    <a:pt x="520700" y="62230"/>
                  </a:cubicBezTo>
                  <a:cubicBezTo>
                    <a:pt x="533400" y="66040"/>
                    <a:pt x="548640" y="92710"/>
                    <a:pt x="546100" y="105410"/>
                  </a:cubicBezTo>
                  <a:cubicBezTo>
                    <a:pt x="544830" y="116840"/>
                    <a:pt x="534670" y="128270"/>
                    <a:pt x="515620" y="134620"/>
                  </a:cubicBezTo>
                  <a:cubicBezTo>
                    <a:pt x="452120" y="157480"/>
                    <a:pt x="93980" y="128270"/>
                    <a:pt x="31750" y="101600"/>
                  </a:cubicBezTo>
                  <a:cubicBezTo>
                    <a:pt x="15240" y="93980"/>
                    <a:pt x="7620" y="86360"/>
                    <a:pt x="3810" y="74930"/>
                  </a:cubicBezTo>
                  <a:cubicBezTo>
                    <a:pt x="0" y="63500"/>
                    <a:pt x="0" y="46990"/>
                    <a:pt x="8890" y="36830"/>
                  </a:cubicBezTo>
                  <a:cubicBezTo>
                    <a:pt x="24130" y="19050"/>
                    <a:pt x="90170" y="1270"/>
                    <a:pt x="114300" y="2540"/>
                  </a:cubicBezTo>
                  <a:cubicBezTo>
                    <a:pt x="127000" y="3810"/>
                    <a:pt x="134620" y="7620"/>
                    <a:pt x="140970" y="13970"/>
                  </a:cubicBezTo>
                  <a:cubicBezTo>
                    <a:pt x="148590" y="20320"/>
                    <a:pt x="153670" y="30480"/>
                    <a:pt x="154940" y="40640"/>
                  </a:cubicBezTo>
                  <a:cubicBezTo>
                    <a:pt x="154940" y="49530"/>
                    <a:pt x="152400" y="60960"/>
                    <a:pt x="147320" y="68580"/>
                  </a:cubicBezTo>
                  <a:cubicBezTo>
                    <a:pt x="140970" y="76200"/>
                    <a:pt x="121920" y="83820"/>
                    <a:pt x="121920" y="8382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13745890" y="5875342"/>
            <a:ext cx="1639252" cy="992505"/>
            <a:chOff x="0" y="0"/>
            <a:chExt cx="2185670" cy="1323340"/>
          </a:xfrm>
        </p:grpSpPr>
        <p:sp>
          <p:nvSpPr>
            <p:cNvPr id="113" name="Freeform 113"/>
            <p:cNvSpPr/>
            <p:nvPr/>
          </p:nvSpPr>
          <p:spPr>
            <a:xfrm>
              <a:off x="49530" y="2540"/>
              <a:ext cx="2094230" cy="1271270"/>
            </a:xfrm>
            <a:custGeom>
              <a:avLst/>
              <a:gdLst/>
              <a:ahLst/>
              <a:cxnLst/>
              <a:rect l="l" t="t" r="r" b="b"/>
              <a:pathLst>
                <a:path w="2094230" h="1271270">
                  <a:moveTo>
                    <a:pt x="828040" y="170180"/>
                  </a:moveTo>
                  <a:cubicBezTo>
                    <a:pt x="1064260" y="158750"/>
                    <a:pt x="1198880" y="127000"/>
                    <a:pt x="1197610" y="120650"/>
                  </a:cubicBezTo>
                  <a:cubicBezTo>
                    <a:pt x="1196340" y="114300"/>
                    <a:pt x="943610" y="156210"/>
                    <a:pt x="900430" y="144780"/>
                  </a:cubicBezTo>
                  <a:cubicBezTo>
                    <a:pt x="886460" y="142240"/>
                    <a:pt x="881380" y="137160"/>
                    <a:pt x="876300" y="130810"/>
                  </a:cubicBezTo>
                  <a:cubicBezTo>
                    <a:pt x="871220" y="123190"/>
                    <a:pt x="867410" y="111760"/>
                    <a:pt x="867410" y="102870"/>
                  </a:cubicBezTo>
                  <a:cubicBezTo>
                    <a:pt x="868680" y="93980"/>
                    <a:pt x="873760" y="83820"/>
                    <a:pt x="880110" y="77470"/>
                  </a:cubicBezTo>
                  <a:cubicBezTo>
                    <a:pt x="886460" y="71120"/>
                    <a:pt x="890270" y="68580"/>
                    <a:pt x="905510" y="66040"/>
                  </a:cubicBezTo>
                  <a:cubicBezTo>
                    <a:pt x="998220" y="45720"/>
                    <a:pt x="1818640" y="0"/>
                    <a:pt x="1903730" y="48260"/>
                  </a:cubicBezTo>
                  <a:cubicBezTo>
                    <a:pt x="1920240" y="58420"/>
                    <a:pt x="1924050" y="72390"/>
                    <a:pt x="1924050" y="83820"/>
                  </a:cubicBezTo>
                  <a:cubicBezTo>
                    <a:pt x="1922780" y="93980"/>
                    <a:pt x="1918970" y="101600"/>
                    <a:pt x="1905000" y="111760"/>
                  </a:cubicBezTo>
                  <a:cubicBezTo>
                    <a:pt x="1842770" y="163830"/>
                    <a:pt x="1418590" y="300990"/>
                    <a:pt x="1242060" y="378460"/>
                  </a:cubicBezTo>
                  <a:cubicBezTo>
                    <a:pt x="1123950" y="430530"/>
                    <a:pt x="1026160" y="478790"/>
                    <a:pt x="948690" y="519430"/>
                  </a:cubicBezTo>
                  <a:cubicBezTo>
                    <a:pt x="896620" y="547370"/>
                    <a:pt x="849630" y="567690"/>
                    <a:pt x="821690" y="595630"/>
                  </a:cubicBezTo>
                  <a:cubicBezTo>
                    <a:pt x="801370" y="615950"/>
                    <a:pt x="797560" y="651510"/>
                    <a:pt x="782320" y="660400"/>
                  </a:cubicBezTo>
                  <a:cubicBezTo>
                    <a:pt x="772160" y="666750"/>
                    <a:pt x="758190" y="666750"/>
                    <a:pt x="750570" y="662940"/>
                  </a:cubicBezTo>
                  <a:cubicBezTo>
                    <a:pt x="741680" y="657860"/>
                    <a:pt x="731520" y="646430"/>
                    <a:pt x="730250" y="636270"/>
                  </a:cubicBezTo>
                  <a:cubicBezTo>
                    <a:pt x="728980" y="626110"/>
                    <a:pt x="734060" y="607060"/>
                    <a:pt x="746760" y="600710"/>
                  </a:cubicBezTo>
                  <a:cubicBezTo>
                    <a:pt x="779780" y="585470"/>
                    <a:pt x="910590" y="645160"/>
                    <a:pt x="989330" y="660400"/>
                  </a:cubicBezTo>
                  <a:cubicBezTo>
                    <a:pt x="1060450" y="674370"/>
                    <a:pt x="1116330" y="683260"/>
                    <a:pt x="1195070" y="692150"/>
                  </a:cubicBezTo>
                  <a:cubicBezTo>
                    <a:pt x="1296670" y="704850"/>
                    <a:pt x="1419860" y="715010"/>
                    <a:pt x="1548130" y="723900"/>
                  </a:cubicBezTo>
                  <a:cubicBezTo>
                    <a:pt x="1703070" y="732790"/>
                    <a:pt x="1995170" y="725170"/>
                    <a:pt x="2057400" y="742950"/>
                  </a:cubicBezTo>
                  <a:cubicBezTo>
                    <a:pt x="2072640" y="746760"/>
                    <a:pt x="2080260" y="750570"/>
                    <a:pt x="2084070" y="758190"/>
                  </a:cubicBezTo>
                  <a:cubicBezTo>
                    <a:pt x="2089150" y="767080"/>
                    <a:pt x="2094230" y="783590"/>
                    <a:pt x="2082800" y="796290"/>
                  </a:cubicBezTo>
                  <a:cubicBezTo>
                    <a:pt x="2021840" y="866140"/>
                    <a:pt x="1275080" y="922020"/>
                    <a:pt x="913130" y="986790"/>
                  </a:cubicBezTo>
                  <a:cubicBezTo>
                    <a:pt x="600710" y="1042670"/>
                    <a:pt x="132080" y="1163320"/>
                    <a:pt x="40640" y="1159510"/>
                  </a:cubicBezTo>
                  <a:cubicBezTo>
                    <a:pt x="24130" y="1158240"/>
                    <a:pt x="17780" y="1156970"/>
                    <a:pt x="11430" y="1150620"/>
                  </a:cubicBezTo>
                  <a:cubicBezTo>
                    <a:pt x="3810" y="1143000"/>
                    <a:pt x="0" y="1122680"/>
                    <a:pt x="3810" y="1112520"/>
                  </a:cubicBezTo>
                  <a:cubicBezTo>
                    <a:pt x="7620" y="1103630"/>
                    <a:pt x="17780" y="1094740"/>
                    <a:pt x="27940" y="1093470"/>
                  </a:cubicBezTo>
                  <a:cubicBezTo>
                    <a:pt x="44450" y="1090930"/>
                    <a:pt x="69850" y="1115060"/>
                    <a:pt x="97790" y="1121410"/>
                  </a:cubicBezTo>
                  <a:cubicBezTo>
                    <a:pt x="138430" y="1131570"/>
                    <a:pt x="175260" y="1127760"/>
                    <a:pt x="252730" y="1130300"/>
                  </a:cubicBezTo>
                  <a:cubicBezTo>
                    <a:pt x="483870" y="1136650"/>
                    <a:pt x="1474470" y="1131570"/>
                    <a:pt x="1637030" y="1139190"/>
                  </a:cubicBezTo>
                  <a:cubicBezTo>
                    <a:pt x="1671320" y="1140460"/>
                    <a:pt x="1681480" y="1136650"/>
                    <a:pt x="1699260" y="1144270"/>
                  </a:cubicBezTo>
                  <a:cubicBezTo>
                    <a:pt x="1717040" y="1150620"/>
                    <a:pt x="1725930" y="1170940"/>
                    <a:pt x="1746250" y="1179830"/>
                  </a:cubicBezTo>
                  <a:cubicBezTo>
                    <a:pt x="1775460" y="1192530"/>
                    <a:pt x="1842770" y="1181100"/>
                    <a:pt x="1864360" y="1196340"/>
                  </a:cubicBezTo>
                  <a:cubicBezTo>
                    <a:pt x="1878330" y="1206500"/>
                    <a:pt x="1887220" y="1226820"/>
                    <a:pt x="1884680" y="1238250"/>
                  </a:cubicBezTo>
                  <a:cubicBezTo>
                    <a:pt x="1882140" y="1250950"/>
                    <a:pt x="1861820" y="1267460"/>
                    <a:pt x="1850390" y="1268730"/>
                  </a:cubicBezTo>
                  <a:cubicBezTo>
                    <a:pt x="1838960" y="1271270"/>
                    <a:pt x="1823720" y="1262380"/>
                    <a:pt x="1817370" y="1254760"/>
                  </a:cubicBezTo>
                  <a:cubicBezTo>
                    <a:pt x="1811020" y="1248410"/>
                    <a:pt x="1808480" y="1239520"/>
                    <a:pt x="1808480" y="1231900"/>
                  </a:cubicBezTo>
                  <a:cubicBezTo>
                    <a:pt x="1808480" y="1223010"/>
                    <a:pt x="1811020" y="1214120"/>
                    <a:pt x="1816100" y="1207770"/>
                  </a:cubicBezTo>
                  <a:cubicBezTo>
                    <a:pt x="1822450" y="1200150"/>
                    <a:pt x="1837690" y="1191260"/>
                    <a:pt x="1849120" y="1192530"/>
                  </a:cubicBezTo>
                  <a:cubicBezTo>
                    <a:pt x="1859280" y="1192530"/>
                    <a:pt x="1874520" y="1202690"/>
                    <a:pt x="1879600" y="1210310"/>
                  </a:cubicBezTo>
                  <a:cubicBezTo>
                    <a:pt x="1884680" y="1216660"/>
                    <a:pt x="1885950" y="1226820"/>
                    <a:pt x="1885950" y="1234440"/>
                  </a:cubicBezTo>
                  <a:cubicBezTo>
                    <a:pt x="1884680" y="1242060"/>
                    <a:pt x="1882140" y="1250950"/>
                    <a:pt x="1875790" y="1257300"/>
                  </a:cubicBezTo>
                  <a:cubicBezTo>
                    <a:pt x="1868170" y="1263650"/>
                    <a:pt x="1856740" y="1267460"/>
                    <a:pt x="1841500" y="1268730"/>
                  </a:cubicBezTo>
                  <a:cubicBezTo>
                    <a:pt x="1814830" y="1271270"/>
                    <a:pt x="1750060" y="1262380"/>
                    <a:pt x="1723390" y="1248410"/>
                  </a:cubicBezTo>
                  <a:cubicBezTo>
                    <a:pt x="1706880" y="1239520"/>
                    <a:pt x="1703070" y="1219200"/>
                    <a:pt x="1689100" y="1212850"/>
                  </a:cubicBezTo>
                  <a:cubicBezTo>
                    <a:pt x="1673860" y="1205230"/>
                    <a:pt x="1666240" y="1207770"/>
                    <a:pt x="1637030" y="1206500"/>
                  </a:cubicBezTo>
                  <a:cubicBezTo>
                    <a:pt x="1485900" y="1196340"/>
                    <a:pt x="518160" y="1226820"/>
                    <a:pt x="248920" y="1198880"/>
                  </a:cubicBezTo>
                  <a:cubicBezTo>
                    <a:pt x="135890" y="1186180"/>
                    <a:pt x="38100" y="1174750"/>
                    <a:pt x="11430" y="1150620"/>
                  </a:cubicBezTo>
                  <a:cubicBezTo>
                    <a:pt x="1270" y="1141730"/>
                    <a:pt x="0" y="1129030"/>
                    <a:pt x="1270" y="1120140"/>
                  </a:cubicBezTo>
                  <a:cubicBezTo>
                    <a:pt x="3810" y="1109980"/>
                    <a:pt x="10160" y="1102360"/>
                    <a:pt x="27940" y="1093470"/>
                  </a:cubicBezTo>
                  <a:cubicBezTo>
                    <a:pt x="114300" y="1046480"/>
                    <a:pt x="604520" y="974090"/>
                    <a:pt x="902970" y="920750"/>
                  </a:cubicBezTo>
                  <a:cubicBezTo>
                    <a:pt x="1215390" y="863600"/>
                    <a:pt x="1663700" y="789940"/>
                    <a:pt x="1863090" y="763270"/>
                  </a:cubicBezTo>
                  <a:cubicBezTo>
                    <a:pt x="1951990" y="751840"/>
                    <a:pt x="2023110" y="735330"/>
                    <a:pt x="2057400" y="742950"/>
                  </a:cubicBezTo>
                  <a:cubicBezTo>
                    <a:pt x="2071370" y="745490"/>
                    <a:pt x="2080260" y="750570"/>
                    <a:pt x="2084070" y="758190"/>
                  </a:cubicBezTo>
                  <a:cubicBezTo>
                    <a:pt x="2089150" y="767080"/>
                    <a:pt x="2089150" y="787400"/>
                    <a:pt x="2082800" y="796290"/>
                  </a:cubicBezTo>
                  <a:cubicBezTo>
                    <a:pt x="2077720" y="803910"/>
                    <a:pt x="2071370" y="806450"/>
                    <a:pt x="2054860" y="810260"/>
                  </a:cubicBezTo>
                  <a:cubicBezTo>
                    <a:pt x="1991360" y="822960"/>
                    <a:pt x="1697990" y="800100"/>
                    <a:pt x="1543050" y="791210"/>
                  </a:cubicBezTo>
                  <a:cubicBezTo>
                    <a:pt x="1412240" y="782320"/>
                    <a:pt x="1287780" y="772160"/>
                    <a:pt x="1184910" y="759460"/>
                  </a:cubicBezTo>
                  <a:cubicBezTo>
                    <a:pt x="1103630" y="749300"/>
                    <a:pt x="1038860" y="742950"/>
                    <a:pt x="970280" y="725170"/>
                  </a:cubicBezTo>
                  <a:cubicBezTo>
                    <a:pt x="904240" y="709930"/>
                    <a:pt x="819150" y="665480"/>
                    <a:pt x="782320" y="660400"/>
                  </a:cubicBezTo>
                  <a:cubicBezTo>
                    <a:pt x="767080" y="659130"/>
                    <a:pt x="758190" y="666750"/>
                    <a:pt x="750570" y="662940"/>
                  </a:cubicBezTo>
                  <a:cubicBezTo>
                    <a:pt x="741680" y="657860"/>
                    <a:pt x="731520" y="648970"/>
                    <a:pt x="730250" y="636270"/>
                  </a:cubicBezTo>
                  <a:cubicBezTo>
                    <a:pt x="728980" y="614680"/>
                    <a:pt x="756920" y="567690"/>
                    <a:pt x="783590" y="539750"/>
                  </a:cubicBezTo>
                  <a:cubicBezTo>
                    <a:pt x="815340" y="506730"/>
                    <a:pt x="864870" y="487680"/>
                    <a:pt x="919480" y="458470"/>
                  </a:cubicBezTo>
                  <a:cubicBezTo>
                    <a:pt x="998220" y="415290"/>
                    <a:pt x="1096010" y="365760"/>
                    <a:pt x="1216660" y="313690"/>
                  </a:cubicBezTo>
                  <a:cubicBezTo>
                    <a:pt x="1397000" y="234950"/>
                    <a:pt x="1836420" y="24130"/>
                    <a:pt x="1903730" y="48260"/>
                  </a:cubicBezTo>
                  <a:cubicBezTo>
                    <a:pt x="1918970" y="53340"/>
                    <a:pt x="1924050" y="72390"/>
                    <a:pt x="1924050" y="83820"/>
                  </a:cubicBezTo>
                  <a:cubicBezTo>
                    <a:pt x="1922780" y="95250"/>
                    <a:pt x="1915160" y="106680"/>
                    <a:pt x="1897380" y="115570"/>
                  </a:cubicBezTo>
                  <a:cubicBezTo>
                    <a:pt x="1838960" y="144780"/>
                    <a:pt x="1597660" y="133350"/>
                    <a:pt x="1437640" y="138430"/>
                  </a:cubicBezTo>
                  <a:cubicBezTo>
                    <a:pt x="1266190" y="143510"/>
                    <a:pt x="962660" y="162560"/>
                    <a:pt x="900430" y="144780"/>
                  </a:cubicBezTo>
                  <a:cubicBezTo>
                    <a:pt x="886460" y="140970"/>
                    <a:pt x="881380" y="137160"/>
                    <a:pt x="876300" y="130810"/>
                  </a:cubicBezTo>
                  <a:cubicBezTo>
                    <a:pt x="871220" y="123190"/>
                    <a:pt x="866140" y="111760"/>
                    <a:pt x="867410" y="102870"/>
                  </a:cubicBezTo>
                  <a:cubicBezTo>
                    <a:pt x="869950" y="91440"/>
                    <a:pt x="878840" y="76200"/>
                    <a:pt x="896620" y="67310"/>
                  </a:cubicBezTo>
                  <a:cubicBezTo>
                    <a:pt x="943610" y="44450"/>
                    <a:pt x="1154430" y="46990"/>
                    <a:pt x="1217930" y="72390"/>
                  </a:cubicBezTo>
                  <a:cubicBezTo>
                    <a:pt x="1250950" y="85090"/>
                    <a:pt x="1278890" y="107950"/>
                    <a:pt x="1281430" y="128270"/>
                  </a:cubicBezTo>
                  <a:cubicBezTo>
                    <a:pt x="1283970" y="147320"/>
                    <a:pt x="1264920" y="172720"/>
                    <a:pt x="1240790" y="189230"/>
                  </a:cubicBezTo>
                  <a:cubicBezTo>
                    <a:pt x="1196340" y="220980"/>
                    <a:pt x="1078230" y="237490"/>
                    <a:pt x="1002030" y="247650"/>
                  </a:cubicBezTo>
                  <a:cubicBezTo>
                    <a:pt x="935990" y="256540"/>
                    <a:pt x="840740" y="265430"/>
                    <a:pt x="810260" y="251460"/>
                  </a:cubicBezTo>
                  <a:cubicBezTo>
                    <a:pt x="797560" y="246380"/>
                    <a:pt x="792480" y="238760"/>
                    <a:pt x="788670" y="229870"/>
                  </a:cubicBezTo>
                  <a:cubicBezTo>
                    <a:pt x="786130" y="220980"/>
                    <a:pt x="783590" y="208280"/>
                    <a:pt x="788670" y="199390"/>
                  </a:cubicBezTo>
                  <a:cubicBezTo>
                    <a:pt x="793750" y="187960"/>
                    <a:pt x="828040" y="170180"/>
                    <a:pt x="828040" y="17018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4" name="Group 114"/>
          <p:cNvGrpSpPr/>
          <p:nvPr/>
        </p:nvGrpSpPr>
        <p:grpSpPr>
          <a:xfrm>
            <a:off x="14977473" y="6484942"/>
            <a:ext cx="1366838" cy="962025"/>
            <a:chOff x="0" y="0"/>
            <a:chExt cx="1822450" cy="1282700"/>
          </a:xfrm>
        </p:grpSpPr>
        <p:sp>
          <p:nvSpPr>
            <p:cNvPr id="115" name="Freeform 115"/>
            <p:cNvSpPr/>
            <p:nvPr/>
          </p:nvSpPr>
          <p:spPr>
            <a:xfrm>
              <a:off x="45720" y="46990"/>
              <a:ext cx="1729740" cy="1193800"/>
            </a:xfrm>
            <a:custGeom>
              <a:avLst/>
              <a:gdLst/>
              <a:ahLst/>
              <a:cxnLst/>
              <a:rect l="l" t="t" r="r" b="b"/>
              <a:pathLst>
                <a:path w="1729740" h="1193800">
                  <a:moveTo>
                    <a:pt x="1160780" y="187960"/>
                  </a:moveTo>
                  <a:cubicBezTo>
                    <a:pt x="688340" y="196850"/>
                    <a:pt x="678180" y="186690"/>
                    <a:pt x="675640" y="176530"/>
                  </a:cubicBezTo>
                  <a:cubicBezTo>
                    <a:pt x="674370" y="165100"/>
                    <a:pt x="680720" y="148590"/>
                    <a:pt x="698500" y="134620"/>
                  </a:cubicBezTo>
                  <a:cubicBezTo>
                    <a:pt x="750570" y="92710"/>
                    <a:pt x="1064260" y="2540"/>
                    <a:pt x="1126490" y="16510"/>
                  </a:cubicBezTo>
                  <a:cubicBezTo>
                    <a:pt x="1146810" y="21590"/>
                    <a:pt x="1160780" y="35560"/>
                    <a:pt x="1162050" y="48260"/>
                  </a:cubicBezTo>
                  <a:cubicBezTo>
                    <a:pt x="1163320" y="59690"/>
                    <a:pt x="1151890" y="80010"/>
                    <a:pt x="1135380" y="86360"/>
                  </a:cubicBezTo>
                  <a:cubicBezTo>
                    <a:pt x="1107440" y="100330"/>
                    <a:pt x="1049020" y="72390"/>
                    <a:pt x="982980" y="71120"/>
                  </a:cubicBezTo>
                  <a:cubicBezTo>
                    <a:pt x="864870" y="68580"/>
                    <a:pt x="645160" y="85090"/>
                    <a:pt x="483870" y="100330"/>
                  </a:cubicBezTo>
                  <a:cubicBezTo>
                    <a:pt x="331470" y="115570"/>
                    <a:pt x="102870" y="171450"/>
                    <a:pt x="39370" y="160020"/>
                  </a:cubicBezTo>
                  <a:cubicBezTo>
                    <a:pt x="20320" y="157480"/>
                    <a:pt x="11430" y="151130"/>
                    <a:pt x="5080" y="142240"/>
                  </a:cubicBezTo>
                  <a:cubicBezTo>
                    <a:pt x="0" y="134620"/>
                    <a:pt x="1270" y="119380"/>
                    <a:pt x="5080" y="111760"/>
                  </a:cubicBezTo>
                  <a:cubicBezTo>
                    <a:pt x="8890" y="102870"/>
                    <a:pt x="20320" y="92710"/>
                    <a:pt x="30480" y="92710"/>
                  </a:cubicBezTo>
                  <a:cubicBezTo>
                    <a:pt x="48260" y="93980"/>
                    <a:pt x="78740" y="143510"/>
                    <a:pt x="102870" y="158750"/>
                  </a:cubicBezTo>
                  <a:cubicBezTo>
                    <a:pt x="124460" y="172720"/>
                    <a:pt x="133350" y="177800"/>
                    <a:pt x="168910" y="185420"/>
                  </a:cubicBezTo>
                  <a:cubicBezTo>
                    <a:pt x="294640" y="212090"/>
                    <a:pt x="994410" y="168910"/>
                    <a:pt x="1069340" y="217170"/>
                  </a:cubicBezTo>
                  <a:cubicBezTo>
                    <a:pt x="1085850" y="227330"/>
                    <a:pt x="1088390" y="242570"/>
                    <a:pt x="1088390" y="252730"/>
                  </a:cubicBezTo>
                  <a:cubicBezTo>
                    <a:pt x="1087120" y="262890"/>
                    <a:pt x="1082040" y="269240"/>
                    <a:pt x="1069340" y="279400"/>
                  </a:cubicBezTo>
                  <a:cubicBezTo>
                    <a:pt x="1016000" y="323850"/>
                    <a:pt x="689610" y="468630"/>
                    <a:pt x="577850" y="513080"/>
                  </a:cubicBezTo>
                  <a:cubicBezTo>
                    <a:pt x="521970" y="535940"/>
                    <a:pt x="461010" y="533400"/>
                    <a:pt x="449580" y="556260"/>
                  </a:cubicBezTo>
                  <a:cubicBezTo>
                    <a:pt x="441960" y="571500"/>
                    <a:pt x="448310" y="595630"/>
                    <a:pt x="468630" y="613410"/>
                  </a:cubicBezTo>
                  <a:cubicBezTo>
                    <a:pt x="532130" y="674370"/>
                    <a:pt x="1004570" y="742950"/>
                    <a:pt x="1089660" y="777240"/>
                  </a:cubicBezTo>
                  <a:cubicBezTo>
                    <a:pt x="1113790" y="787400"/>
                    <a:pt x="1125220" y="792480"/>
                    <a:pt x="1132840" y="801370"/>
                  </a:cubicBezTo>
                  <a:cubicBezTo>
                    <a:pt x="1137920" y="808990"/>
                    <a:pt x="1140460" y="817880"/>
                    <a:pt x="1139190" y="826770"/>
                  </a:cubicBezTo>
                  <a:cubicBezTo>
                    <a:pt x="1137920" y="835660"/>
                    <a:pt x="1131570" y="844550"/>
                    <a:pt x="1120140" y="854710"/>
                  </a:cubicBezTo>
                  <a:cubicBezTo>
                    <a:pt x="1099820" y="873760"/>
                    <a:pt x="1055370" y="892810"/>
                    <a:pt x="1010920" y="914400"/>
                  </a:cubicBezTo>
                  <a:cubicBezTo>
                    <a:pt x="943610" y="946150"/>
                    <a:pt x="748030" y="990600"/>
                    <a:pt x="751840" y="1018540"/>
                  </a:cubicBezTo>
                  <a:cubicBezTo>
                    <a:pt x="759460" y="1068070"/>
                    <a:pt x="1493520" y="1069340"/>
                    <a:pt x="1634490" y="1099820"/>
                  </a:cubicBezTo>
                  <a:cubicBezTo>
                    <a:pt x="1680210" y="1109980"/>
                    <a:pt x="1713230" y="1115060"/>
                    <a:pt x="1723390" y="1131570"/>
                  </a:cubicBezTo>
                  <a:cubicBezTo>
                    <a:pt x="1729740" y="1143000"/>
                    <a:pt x="1724660" y="1165860"/>
                    <a:pt x="1717040" y="1173480"/>
                  </a:cubicBezTo>
                  <a:cubicBezTo>
                    <a:pt x="1710690" y="1181100"/>
                    <a:pt x="1694180" y="1184910"/>
                    <a:pt x="1685290" y="1183640"/>
                  </a:cubicBezTo>
                  <a:cubicBezTo>
                    <a:pt x="1675130" y="1181100"/>
                    <a:pt x="1662430" y="1170940"/>
                    <a:pt x="1658620" y="1162050"/>
                  </a:cubicBezTo>
                  <a:cubicBezTo>
                    <a:pt x="1654810" y="1153160"/>
                    <a:pt x="1657350" y="1136650"/>
                    <a:pt x="1662430" y="1129030"/>
                  </a:cubicBezTo>
                  <a:cubicBezTo>
                    <a:pt x="1667510" y="1120140"/>
                    <a:pt x="1681480" y="1112520"/>
                    <a:pt x="1691640" y="1112520"/>
                  </a:cubicBezTo>
                  <a:cubicBezTo>
                    <a:pt x="1701800" y="1112520"/>
                    <a:pt x="1715770" y="1120140"/>
                    <a:pt x="1720850" y="1127760"/>
                  </a:cubicBezTo>
                  <a:cubicBezTo>
                    <a:pt x="1727200" y="1135380"/>
                    <a:pt x="1729740" y="1151890"/>
                    <a:pt x="1725930" y="1160780"/>
                  </a:cubicBezTo>
                  <a:cubicBezTo>
                    <a:pt x="1720850" y="1170940"/>
                    <a:pt x="1708150" y="1179830"/>
                    <a:pt x="1689100" y="1183640"/>
                  </a:cubicBezTo>
                  <a:cubicBezTo>
                    <a:pt x="1643380" y="1193800"/>
                    <a:pt x="1539240" y="1158240"/>
                    <a:pt x="1435100" y="1146810"/>
                  </a:cubicBezTo>
                  <a:cubicBezTo>
                    <a:pt x="1270000" y="1127760"/>
                    <a:pt x="908050" y="1121410"/>
                    <a:pt x="793750" y="1094740"/>
                  </a:cubicBezTo>
                  <a:cubicBezTo>
                    <a:pt x="750570" y="1084580"/>
                    <a:pt x="722630" y="1078230"/>
                    <a:pt x="707390" y="1059180"/>
                  </a:cubicBezTo>
                  <a:cubicBezTo>
                    <a:pt x="694690" y="1042670"/>
                    <a:pt x="690880" y="1013460"/>
                    <a:pt x="698500" y="994410"/>
                  </a:cubicBezTo>
                  <a:cubicBezTo>
                    <a:pt x="709930" y="970280"/>
                    <a:pt x="751840" y="955040"/>
                    <a:pt x="792480" y="933450"/>
                  </a:cubicBezTo>
                  <a:cubicBezTo>
                    <a:pt x="858520" y="897890"/>
                    <a:pt x="1014730" y="848360"/>
                    <a:pt x="1066800" y="819150"/>
                  </a:cubicBezTo>
                  <a:cubicBezTo>
                    <a:pt x="1089660" y="806450"/>
                    <a:pt x="1099820" y="787400"/>
                    <a:pt x="1111250" y="787400"/>
                  </a:cubicBezTo>
                  <a:cubicBezTo>
                    <a:pt x="1120140" y="787400"/>
                    <a:pt x="1129030" y="795020"/>
                    <a:pt x="1132840" y="801370"/>
                  </a:cubicBezTo>
                  <a:cubicBezTo>
                    <a:pt x="1137920" y="811530"/>
                    <a:pt x="1139190" y="833120"/>
                    <a:pt x="1132840" y="843280"/>
                  </a:cubicBezTo>
                  <a:cubicBezTo>
                    <a:pt x="1127760" y="852170"/>
                    <a:pt x="1115060" y="857250"/>
                    <a:pt x="1094740" y="858520"/>
                  </a:cubicBezTo>
                  <a:cubicBezTo>
                    <a:pt x="1021080" y="862330"/>
                    <a:pt x="692150" y="762000"/>
                    <a:pt x="570230" y="718820"/>
                  </a:cubicBezTo>
                  <a:cubicBezTo>
                    <a:pt x="502920" y="694690"/>
                    <a:pt x="447040" y="683260"/>
                    <a:pt x="417830" y="650240"/>
                  </a:cubicBezTo>
                  <a:cubicBezTo>
                    <a:pt x="396240" y="626110"/>
                    <a:pt x="382270" y="589280"/>
                    <a:pt x="391160" y="561340"/>
                  </a:cubicBezTo>
                  <a:cubicBezTo>
                    <a:pt x="406400" y="520700"/>
                    <a:pt x="480060" y="492760"/>
                    <a:pt x="548640" y="453390"/>
                  </a:cubicBezTo>
                  <a:cubicBezTo>
                    <a:pt x="668020" y="384810"/>
                    <a:pt x="1002030" y="218440"/>
                    <a:pt x="1054100" y="213360"/>
                  </a:cubicBezTo>
                  <a:cubicBezTo>
                    <a:pt x="1062990" y="212090"/>
                    <a:pt x="1065530" y="213360"/>
                    <a:pt x="1069340" y="217170"/>
                  </a:cubicBezTo>
                  <a:cubicBezTo>
                    <a:pt x="1076960" y="223520"/>
                    <a:pt x="1089660" y="242570"/>
                    <a:pt x="1088390" y="252730"/>
                  </a:cubicBezTo>
                  <a:cubicBezTo>
                    <a:pt x="1085850" y="264160"/>
                    <a:pt x="1074420" y="275590"/>
                    <a:pt x="1052830" y="283210"/>
                  </a:cubicBezTo>
                  <a:cubicBezTo>
                    <a:pt x="966470" y="314960"/>
                    <a:pt x="476250" y="275590"/>
                    <a:pt x="314960" y="266700"/>
                  </a:cubicBezTo>
                  <a:cubicBezTo>
                    <a:pt x="236220" y="261620"/>
                    <a:pt x="187960" y="262890"/>
                    <a:pt x="140970" y="248920"/>
                  </a:cubicBezTo>
                  <a:cubicBezTo>
                    <a:pt x="105410" y="238760"/>
                    <a:pt x="67310" y="223520"/>
                    <a:pt x="50800" y="204470"/>
                  </a:cubicBezTo>
                  <a:cubicBezTo>
                    <a:pt x="40640" y="191770"/>
                    <a:pt x="48260" y="170180"/>
                    <a:pt x="39370" y="160020"/>
                  </a:cubicBezTo>
                  <a:cubicBezTo>
                    <a:pt x="31750" y="151130"/>
                    <a:pt x="11430" y="151130"/>
                    <a:pt x="5080" y="142240"/>
                  </a:cubicBezTo>
                  <a:cubicBezTo>
                    <a:pt x="0" y="134620"/>
                    <a:pt x="1270" y="119380"/>
                    <a:pt x="5080" y="111760"/>
                  </a:cubicBezTo>
                  <a:cubicBezTo>
                    <a:pt x="8890" y="102870"/>
                    <a:pt x="15240" y="99060"/>
                    <a:pt x="30480" y="92710"/>
                  </a:cubicBezTo>
                  <a:cubicBezTo>
                    <a:pt x="87630" y="71120"/>
                    <a:pt x="325120" y="46990"/>
                    <a:pt x="480060" y="33020"/>
                  </a:cubicBezTo>
                  <a:cubicBezTo>
                    <a:pt x="643890" y="16510"/>
                    <a:pt x="869950" y="0"/>
                    <a:pt x="989330" y="3810"/>
                  </a:cubicBezTo>
                  <a:cubicBezTo>
                    <a:pt x="1056640" y="5080"/>
                    <a:pt x="1117600" y="5080"/>
                    <a:pt x="1143000" y="20320"/>
                  </a:cubicBezTo>
                  <a:cubicBezTo>
                    <a:pt x="1155700" y="27940"/>
                    <a:pt x="1162050" y="38100"/>
                    <a:pt x="1162050" y="48260"/>
                  </a:cubicBezTo>
                  <a:cubicBezTo>
                    <a:pt x="1163320" y="58420"/>
                    <a:pt x="1158240" y="71120"/>
                    <a:pt x="1144270" y="83820"/>
                  </a:cubicBezTo>
                  <a:cubicBezTo>
                    <a:pt x="1094740" y="123190"/>
                    <a:pt x="774700" y="207010"/>
                    <a:pt x="715010" y="203200"/>
                  </a:cubicBezTo>
                  <a:cubicBezTo>
                    <a:pt x="698500" y="203200"/>
                    <a:pt x="689610" y="199390"/>
                    <a:pt x="683260" y="191770"/>
                  </a:cubicBezTo>
                  <a:cubicBezTo>
                    <a:pt x="676910" y="182880"/>
                    <a:pt x="674370" y="161290"/>
                    <a:pt x="679450" y="151130"/>
                  </a:cubicBezTo>
                  <a:cubicBezTo>
                    <a:pt x="683260" y="142240"/>
                    <a:pt x="690880" y="138430"/>
                    <a:pt x="707390" y="132080"/>
                  </a:cubicBezTo>
                  <a:cubicBezTo>
                    <a:pt x="765810" y="113030"/>
                    <a:pt x="1103630" y="102870"/>
                    <a:pt x="1160780" y="111760"/>
                  </a:cubicBezTo>
                  <a:cubicBezTo>
                    <a:pt x="1174750" y="114300"/>
                    <a:pt x="1179830" y="115570"/>
                    <a:pt x="1186180" y="121920"/>
                  </a:cubicBezTo>
                  <a:cubicBezTo>
                    <a:pt x="1192530" y="127000"/>
                    <a:pt x="1197610" y="137160"/>
                    <a:pt x="1198880" y="146050"/>
                  </a:cubicBezTo>
                  <a:cubicBezTo>
                    <a:pt x="1200150" y="153670"/>
                    <a:pt x="1197610" y="165100"/>
                    <a:pt x="1192530" y="171450"/>
                  </a:cubicBezTo>
                  <a:cubicBezTo>
                    <a:pt x="1186180" y="180340"/>
                    <a:pt x="1160780" y="187960"/>
                    <a:pt x="1160780" y="18796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6" name="Group 116"/>
          <p:cNvGrpSpPr/>
          <p:nvPr/>
        </p:nvGrpSpPr>
        <p:grpSpPr>
          <a:xfrm>
            <a:off x="15257508" y="6329685"/>
            <a:ext cx="1319212" cy="719138"/>
            <a:chOff x="0" y="0"/>
            <a:chExt cx="1758950" cy="958850"/>
          </a:xfrm>
        </p:grpSpPr>
        <p:sp>
          <p:nvSpPr>
            <p:cNvPr id="117" name="Freeform 117"/>
            <p:cNvSpPr/>
            <p:nvPr/>
          </p:nvSpPr>
          <p:spPr>
            <a:xfrm>
              <a:off x="50800" y="48260"/>
              <a:ext cx="1658620" cy="872490"/>
            </a:xfrm>
            <a:custGeom>
              <a:avLst/>
              <a:gdLst/>
              <a:ahLst/>
              <a:cxnLst/>
              <a:rect l="l" t="t" r="r" b="b"/>
              <a:pathLst>
                <a:path w="1658620" h="872490">
                  <a:moveTo>
                    <a:pt x="1473200" y="859790"/>
                  </a:moveTo>
                  <a:cubicBezTo>
                    <a:pt x="1360170" y="840740"/>
                    <a:pt x="1356360" y="825500"/>
                    <a:pt x="1357630" y="815340"/>
                  </a:cubicBezTo>
                  <a:cubicBezTo>
                    <a:pt x="1358900" y="805180"/>
                    <a:pt x="1365250" y="793750"/>
                    <a:pt x="1377950" y="786130"/>
                  </a:cubicBezTo>
                  <a:cubicBezTo>
                    <a:pt x="1413510" y="767080"/>
                    <a:pt x="1574800" y="770890"/>
                    <a:pt x="1617980" y="779780"/>
                  </a:cubicBezTo>
                  <a:cubicBezTo>
                    <a:pt x="1634490" y="784860"/>
                    <a:pt x="1643380" y="788670"/>
                    <a:pt x="1651000" y="797560"/>
                  </a:cubicBezTo>
                  <a:cubicBezTo>
                    <a:pt x="1656080" y="805180"/>
                    <a:pt x="1658620" y="816610"/>
                    <a:pt x="1657350" y="825500"/>
                  </a:cubicBezTo>
                  <a:cubicBezTo>
                    <a:pt x="1656080" y="833120"/>
                    <a:pt x="1651000" y="844550"/>
                    <a:pt x="1644650" y="849630"/>
                  </a:cubicBezTo>
                  <a:cubicBezTo>
                    <a:pt x="1637030" y="855980"/>
                    <a:pt x="1629410" y="858520"/>
                    <a:pt x="1617980" y="859790"/>
                  </a:cubicBezTo>
                  <a:cubicBezTo>
                    <a:pt x="1595120" y="862330"/>
                    <a:pt x="1563370" y="849630"/>
                    <a:pt x="1512570" y="845820"/>
                  </a:cubicBezTo>
                  <a:cubicBezTo>
                    <a:pt x="1379220" y="834390"/>
                    <a:pt x="847090" y="872490"/>
                    <a:pt x="789940" y="826770"/>
                  </a:cubicBezTo>
                  <a:cubicBezTo>
                    <a:pt x="777240" y="815340"/>
                    <a:pt x="777240" y="797560"/>
                    <a:pt x="781050" y="787400"/>
                  </a:cubicBezTo>
                  <a:cubicBezTo>
                    <a:pt x="784860" y="775970"/>
                    <a:pt x="806450" y="774700"/>
                    <a:pt x="814070" y="764540"/>
                  </a:cubicBezTo>
                  <a:cubicBezTo>
                    <a:pt x="822960" y="750570"/>
                    <a:pt x="814070" y="732790"/>
                    <a:pt x="825500" y="711200"/>
                  </a:cubicBezTo>
                  <a:cubicBezTo>
                    <a:pt x="848360" y="660400"/>
                    <a:pt x="990600" y="552450"/>
                    <a:pt x="996950" y="491490"/>
                  </a:cubicBezTo>
                  <a:cubicBezTo>
                    <a:pt x="1002030" y="452120"/>
                    <a:pt x="967740" y="414020"/>
                    <a:pt x="949960" y="387350"/>
                  </a:cubicBezTo>
                  <a:cubicBezTo>
                    <a:pt x="935990" y="367030"/>
                    <a:pt x="924560" y="355600"/>
                    <a:pt x="905510" y="339090"/>
                  </a:cubicBezTo>
                  <a:cubicBezTo>
                    <a:pt x="880110" y="317500"/>
                    <a:pt x="808990" y="297180"/>
                    <a:pt x="802640" y="274320"/>
                  </a:cubicBezTo>
                  <a:cubicBezTo>
                    <a:pt x="797560" y="259080"/>
                    <a:pt x="807720" y="238760"/>
                    <a:pt x="825500" y="226060"/>
                  </a:cubicBezTo>
                  <a:cubicBezTo>
                    <a:pt x="864870" y="198120"/>
                    <a:pt x="1051560" y="194310"/>
                    <a:pt x="1093470" y="198120"/>
                  </a:cubicBezTo>
                  <a:cubicBezTo>
                    <a:pt x="1107440" y="199390"/>
                    <a:pt x="1112520" y="200660"/>
                    <a:pt x="1120140" y="204470"/>
                  </a:cubicBezTo>
                  <a:cubicBezTo>
                    <a:pt x="1126490" y="209550"/>
                    <a:pt x="1132840" y="218440"/>
                    <a:pt x="1134110" y="227330"/>
                  </a:cubicBezTo>
                  <a:cubicBezTo>
                    <a:pt x="1136650" y="237490"/>
                    <a:pt x="1131570" y="254000"/>
                    <a:pt x="1125220" y="261620"/>
                  </a:cubicBezTo>
                  <a:cubicBezTo>
                    <a:pt x="1120140" y="269240"/>
                    <a:pt x="1115060" y="270510"/>
                    <a:pt x="1101090" y="274320"/>
                  </a:cubicBezTo>
                  <a:cubicBezTo>
                    <a:pt x="1052830" y="285750"/>
                    <a:pt x="797560" y="289560"/>
                    <a:pt x="740410" y="267970"/>
                  </a:cubicBezTo>
                  <a:cubicBezTo>
                    <a:pt x="720090" y="259080"/>
                    <a:pt x="708660" y="247650"/>
                    <a:pt x="704850" y="236220"/>
                  </a:cubicBezTo>
                  <a:cubicBezTo>
                    <a:pt x="702310" y="228600"/>
                    <a:pt x="704850" y="218440"/>
                    <a:pt x="709930" y="210820"/>
                  </a:cubicBezTo>
                  <a:cubicBezTo>
                    <a:pt x="716280" y="203200"/>
                    <a:pt x="723900" y="199390"/>
                    <a:pt x="740410" y="195580"/>
                  </a:cubicBezTo>
                  <a:cubicBezTo>
                    <a:pt x="800100" y="179070"/>
                    <a:pt x="1125220" y="160020"/>
                    <a:pt x="1184910" y="187960"/>
                  </a:cubicBezTo>
                  <a:cubicBezTo>
                    <a:pt x="1205230" y="196850"/>
                    <a:pt x="1216660" y="213360"/>
                    <a:pt x="1215390" y="224790"/>
                  </a:cubicBezTo>
                  <a:cubicBezTo>
                    <a:pt x="1215390" y="237490"/>
                    <a:pt x="1189990" y="262890"/>
                    <a:pt x="1182370" y="260350"/>
                  </a:cubicBezTo>
                  <a:cubicBezTo>
                    <a:pt x="1172210" y="257810"/>
                    <a:pt x="1160780" y="190500"/>
                    <a:pt x="1168400" y="186690"/>
                  </a:cubicBezTo>
                  <a:cubicBezTo>
                    <a:pt x="1173480" y="182880"/>
                    <a:pt x="1203960" y="204470"/>
                    <a:pt x="1206500" y="215900"/>
                  </a:cubicBezTo>
                  <a:cubicBezTo>
                    <a:pt x="1207770" y="227330"/>
                    <a:pt x="1187450" y="257810"/>
                    <a:pt x="1182370" y="256540"/>
                  </a:cubicBezTo>
                  <a:cubicBezTo>
                    <a:pt x="1176020" y="255270"/>
                    <a:pt x="1164590" y="201930"/>
                    <a:pt x="1177290" y="186690"/>
                  </a:cubicBezTo>
                  <a:cubicBezTo>
                    <a:pt x="1192530" y="165100"/>
                    <a:pt x="1254760" y="173990"/>
                    <a:pt x="1291590" y="158750"/>
                  </a:cubicBezTo>
                  <a:cubicBezTo>
                    <a:pt x="1329690" y="143510"/>
                    <a:pt x="1372870" y="95250"/>
                    <a:pt x="1400810" y="88900"/>
                  </a:cubicBezTo>
                  <a:cubicBezTo>
                    <a:pt x="1416050" y="86360"/>
                    <a:pt x="1430020" y="87630"/>
                    <a:pt x="1438910" y="92710"/>
                  </a:cubicBezTo>
                  <a:cubicBezTo>
                    <a:pt x="1447800" y="99060"/>
                    <a:pt x="1456690" y="115570"/>
                    <a:pt x="1456690" y="127000"/>
                  </a:cubicBezTo>
                  <a:cubicBezTo>
                    <a:pt x="1456690" y="138430"/>
                    <a:pt x="1451610" y="154940"/>
                    <a:pt x="1440180" y="160020"/>
                  </a:cubicBezTo>
                  <a:cubicBezTo>
                    <a:pt x="1417320" y="171450"/>
                    <a:pt x="1365250" y="143510"/>
                    <a:pt x="1303020" y="137160"/>
                  </a:cubicBezTo>
                  <a:cubicBezTo>
                    <a:pt x="1178560" y="125730"/>
                    <a:pt x="807720" y="151130"/>
                    <a:pt x="734060" y="127000"/>
                  </a:cubicBezTo>
                  <a:cubicBezTo>
                    <a:pt x="713740" y="120650"/>
                    <a:pt x="703580" y="113030"/>
                    <a:pt x="699770" y="101600"/>
                  </a:cubicBezTo>
                  <a:cubicBezTo>
                    <a:pt x="695960" y="90170"/>
                    <a:pt x="703580" y="68580"/>
                    <a:pt x="718820" y="55880"/>
                  </a:cubicBezTo>
                  <a:cubicBezTo>
                    <a:pt x="748030" y="33020"/>
                    <a:pt x="876300" y="22860"/>
                    <a:pt x="910590" y="24130"/>
                  </a:cubicBezTo>
                  <a:cubicBezTo>
                    <a:pt x="924560" y="25400"/>
                    <a:pt x="930910" y="25400"/>
                    <a:pt x="938530" y="31750"/>
                  </a:cubicBezTo>
                  <a:cubicBezTo>
                    <a:pt x="946150" y="38100"/>
                    <a:pt x="955040" y="53340"/>
                    <a:pt x="955040" y="63500"/>
                  </a:cubicBezTo>
                  <a:cubicBezTo>
                    <a:pt x="955040" y="73660"/>
                    <a:pt x="951230" y="83820"/>
                    <a:pt x="944880" y="90170"/>
                  </a:cubicBezTo>
                  <a:cubicBezTo>
                    <a:pt x="939800" y="96520"/>
                    <a:pt x="933450" y="100330"/>
                    <a:pt x="920750" y="102870"/>
                  </a:cubicBezTo>
                  <a:cubicBezTo>
                    <a:pt x="885190" y="109220"/>
                    <a:pt x="781050" y="82550"/>
                    <a:pt x="708660" y="77470"/>
                  </a:cubicBezTo>
                  <a:cubicBezTo>
                    <a:pt x="632460" y="72390"/>
                    <a:pt x="563880" y="71120"/>
                    <a:pt x="472440" y="73660"/>
                  </a:cubicBezTo>
                  <a:cubicBezTo>
                    <a:pt x="347980" y="77470"/>
                    <a:pt x="90170" y="133350"/>
                    <a:pt x="30480" y="109220"/>
                  </a:cubicBezTo>
                  <a:cubicBezTo>
                    <a:pt x="11430" y="100330"/>
                    <a:pt x="0" y="83820"/>
                    <a:pt x="0" y="72390"/>
                  </a:cubicBezTo>
                  <a:cubicBezTo>
                    <a:pt x="0" y="60960"/>
                    <a:pt x="16510" y="44450"/>
                    <a:pt x="31750" y="38100"/>
                  </a:cubicBezTo>
                  <a:cubicBezTo>
                    <a:pt x="53340" y="29210"/>
                    <a:pt x="101600" y="33020"/>
                    <a:pt x="120650" y="43180"/>
                  </a:cubicBezTo>
                  <a:cubicBezTo>
                    <a:pt x="133350" y="50800"/>
                    <a:pt x="143510" y="68580"/>
                    <a:pt x="143510" y="80010"/>
                  </a:cubicBezTo>
                  <a:cubicBezTo>
                    <a:pt x="143510" y="90170"/>
                    <a:pt x="134620" y="102870"/>
                    <a:pt x="125730" y="107950"/>
                  </a:cubicBezTo>
                  <a:cubicBezTo>
                    <a:pt x="116840" y="113030"/>
                    <a:pt x="100330" y="114300"/>
                    <a:pt x="92710" y="109220"/>
                  </a:cubicBezTo>
                  <a:cubicBezTo>
                    <a:pt x="82550" y="102870"/>
                    <a:pt x="71120" y="81280"/>
                    <a:pt x="72390" y="71120"/>
                  </a:cubicBezTo>
                  <a:cubicBezTo>
                    <a:pt x="73660" y="60960"/>
                    <a:pt x="83820" y="46990"/>
                    <a:pt x="93980" y="44450"/>
                  </a:cubicBezTo>
                  <a:cubicBezTo>
                    <a:pt x="104140" y="40640"/>
                    <a:pt x="128270" y="45720"/>
                    <a:pt x="135890" y="54610"/>
                  </a:cubicBezTo>
                  <a:cubicBezTo>
                    <a:pt x="143510" y="63500"/>
                    <a:pt x="143510" y="87630"/>
                    <a:pt x="137160" y="97790"/>
                  </a:cubicBezTo>
                  <a:cubicBezTo>
                    <a:pt x="132080" y="106680"/>
                    <a:pt x="120650" y="110490"/>
                    <a:pt x="107950" y="113030"/>
                  </a:cubicBezTo>
                  <a:cubicBezTo>
                    <a:pt x="87630" y="116840"/>
                    <a:pt x="49530" y="118110"/>
                    <a:pt x="30480" y="109220"/>
                  </a:cubicBezTo>
                  <a:cubicBezTo>
                    <a:pt x="16510" y="101600"/>
                    <a:pt x="0" y="85090"/>
                    <a:pt x="0" y="72390"/>
                  </a:cubicBezTo>
                  <a:cubicBezTo>
                    <a:pt x="0" y="60960"/>
                    <a:pt x="7620" y="49530"/>
                    <a:pt x="24130" y="39370"/>
                  </a:cubicBezTo>
                  <a:cubicBezTo>
                    <a:pt x="78740" y="8890"/>
                    <a:pt x="346710" y="7620"/>
                    <a:pt x="473710" y="2540"/>
                  </a:cubicBezTo>
                  <a:cubicBezTo>
                    <a:pt x="566420" y="0"/>
                    <a:pt x="635000" y="1270"/>
                    <a:pt x="713740" y="5080"/>
                  </a:cubicBezTo>
                  <a:cubicBezTo>
                    <a:pt x="787400" y="8890"/>
                    <a:pt x="894080" y="6350"/>
                    <a:pt x="929640" y="26670"/>
                  </a:cubicBezTo>
                  <a:cubicBezTo>
                    <a:pt x="946150" y="36830"/>
                    <a:pt x="955040" y="52070"/>
                    <a:pt x="955040" y="63500"/>
                  </a:cubicBezTo>
                  <a:cubicBezTo>
                    <a:pt x="955040" y="76200"/>
                    <a:pt x="944880" y="91440"/>
                    <a:pt x="929640" y="100330"/>
                  </a:cubicBezTo>
                  <a:cubicBezTo>
                    <a:pt x="896620" y="120650"/>
                    <a:pt x="772160" y="138430"/>
                    <a:pt x="734060" y="127000"/>
                  </a:cubicBezTo>
                  <a:cubicBezTo>
                    <a:pt x="715010" y="120650"/>
                    <a:pt x="701040" y="105410"/>
                    <a:pt x="698500" y="93980"/>
                  </a:cubicBezTo>
                  <a:cubicBezTo>
                    <a:pt x="695960" y="85090"/>
                    <a:pt x="699770" y="74930"/>
                    <a:pt x="704850" y="67310"/>
                  </a:cubicBezTo>
                  <a:cubicBezTo>
                    <a:pt x="711200" y="59690"/>
                    <a:pt x="717550" y="55880"/>
                    <a:pt x="735330" y="52070"/>
                  </a:cubicBezTo>
                  <a:cubicBezTo>
                    <a:pt x="807720" y="35560"/>
                    <a:pt x="1220470" y="33020"/>
                    <a:pt x="1320800" y="57150"/>
                  </a:cubicBezTo>
                  <a:cubicBezTo>
                    <a:pt x="1357630" y="66040"/>
                    <a:pt x="1370330" y="88900"/>
                    <a:pt x="1391920" y="93980"/>
                  </a:cubicBezTo>
                  <a:cubicBezTo>
                    <a:pt x="1409700" y="97790"/>
                    <a:pt x="1427480" y="86360"/>
                    <a:pt x="1438910" y="92710"/>
                  </a:cubicBezTo>
                  <a:cubicBezTo>
                    <a:pt x="1449070" y="99060"/>
                    <a:pt x="1456690" y="114300"/>
                    <a:pt x="1456690" y="127000"/>
                  </a:cubicBezTo>
                  <a:cubicBezTo>
                    <a:pt x="1456690" y="140970"/>
                    <a:pt x="1447800" y="156210"/>
                    <a:pt x="1432560" y="171450"/>
                  </a:cubicBezTo>
                  <a:cubicBezTo>
                    <a:pt x="1400810" y="199390"/>
                    <a:pt x="1294130" y="241300"/>
                    <a:pt x="1247140" y="254000"/>
                  </a:cubicBezTo>
                  <a:cubicBezTo>
                    <a:pt x="1220470" y="260350"/>
                    <a:pt x="1193800" y="269240"/>
                    <a:pt x="1181100" y="257810"/>
                  </a:cubicBezTo>
                  <a:cubicBezTo>
                    <a:pt x="1167130" y="247650"/>
                    <a:pt x="1160780" y="191770"/>
                    <a:pt x="1168400" y="186690"/>
                  </a:cubicBezTo>
                  <a:cubicBezTo>
                    <a:pt x="1172210" y="182880"/>
                    <a:pt x="1192530" y="193040"/>
                    <a:pt x="1198880" y="199390"/>
                  </a:cubicBezTo>
                  <a:cubicBezTo>
                    <a:pt x="1203960" y="205740"/>
                    <a:pt x="1209040" y="215900"/>
                    <a:pt x="1206500" y="224790"/>
                  </a:cubicBezTo>
                  <a:cubicBezTo>
                    <a:pt x="1203960" y="234950"/>
                    <a:pt x="1178560" y="261620"/>
                    <a:pt x="1173480" y="259080"/>
                  </a:cubicBezTo>
                  <a:cubicBezTo>
                    <a:pt x="1165860" y="255270"/>
                    <a:pt x="1167130" y="191770"/>
                    <a:pt x="1176020" y="186690"/>
                  </a:cubicBezTo>
                  <a:cubicBezTo>
                    <a:pt x="1183640" y="184150"/>
                    <a:pt x="1211580" y="204470"/>
                    <a:pt x="1215390" y="217170"/>
                  </a:cubicBezTo>
                  <a:cubicBezTo>
                    <a:pt x="1217930" y="226060"/>
                    <a:pt x="1211580" y="241300"/>
                    <a:pt x="1205230" y="248920"/>
                  </a:cubicBezTo>
                  <a:cubicBezTo>
                    <a:pt x="1200150" y="255270"/>
                    <a:pt x="1195070" y="256540"/>
                    <a:pt x="1182370" y="260350"/>
                  </a:cubicBezTo>
                  <a:cubicBezTo>
                    <a:pt x="1127760" y="273050"/>
                    <a:pt x="805180" y="290830"/>
                    <a:pt x="740410" y="267970"/>
                  </a:cubicBezTo>
                  <a:cubicBezTo>
                    <a:pt x="720090" y="260350"/>
                    <a:pt x="708660" y="247650"/>
                    <a:pt x="704850" y="236220"/>
                  </a:cubicBezTo>
                  <a:cubicBezTo>
                    <a:pt x="702310" y="228600"/>
                    <a:pt x="704850" y="218440"/>
                    <a:pt x="709930" y="210820"/>
                  </a:cubicBezTo>
                  <a:cubicBezTo>
                    <a:pt x="716280" y="203200"/>
                    <a:pt x="723900" y="199390"/>
                    <a:pt x="740410" y="195580"/>
                  </a:cubicBezTo>
                  <a:cubicBezTo>
                    <a:pt x="792480" y="181610"/>
                    <a:pt x="1049020" y="176530"/>
                    <a:pt x="1102360" y="198120"/>
                  </a:cubicBezTo>
                  <a:cubicBezTo>
                    <a:pt x="1121410" y="205740"/>
                    <a:pt x="1131570" y="215900"/>
                    <a:pt x="1134110" y="227330"/>
                  </a:cubicBezTo>
                  <a:cubicBezTo>
                    <a:pt x="1137920" y="237490"/>
                    <a:pt x="1131570" y="254000"/>
                    <a:pt x="1125220" y="261620"/>
                  </a:cubicBezTo>
                  <a:cubicBezTo>
                    <a:pt x="1120140" y="269240"/>
                    <a:pt x="1113790" y="270510"/>
                    <a:pt x="1101090" y="274320"/>
                  </a:cubicBezTo>
                  <a:cubicBezTo>
                    <a:pt x="1069340" y="283210"/>
                    <a:pt x="960120" y="303530"/>
                    <a:pt x="918210" y="293370"/>
                  </a:cubicBezTo>
                  <a:cubicBezTo>
                    <a:pt x="892810" y="287020"/>
                    <a:pt x="862330" y="265430"/>
                    <a:pt x="863600" y="259080"/>
                  </a:cubicBezTo>
                  <a:cubicBezTo>
                    <a:pt x="864870" y="254000"/>
                    <a:pt x="891540" y="250190"/>
                    <a:pt x="908050" y="255270"/>
                  </a:cubicBezTo>
                  <a:cubicBezTo>
                    <a:pt x="938530" y="266700"/>
                    <a:pt x="989330" y="320040"/>
                    <a:pt x="1014730" y="361950"/>
                  </a:cubicBezTo>
                  <a:cubicBezTo>
                    <a:pt x="1040130" y="402590"/>
                    <a:pt x="1066800" y="455930"/>
                    <a:pt x="1060450" y="504190"/>
                  </a:cubicBezTo>
                  <a:cubicBezTo>
                    <a:pt x="1054100" y="558800"/>
                    <a:pt x="996950" y="614680"/>
                    <a:pt x="957580" y="668020"/>
                  </a:cubicBezTo>
                  <a:cubicBezTo>
                    <a:pt x="915670" y="725170"/>
                    <a:pt x="843280" y="828040"/>
                    <a:pt x="814070" y="835660"/>
                  </a:cubicBezTo>
                  <a:cubicBezTo>
                    <a:pt x="803910" y="838200"/>
                    <a:pt x="795020" y="833120"/>
                    <a:pt x="789940" y="826770"/>
                  </a:cubicBezTo>
                  <a:cubicBezTo>
                    <a:pt x="783590" y="817880"/>
                    <a:pt x="777240" y="797560"/>
                    <a:pt x="781050" y="787400"/>
                  </a:cubicBezTo>
                  <a:cubicBezTo>
                    <a:pt x="784860" y="775970"/>
                    <a:pt x="793750" y="769620"/>
                    <a:pt x="814070" y="764540"/>
                  </a:cubicBezTo>
                  <a:cubicBezTo>
                    <a:pt x="896620" y="739140"/>
                    <a:pt x="1385570" y="762000"/>
                    <a:pt x="1521460" y="770890"/>
                  </a:cubicBezTo>
                  <a:cubicBezTo>
                    <a:pt x="1576070" y="774700"/>
                    <a:pt x="1614170" y="772160"/>
                    <a:pt x="1635760" y="784860"/>
                  </a:cubicBezTo>
                  <a:cubicBezTo>
                    <a:pt x="1648460" y="792480"/>
                    <a:pt x="1654810" y="805180"/>
                    <a:pt x="1657350" y="815340"/>
                  </a:cubicBezTo>
                  <a:cubicBezTo>
                    <a:pt x="1658620" y="824230"/>
                    <a:pt x="1656080" y="835660"/>
                    <a:pt x="1651000" y="843280"/>
                  </a:cubicBezTo>
                  <a:cubicBezTo>
                    <a:pt x="1643380" y="850900"/>
                    <a:pt x="1634490" y="855980"/>
                    <a:pt x="1617980" y="859790"/>
                  </a:cubicBezTo>
                  <a:cubicBezTo>
                    <a:pt x="1576070" y="869950"/>
                    <a:pt x="1423670" y="868680"/>
                    <a:pt x="1386840" y="857250"/>
                  </a:cubicBezTo>
                  <a:cubicBezTo>
                    <a:pt x="1375410" y="853440"/>
                    <a:pt x="1369060" y="848360"/>
                    <a:pt x="1365250" y="842010"/>
                  </a:cubicBezTo>
                  <a:cubicBezTo>
                    <a:pt x="1360170" y="834390"/>
                    <a:pt x="1357630" y="824230"/>
                    <a:pt x="1357630" y="815340"/>
                  </a:cubicBezTo>
                  <a:cubicBezTo>
                    <a:pt x="1358900" y="806450"/>
                    <a:pt x="1363980" y="797560"/>
                    <a:pt x="1370330" y="791210"/>
                  </a:cubicBezTo>
                  <a:cubicBezTo>
                    <a:pt x="1376680" y="786130"/>
                    <a:pt x="1384300" y="783590"/>
                    <a:pt x="1397000" y="781050"/>
                  </a:cubicBezTo>
                  <a:cubicBezTo>
                    <a:pt x="1418590" y="778510"/>
                    <a:pt x="1482090" y="775970"/>
                    <a:pt x="1499870" y="791210"/>
                  </a:cubicBezTo>
                  <a:cubicBezTo>
                    <a:pt x="1510030" y="800100"/>
                    <a:pt x="1513840" y="822960"/>
                    <a:pt x="1510030" y="834390"/>
                  </a:cubicBezTo>
                  <a:cubicBezTo>
                    <a:pt x="1506220" y="845820"/>
                    <a:pt x="1473200" y="859790"/>
                    <a:pt x="1473200" y="85979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8" name="Group 118"/>
          <p:cNvGrpSpPr/>
          <p:nvPr/>
        </p:nvGrpSpPr>
        <p:grpSpPr>
          <a:xfrm>
            <a:off x="12855303" y="6250627"/>
            <a:ext cx="1370648" cy="667702"/>
            <a:chOff x="0" y="0"/>
            <a:chExt cx="1827530" cy="890270"/>
          </a:xfrm>
        </p:grpSpPr>
        <p:sp>
          <p:nvSpPr>
            <p:cNvPr id="119" name="Freeform 119"/>
            <p:cNvSpPr/>
            <p:nvPr/>
          </p:nvSpPr>
          <p:spPr>
            <a:xfrm>
              <a:off x="49530" y="43180"/>
              <a:ext cx="1731010" cy="814070"/>
            </a:xfrm>
            <a:custGeom>
              <a:avLst/>
              <a:gdLst/>
              <a:ahLst/>
              <a:cxnLst/>
              <a:rect l="l" t="t" r="r" b="b"/>
              <a:pathLst>
                <a:path w="1731010" h="814070">
                  <a:moveTo>
                    <a:pt x="675640" y="791210"/>
                  </a:moveTo>
                  <a:cubicBezTo>
                    <a:pt x="13970" y="787400"/>
                    <a:pt x="2540" y="775970"/>
                    <a:pt x="1270" y="765810"/>
                  </a:cubicBezTo>
                  <a:cubicBezTo>
                    <a:pt x="0" y="754380"/>
                    <a:pt x="10160" y="737870"/>
                    <a:pt x="26670" y="727710"/>
                  </a:cubicBezTo>
                  <a:cubicBezTo>
                    <a:pt x="72390" y="703580"/>
                    <a:pt x="231140" y="725170"/>
                    <a:pt x="342900" y="717550"/>
                  </a:cubicBezTo>
                  <a:cubicBezTo>
                    <a:pt x="468630" y="708660"/>
                    <a:pt x="589280" y="693420"/>
                    <a:pt x="744220" y="673100"/>
                  </a:cubicBezTo>
                  <a:cubicBezTo>
                    <a:pt x="960120" y="643890"/>
                    <a:pt x="1358900" y="582930"/>
                    <a:pt x="1515110" y="553720"/>
                  </a:cubicBezTo>
                  <a:cubicBezTo>
                    <a:pt x="1584960" y="541020"/>
                    <a:pt x="1638300" y="537210"/>
                    <a:pt x="1664970" y="523240"/>
                  </a:cubicBezTo>
                  <a:cubicBezTo>
                    <a:pt x="1676400" y="515620"/>
                    <a:pt x="1677670" y="500380"/>
                    <a:pt x="1686560" y="499110"/>
                  </a:cubicBezTo>
                  <a:cubicBezTo>
                    <a:pt x="1696720" y="497840"/>
                    <a:pt x="1722120" y="510540"/>
                    <a:pt x="1725930" y="521970"/>
                  </a:cubicBezTo>
                  <a:cubicBezTo>
                    <a:pt x="1731010" y="530860"/>
                    <a:pt x="1728470" y="551180"/>
                    <a:pt x="1715770" y="560070"/>
                  </a:cubicBezTo>
                  <a:cubicBezTo>
                    <a:pt x="1673860" y="590550"/>
                    <a:pt x="1450340" y="539750"/>
                    <a:pt x="1285240" y="533400"/>
                  </a:cubicBezTo>
                  <a:cubicBezTo>
                    <a:pt x="1060450" y="524510"/>
                    <a:pt x="591820" y="563880"/>
                    <a:pt x="488950" y="519430"/>
                  </a:cubicBezTo>
                  <a:cubicBezTo>
                    <a:pt x="458470" y="505460"/>
                    <a:pt x="443230" y="483870"/>
                    <a:pt x="440690" y="468630"/>
                  </a:cubicBezTo>
                  <a:cubicBezTo>
                    <a:pt x="439420" y="455930"/>
                    <a:pt x="443230" y="447040"/>
                    <a:pt x="459740" y="433070"/>
                  </a:cubicBezTo>
                  <a:cubicBezTo>
                    <a:pt x="551180" y="355600"/>
                    <a:pt x="1583690" y="0"/>
                    <a:pt x="1690370" y="7620"/>
                  </a:cubicBezTo>
                  <a:cubicBezTo>
                    <a:pt x="1706880" y="8890"/>
                    <a:pt x="1713230" y="13970"/>
                    <a:pt x="1718310" y="21590"/>
                  </a:cubicBezTo>
                  <a:cubicBezTo>
                    <a:pt x="1723390" y="31750"/>
                    <a:pt x="1723390" y="53340"/>
                    <a:pt x="1717040" y="62230"/>
                  </a:cubicBezTo>
                  <a:cubicBezTo>
                    <a:pt x="1711960" y="69850"/>
                    <a:pt x="1696720" y="76200"/>
                    <a:pt x="1687830" y="74930"/>
                  </a:cubicBezTo>
                  <a:cubicBezTo>
                    <a:pt x="1677670" y="72390"/>
                    <a:pt x="1661160" y="57150"/>
                    <a:pt x="1658620" y="46990"/>
                  </a:cubicBezTo>
                  <a:cubicBezTo>
                    <a:pt x="1656080" y="38100"/>
                    <a:pt x="1661160" y="22860"/>
                    <a:pt x="1667510" y="17780"/>
                  </a:cubicBezTo>
                  <a:cubicBezTo>
                    <a:pt x="1676400" y="10160"/>
                    <a:pt x="1697990" y="7620"/>
                    <a:pt x="1708150" y="12700"/>
                  </a:cubicBezTo>
                  <a:cubicBezTo>
                    <a:pt x="1715770" y="16510"/>
                    <a:pt x="1724660" y="29210"/>
                    <a:pt x="1724660" y="39370"/>
                  </a:cubicBezTo>
                  <a:cubicBezTo>
                    <a:pt x="1724660" y="49530"/>
                    <a:pt x="1719580" y="59690"/>
                    <a:pt x="1701800" y="72390"/>
                  </a:cubicBezTo>
                  <a:cubicBezTo>
                    <a:pt x="1605280" y="148590"/>
                    <a:pt x="590550" y="523240"/>
                    <a:pt x="474980" y="499110"/>
                  </a:cubicBezTo>
                  <a:cubicBezTo>
                    <a:pt x="453390" y="495300"/>
                    <a:pt x="444500" y="478790"/>
                    <a:pt x="440690" y="468630"/>
                  </a:cubicBezTo>
                  <a:cubicBezTo>
                    <a:pt x="438150" y="459740"/>
                    <a:pt x="441960" y="450850"/>
                    <a:pt x="447040" y="444500"/>
                  </a:cubicBezTo>
                  <a:cubicBezTo>
                    <a:pt x="453390" y="436880"/>
                    <a:pt x="466090" y="427990"/>
                    <a:pt x="476250" y="429260"/>
                  </a:cubicBezTo>
                  <a:cubicBezTo>
                    <a:pt x="486410" y="431800"/>
                    <a:pt x="486410" y="450850"/>
                    <a:pt x="506730" y="459740"/>
                  </a:cubicBezTo>
                  <a:cubicBezTo>
                    <a:pt x="590550" y="495300"/>
                    <a:pt x="1093470" y="459740"/>
                    <a:pt x="1289050" y="467360"/>
                  </a:cubicBezTo>
                  <a:cubicBezTo>
                    <a:pt x="1408430" y="471170"/>
                    <a:pt x="1496060" y="476250"/>
                    <a:pt x="1574800" y="485140"/>
                  </a:cubicBezTo>
                  <a:cubicBezTo>
                    <a:pt x="1630680" y="491490"/>
                    <a:pt x="1697990" y="488950"/>
                    <a:pt x="1717040" y="508000"/>
                  </a:cubicBezTo>
                  <a:cubicBezTo>
                    <a:pt x="1727200" y="516890"/>
                    <a:pt x="1729740" y="534670"/>
                    <a:pt x="1725930" y="546100"/>
                  </a:cubicBezTo>
                  <a:cubicBezTo>
                    <a:pt x="1722120" y="560070"/>
                    <a:pt x="1709420" y="572770"/>
                    <a:pt x="1685290" y="584200"/>
                  </a:cubicBezTo>
                  <a:cubicBezTo>
                    <a:pt x="1615440" y="619760"/>
                    <a:pt x="1388110" y="643890"/>
                    <a:pt x="1203960" y="673100"/>
                  </a:cubicBezTo>
                  <a:cubicBezTo>
                    <a:pt x="958850" y="711200"/>
                    <a:pt x="562610" y="768350"/>
                    <a:pt x="345440" y="786130"/>
                  </a:cubicBezTo>
                  <a:cubicBezTo>
                    <a:pt x="213360" y="796290"/>
                    <a:pt x="72390" y="814070"/>
                    <a:pt x="26670" y="793750"/>
                  </a:cubicBezTo>
                  <a:cubicBezTo>
                    <a:pt x="11430" y="787400"/>
                    <a:pt x="2540" y="775970"/>
                    <a:pt x="1270" y="765810"/>
                  </a:cubicBezTo>
                  <a:cubicBezTo>
                    <a:pt x="1270" y="754380"/>
                    <a:pt x="8890" y="737870"/>
                    <a:pt x="26670" y="727710"/>
                  </a:cubicBezTo>
                  <a:cubicBezTo>
                    <a:pt x="97790" y="689610"/>
                    <a:pt x="594360" y="688340"/>
                    <a:pt x="675640" y="718820"/>
                  </a:cubicBezTo>
                  <a:cubicBezTo>
                    <a:pt x="697230" y="727710"/>
                    <a:pt x="708660" y="739140"/>
                    <a:pt x="711200" y="750570"/>
                  </a:cubicBezTo>
                  <a:cubicBezTo>
                    <a:pt x="713740" y="760730"/>
                    <a:pt x="706120" y="775970"/>
                    <a:pt x="699770" y="782320"/>
                  </a:cubicBezTo>
                  <a:cubicBezTo>
                    <a:pt x="693420" y="788670"/>
                    <a:pt x="675640" y="791210"/>
                    <a:pt x="675640" y="79121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0" name="Group 120"/>
          <p:cNvGrpSpPr/>
          <p:nvPr/>
        </p:nvGrpSpPr>
        <p:grpSpPr>
          <a:xfrm>
            <a:off x="13124860" y="6113467"/>
            <a:ext cx="1306830" cy="176212"/>
            <a:chOff x="0" y="0"/>
            <a:chExt cx="1742440" cy="234950"/>
          </a:xfrm>
        </p:grpSpPr>
        <p:sp>
          <p:nvSpPr>
            <p:cNvPr id="121" name="Freeform 121"/>
            <p:cNvSpPr/>
            <p:nvPr/>
          </p:nvSpPr>
          <p:spPr>
            <a:xfrm>
              <a:off x="48260" y="25400"/>
              <a:ext cx="1645920" cy="157480"/>
            </a:xfrm>
            <a:custGeom>
              <a:avLst/>
              <a:gdLst/>
              <a:ahLst/>
              <a:cxnLst/>
              <a:rect l="l" t="t" r="r" b="b"/>
              <a:pathLst>
                <a:path w="1645920" h="157480">
                  <a:moveTo>
                    <a:pt x="1601470" y="157480"/>
                  </a:moveTo>
                  <a:cubicBezTo>
                    <a:pt x="913130" y="93980"/>
                    <a:pt x="138430" y="119380"/>
                    <a:pt x="35560" y="92710"/>
                  </a:cubicBezTo>
                  <a:cubicBezTo>
                    <a:pt x="19050" y="87630"/>
                    <a:pt x="12700" y="85090"/>
                    <a:pt x="7620" y="77470"/>
                  </a:cubicBezTo>
                  <a:cubicBezTo>
                    <a:pt x="3810" y="72390"/>
                    <a:pt x="1270" y="63500"/>
                    <a:pt x="2540" y="57150"/>
                  </a:cubicBezTo>
                  <a:cubicBezTo>
                    <a:pt x="2540" y="49530"/>
                    <a:pt x="5080" y="41910"/>
                    <a:pt x="10160" y="36830"/>
                  </a:cubicBezTo>
                  <a:cubicBezTo>
                    <a:pt x="16510" y="30480"/>
                    <a:pt x="30480" y="25400"/>
                    <a:pt x="39370" y="25400"/>
                  </a:cubicBezTo>
                  <a:cubicBezTo>
                    <a:pt x="46990" y="25400"/>
                    <a:pt x="54610" y="29210"/>
                    <a:pt x="59690" y="34290"/>
                  </a:cubicBezTo>
                  <a:cubicBezTo>
                    <a:pt x="64770" y="40640"/>
                    <a:pt x="71120" y="54610"/>
                    <a:pt x="68580" y="64770"/>
                  </a:cubicBezTo>
                  <a:cubicBezTo>
                    <a:pt x="67310" y="73660"/>
                    <a:pt x="57150" y="85090"/>
                    <a:pt x="49530" y="88900"/>
                  </a:cubicBezTo>
                  <a:cubicBezTo>
                    <a:pt x="43180" y="92710"/>
                    <a:pt x="35560" y="93980"/>
                    <a:pt x="27940" y="91440"/>
                  </a:cubicBezTo>
                  <a:cubicBezTo>
                    <a:pt x="19050" y="87630"/>
                    <a:pt x="3810" y="69850"/>
                    <a:pt x="2540" y="60960"/>
                  </a:cubicBezTo>
                  <a:cubicBezTo>
                    <a:pt x="0" y="53340"/>
                    <a:pt x="3810" y="45720"/>
                    <a:pt x="7620" y="39370"/>
                  </a:cubicBezTo>
                  <a:cubicBezTo>
                    <a:pt x="13970" y="33020"/>
                    <a:pt x="19050" y="29210"/>
                    <a:pt x="35560" y="25400"/>
                  </a:cubicBezTo>
                  <a:cubicBezTo>
                    <a:pt x="139700" y="0"/>
                    <a:pt x="915670" y="24130"/>
                    <a:pt x="1206500" y="41910"/>
                  </a:cubicBezTo>
                  <a:cubicBezTo>
                    <a:pt x="1380490" y="52070"/>
                    <a:pt x="1570990" y="49530"/>
                    <a:pt x="1621790" y="86360"/>
                  </a:cubicBezTo>
                  <a:cubicBezTo>
                    <a:pt x="1638300" y="97790"/>
                    <a:pt x="1645920" y="119380"/>
                    <a:pt x="1642110" y="130810"/>
                  </a:cubicBezTo>
                  <a:cubicBezTo>
                    <a:pt x="1639570" y="142240"/>
                    <a:pt x="1601470" y="157480"/>
                    <a:pt x="1601470" y="15748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2" name="Group 122"/>
          <p:cNvGrpSpPr/>
          <p:nvPr/>
        </p:nvGrpSpPr>
        <p:grpSpPr>
          <a:xfrm>
            <a:off x="12323808" y="6034410"/>
            <a:ext cx="1335405" cy="753428"/>
            <a:chOff x="0" y="0"/>
            <a:chExt cx="1780540" cy="1004570"/>
          </a:xfrm>
        </p:grpSpPr>
        <p:sp>
          <p:nvSpPr>
            <p:cNvPr id="123" name="Freeform 123"/>
            <p:cNvSpPr/>
            <p:nvPr/>
          </p:nvSpPr>
          <p:spPr>
            <a:xfrm>
              <a:off x="44450" y="43180"/>
              <a:ext cx="1686560" cy="910590"/>
            </a:xfrm>
            <a:custGeom>
              <a:avLst/>
              <a:gdLst/>
              <a:ahLst/>
              <a:cxnLst/>
              <a:rect l="l" t="t" r="r" b="b"/>
              <a:pathLst>
                <a:path w="1686560" h="910590">
                  <a:moveTo>
                    <a:pt x="1389380" y="80010"/>
                  </a:moveTo>
                  <a:cubicBezTo>
                    <a:pt x="666750" y="143510"/>
                    <a:pt x="229870" y="195580"/>
                    <a:pt x="110490" y="219710"/>
                  </a:cubicBezTo>
                  <a:cubicBezTo>
                    <a:pt x="74930" y="227330"/>
                    <a:pt x="59690" y="240030"/>
                    <a:pt x="41910" y="238760"/>
                  </a:cubicBezTo>
                  <a:cubicBezTo>
                    <a:pt x="29210" y="238760"/>
                    <a:pt x="17780" y="234950"/>
                    <a:pt x="11430" y="227330"/>
                  </a:cubicBezTo>
                  <a:cubicBezTo>
                    <a:pt x="5080" y="218440"/>
                    <a:pt x="2540" y="198120"/>
                    <a:pt x="6350" y="187960"/>
                  </a:cubicBezTo>
                  <a:cubicBezTo>
                    <a:pt x="10160" y="179070"/>
                    <a:pt x="21590" y="172720"/>
                    <a:pt x="33020" y="170180"/>
                  </a:cubicBezTo>
                  <a:cubicBezTo>
                    <a:pt x="53340" y="165100"/>
                    <a:pt x="76200" y="180340"/>
                    <a:pt x="120650" y="184150"/>
                  </a:cubicBezTo>
                  <a:cubicBezTo>
                    <a:pt x="270510" y="198120"/>
                    <a:pt x="1023620" y="148590"/>
                    <a:pt x="1090930" y="201930"/>
                  </a:cubicBezTo>
                  <a:cubicBezTo>
                    <a:pt x="1104900" y="213360"/>
                    <a:pt x="1103630" y="231140"/>
                    <a:pt x="1099820" y="241300"/>
                  </a:cubicBezTo>
                  <a:cubicBezTo>
                    <a:pt x="1097280" y="250190"/>
                    <a:pt x="1089660" y="256540"/>
                    <a:pt x="1075690" y="262890"/>
                  </a:cubicBezTo>
                  <a:cubicBezTo>
                    <a:pt x="1040130" y="278130"/>
                    <a:pt x="942340" y="270510"/>
                    <a:pt x="858520" y="285750"/>
                  </a:cubicBezTo>
                  <a:cubicBezTo>
                    <a:pt x="737870" y="308610"/>
                    <a:pt x="515620" y="367030"/>
                    <a:pt x="425450" y="403860"/>
                  </a:cubicBezTo>
                  <a:cubicBezTo>
                    <a:pt x="381000" y="421640"/>
                    <a:pt x="354330" y="452120"/>
                    <a:pt x="330200" y="454660"/>
                  </a:cubicBezTo>
                  <a:cubicBezTo>
                    <a:pt x="317500" y="454660"/>
                    <a:pt x="306070" y="449580"/>
                    <a:pt x="299720" y="441960"/>
                  </a:cubicBezTo>
                  <a:cubicBezTo>
                    <a:pt x="293370" y="435610"/>
                    <a:pt x="288290" y="420370"/>
                    <a:pt x="290830" y="410210"/>
                  </a:cubicBezTo>
                  <a:cubicBezTo>
                    <a:pt x="293370" y="400050"/>
                    <a:pt x="302260" y="386080"/>
                    <a:pt x="312420" y="384810"/>
                  </a:cubicBezTo>
                  <a:cubicBezTo>
                    <a:pt x="335280" y="382270"/>
                    <a:pt x="372110" y="438150"/>
                    <a:pt x="424180" y="461010"/>
                  </a:cubicBezTo>
                  <a:cubicBezTo>
                    <a:pt x="519430" y="500380"/>
                    <a:pt x="690880" y="521970"/>
                    <a:pt x="858520" y="548640"/>
                  </a:cubicBezTo>
                  <a:cubicBezTo>
                    <a:pt x="1085850" y="584200"/>
                    <a:pt x="1601470" y="594360"/>
                    <a:pt x="1668780" y="638810"/>
                  </a:cubicBezTo>
                  <a:cubicBezTo>
                    <a:pt x="1681480" y="647700"/>
                    <a:pt x="1685290" y="657860"/>
                    <a:pt x="1684020" y="666750"/>
                  </a:cubicBezTo>
                  <a:cubicBezTo>
                    <a:pt x="1684020" y="678180"/>
                    <a:pt x="1677670" y="688340"/>
                    <a:pt x="1662430" y="699770"/>
                  </a:cubicBezTo>
                  <a:cubicBezTo>
                    <a:pt x="1596390" y="746760"/>
                    <a:pt x="1084580" y="814070"/>
                    <a:pt x="1035050" y="862330"/>
                  </a:cubicBezTo>
                  <a:cubicBezTo>
                    <a:pt x="1023620" y="873760"/>
                    <a:pt x="1031240" y="886460"/>
                    <a:pt x="1024890" y="894080"/>
                  </a:cubicBezTo>
                  <a:cubicBezTo>
                    <a:pt x="1018540" y="901700"/>
                    <a:pt x="1005840" y="908050"/>
                    <a:pt x="996950" y="909320"/>
                  </a:cubicBezTo>
                  <a:cubicBezTo>
                    <a:pt x="989330" y="909320"/>
                    <a:pt x="981710" y="906780"/>
                    <a:pt x="976630" y="901700"/>
                  </a:cubicBezTo>
                  <a:cubicBezTo>
                    <a:pt x="969010" y="895350"/>
                    <a:pt x="962660" y="881380"/>
                    <a:pt x="963930" y="872490"/>
                  </a:cubicBezTo>
                  <a:cubicBezTo>
                    <a:pt x="963930" y="862330"/>
                    <a:pt x="972820" y="850900"/>
                    <a:pt x="980440" y="845820"/>
                  </a:cubicBezTo>
                  <a:cubicBezTo>
                    <a:pt x="986790" y="840740"/>
                    <a:pt x="994410" y="839470"/>
                    <a:pt x="1002030" y="840740"/>
                  </a:cubicBezTo>
                  <a:cubicBezTo>
                    <a:pt x="1010920" y="843280"/>
                    <a:pt x="1023620" y="850900"/>
                    <a:pt x="1027430" y="859790"/>
                  </a:cubicBezTo>
                  <a:cubicBezTo>
                    <a:pt x="1031240" y="867410"/>
                    <a:pt x="1032510" y="883920"/>
                    <a:pt x="1027430" y="891540"/>
                  </a:cubicBezTo>
                  <a:cubicBezTo>
                    <a:pt x="1021080" y="900430"/>
                    <a:pt x="999490" y="910590"/>
                    <a:pt x="989330" y="908050"/>
                  </a:cubicBezTo>
                  <a:cubicBezTo>
                    <a:pt x="979170" y="905510"/>
                    <a:pt x="963930" y="889000"/>
                    <a:pt x="962660" y="876300"/>
                  </a:cubicBezTo>
                  <a:cubicBezTo>
                    <a:pt x="962660" y="855980"/>
                    <a:pt x="979170" y="822960"/>
                    <a:pt x="1013460" y="800100"/>
                  </a:cubicBezTo>
                  <a:cubicBezTo>
                    <a:pt x="1104900" y="734060"/>
                    <a:pt x="1609090" y="608330"/>
                    <a:pt x="1668780" y="638810"/>
                  </a:cubicBezTo>
                  <a:cubicBezTo>
                    <a:pt x="1682750" y="646430"/>
                    <a:pt x="1686560" y="665480"/>
                    <a:pt x="1682750" y="675640"/>
                  </a:cubicBezTo>
                  <a:cubicBezTo>
                    <a:pt x="1680210" y="687070"/>
                    <a:pt x="1667510" y="697230"/>
                    <a:pt x="1645920" y="702310"/>
                  </a:cubicBezTo>
                  <a:cubicBezTo>
                    <a:pt x="1551940" y="727710"/>
                    <a:pt x="1074420" y="652780"/>
                    <a:pt x="844550" y="614680"/>
                  </a:cubicBezTo>
                  <a:cubicBezTo>
                    <a:pt x="669290" y="586740"/>
                    <a:pt x="453390" y="560070"/>
                    <a:pt x="383540" y="514350"/>
                  </a:cubicBezTo>
                  <a:cubicBezTo>
                    <a:pt x="354330" y="495300"/>
                    <a:pt x="355600" y="463550"/>
                    <a:pt x="339090" y="452120"/>
                  </a:cubicBezTo>
                  <a:cubicBezTo>
                    <a:pt x="326390" y="443230"/>
                    <a:pt x="307340" y="450850"/>
                    <a:pt x="299720" y="441960"/>
                  </a:cubicBezTo>
                  <a:cubicBezTo>
                    <a:pt x="292100" y="435610"/>
                    <a:pt x="288290" y="421640"/>
                    <a:pt x="290830" y="410210"/>
                  </a:cubicBezTo>
                  <a:cubicBezTo>
                    <a:pt x="295910" y="394970"/>
                    <a:pt x="314960" y="378460"/>
                    <a:pt x="339090" y="364490"/>
                  </a:cubicBezTo>
                  <a:cubicBezTo>
                    <a:pt x="383540" y="337820"/>
                    <a:pt x="477520" y="317500"/>
                    <a:pt x="554990" y="294640"/>
                  </a:cubicBezTo>
                  <a:cubicBezTo>
                    <a:pt x="645160" y="269240"/>
                    <a:pt x="759460" y="236220"/>
                    <a:pt x="850900" y="218440"/>
                  </a:cubicBezTo>
                  <a:cubicBezTo>
                    <a:pt x="928370" y="204470"/>
                    <a:pt x="1032510" y="189230"/>
                    <a:pt x="1068070" y="193040"/>
                  </a:cubicBezTo>
                  <a:cubicBezTo>
                    <a:pt x="1079500" y="195580"/>
                    <a:pt x="1085850" y="195580"/>
                    <a:pt x="1090930" y="201930"/>
                  </a:cubicBezTo>
                  <a:cubicBezTo>
                    <a:pt x="1097280" y="209550"/>
                    <a:pt x="1103630" y="231140"/>
                    <a:pt x="1099820" y="241300"/>
                  </a:cubicBezTo>
                  <a:cubicBezTo>
                    <a:pt x="1096010" y="251460"/>
                    <a:pt x="1087120" y="257810"/>
                    <a:pt x="1066800" y="264160"/>
                  </a:cubicBezTo>
                  <a:cubicBezTo>
                    <a:pt x="984250" y="289560"/>
                    <a:pt x="544830" y="265430"/>
                    <a:pt x="354330" y="259080"/>
                  </a:cubicBezTo>
                  <a:cubicBezTo>
                    <a:pt x="226060" y="254000"/>
                    <a:pt x="80010" y="255270"/>
                    <a:pt x="33020" y="238760"/>
                  </a:cubicBezTo>
                  <a:cubicBezTo>
                    <a:pt x="17780" y="233680"/>
                    <a:pt x="11430" y="228600"/>
                    <a:pt x="6350" y="220980"/>
                  </a:cubicBezTo>
                  <a:cubicBezTo>
                    <a:pt x="2540" y="212090"/>
                    <a:pt x="0" y="196850"/>
                    <a:pt x="6350" y="187960"/>
                  </a:cubicBezTo>
                  <a:cubicBezTo>
                    <a:pt x="17780" y="171450"/>
                    <a:pt x="52070" y="163830"/>
                    <a:pt x="102870" y="151130"/>
                  </a:cubicBezTo>
                  <a:cubicBezTo>
                    <a:pt x="278130" y="107950"/>
                    <a:pt x="1112520" y="11430"/>
                    <a:pt x="1300480" y="7620"/>
                  </a:cubicBezTo>
                  <a:cubicBezTo>
                    <a:pt x="1357630" y="6350"/>
                    <a:pt x="1395730" y="0"/>
                    <a:pt x="1413510" y="15240"/>
                  </a:cubicBezTo>
                  <a:cubicBezTo>
                    <a:pt x="1424940" y="24130"/>
                    <a:pt x="1427480" y="45720"/>
                    <a:pt x="1423670" y="55880"/>
                  </a:cubicBezTo>
                  <a:cubicBezTo>
                    <a:pt x="1419860" y="67310"/>
                    <a:pt x="1389380" y="80010"/>
                    <a:pt x="1389380" y="8001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4" name="Group 124"/>
          <p:cNvGrpSpPr/>
          <p:nvPr/>
        </p:nvGrpSpPr>
        <p:grpSpPr>
          <a:xfrm>
            <a:off x="11624673" y="6318255"/>
            <a:ext cx="913448" cy="188595"/>
            <a:chOff x="0" y="0"/>
            <a:chExt cx="1217930" cy="251460"/>
          </a:xfrm>
        </p:grpSpPr>
        <p:sp>
          <p:nvSpPr>
            <p:cNvPr id="125" name="Freeform 125"/>
            <p:cNvSpPr/>
            <p:nvPr/>
          </p:nvSpPr>
          <p:spPr>
            <a:xfrm>
              <a:off x="49530" y="49530"/>
              <a:ext cx="1117600" cy="166370"/>
            </a:xfrm>
            <a:custGeom>
              <a:avLst/>
              <a:gdLst/>
              <a:ahLst/>
              <a:cxnLst/>
              <a:rect l="l" t="t" r="r" b="b"/>
              <a:pathLst>
                <a:path w="1117600" h="166370">
                  <a:moveTo>
                    <a:pt x="1078230" y="149860"/>
                  </a:moveTo>
                  <a:cubicBezTo>
                    <a:pt x="7620" y="135890"/>
                    <a:pt x="0" y="119380"/>
                    <a:pt x="1270" y="107950"/>
                  </a:cubicBezTo>
                  <a:cubicBezTo>
                    <a:pt x="1270" y="96520"/>
                    <a:pt x="11430" y="85090"/>
                    <a:pt x="27940" y="77470"/>
                  </a:cubicBezTo>
                  <a:cubicBezTo>
                    <a:pt x="67310" y="58420"/>
                    <a:pt x="187960" y="74930"/>
                    <a:pt x="279400" y="64770"/>
                  </a:cubicBezTo>
                  <a:cubicBezTo>
                    <a:pt x="387350" y="52070"/>
                    <a:pt x="584200" y="2540"/>
                    <a:pt x="631190" y="1270"/>
                  </a:cubicBezTo>
                  <a:cubicBezTo>
                    <a:pt x="643890" y="1270"/>
                    <a:pt x="647700" y="1270"/>
                    <a:pt x="654050" y="5080"/>
                  </a:cubicBezTo>
                  <a:cubicBezTo>
                    <a:pt x="661670" y="8890"/>
                    <a:pt x="671830" y="22860"/>
                    <a:pt x="674370" y="31750"/>
                  </a:cubicBezTo>
                  <a:cubicBezTo>
                    <a:pt x="675640" y="39370"/>
                    <a:pt x="674370" y="48260"/>
                    <a:pt x="670560" y="54610"/>
                  </a:cubicBezTo>
                  <a:cubicBezTo>
                    <a:pt x="664210" y="62230"/>
                    <a:pt x="651510" y="71120"/>
                    <a:pt x="641350" y="72390"/>
                  </a:cubicBezTo>
                  <a:cubicBezTo>
                    <a:pt x="633730" y="73660"/>
                    <a:pt x="626110" y="72390"/>
                    <a:pt x="619760" y="67310"/>
                  </a:cubicBezTo>
                  <a:cubicBezTo>
                    <a:pt x="612140" y="62230"/>
                    <a:pt x="603250" y="46990"/>
                    <a:pt x="603250" y="38100"/>
                  </a:cubicBezTo>
                  <a:cubicBezTo>
                    <a:pt x="601980" y="30480"/>
                    <a:pt x="604520" y="22860"/>
                    <a:pt x="609600" y="16510"/>
                  </a:cubicBezTo>
                  <a:cubicBezTo>
                    <a:pt x="614680" y="8890"/>
                    <a:pt x="628650" y="0"/>
                    <a:pt x="638810" y="1270"/>
                  </a:cubicBezTo>
                  <a:cubicBezTo>
                    <a:pt x="650240" y="2540"/>
                    <a:pt x="669290" y="17780"/>
                    <a:pt x="673100" y="27940"/>
                  </a:cubicBezTo>
                  <a:cubicBezTo>
                    <a:pt x="676910" y="35560"/>
                    <a:pt x="675640" y="44450"/>
                    <a:pt x="671830" y="50800"/>
                  </a:cubicBezTo>
                  <a:cubicBezTo>
                    <a:pt x="666750" y="59690"/>
                    <a:pt x="660400" y="64770"/>
                    <a:pt x="645160" y="72390"/>
                  </a:cubicBezTo>
                  <a:cubicBezTo>
                    <a:pt x="595630" y="95250"/>
                    <a:pt x="393700" y="124460"/>
                    <a:pt x="283210" y="135890"/>
                  </a:cubicBezTo>
                  <a:cubicBezTo>
                    <a:pt x="191770" y="146050"/>
                    <a:pt x="67310" y="166370"/>
                    <a:pt x="27940" y="146050"/>
                  </a:cubicBezTo>
                  <a:cubicBezTo>
                    <a:pt x="10160" y="137160"/>
                    <a:pt x="0" y="119380"/>
                    <a:pt x="1270" y="107950"/>
                  </a:cubicBezTo>
                  <a:cubicBezTo>
                    <a:pt x="2540" y="96520"/>
                    <a:pt x="13970" y="85090"/>
                    <a:pt x="35560" y="76200"/>
                  </a:cubicBezTo>
                  <a:cubicBezTo>
                    <a:pt x="142240" y="36830"/>
                    <a:pt x="985520" y="57150"/>
                    <a:pt x="1078230" y="73660"/>
                  </a:cubicBezTo>
                  <a:cubicBezTo>
                    <a:pt x="1093470" y="76200"/>
                    <a:pt x="1097280" y="77470"/>
                    <a:pt x="1103630" y="83820"/>
                  </a:cubicBezTo>
                  <a:cubicBezTo>
                    <a:pt x="1109980" y="88900"/>
                    <a:pt x="1116330" y="99060"/>
                    <a:pt x="1116330" y="107950"/>
                  </a:cubicBezTo>
                  <a:cubicBezTo>
                    <a:pt x="1117600" y="118110"/>
                    <a:pt x="1111250" y="133350"/>
                    <a:pt x="1103630" y="140970"/>
                  </a:cubicBezTo>
                  <a:cubicBezTo>
                    <a:pt x="1097280" y="147320"/>
                    <a:pt x="1078230" y="149860"/>
                    <a:pt x="1078230" y="14986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6" name="Group 126"/>
          <p:cNvGrpSpPr/>
          <p:nvPr/>
        </p:nvGrpSpPr>
        <p:grpSpPr>
          <a:xfrm>
            <a:off x="11649438" y="6276345"/>
            <a:ext cx="586740" cy="169545"/>
            <a:chOff x="0" y="0"/>
            <a:chExt cx="782320" cy="226060"/>
          </a:xfrm>
        </p:grpSpPr>
        <p:sp>
          <p:nvSpPr>
            <p:cNvPr id="127" name="Freeform 127"/>
            <p:cNvSpPr/>
            <p:nvPr/>
          </p:nvSpPr>
          <p:spPr>
            <a:xfrm>
              <a:off x="48260" y="38100"/>
              <a:ext cx="684530" cy="135890"/>
            </a:xfrm>
            <a:custGeom>
              <a:avLst/>
              <a:gdLst/>
              <a:ahLst/>
              <a:cxnLst/>
              <a:rect l="l" t="t" r="r" b="b"/>
              <a:pathLst>
                <a:path w="684530" h="135890">
                  <a:moveTo>
                    <a:pt x="637540" y="135890"/>
                  </a:moveTo>
                  <a:cubicBezTo>
                    <a:pt x="302260" y="81280"/>
                    <a:pt x="90170" y="97790"/>
                    <a:pt x="36830" y="82550"/>
                  </a:cubicBezTo>
                  <a:cubicBezTo>
                    <a:pt x="20320" y="77470"/>
                    <a:pt x="12700" y="73660"/>
                    <a:pt x="7620" y="66040"/>
                  </a:cubicBezTo>
                  <a:cubicBezTo>
                    <a:pt x="3810" y="60960"/>
                    <a:pt x="0" y="52070"/>
                    <a:pt x="2540" y="44450"/>
                  </a:cubicBezTo>
                  <a:cubicBezTo>
                    <a:pt x="5080" y="34290"/>
                    <a:pt x="20320" y="16510"/>
                    <a:pt x="30480" y="12700"/>
                  </a:cubicBezTo>
                  <a:cubicBezTo>
                    <a:pt x="40640" y="10160"/>
                    <a:pt x="54610" y="15240"/>
                    <a:pt x="62230" y="22860"/>
                  </a:cubicBezTo>
                  <a:cubicBezTo>
                    <a:pt x="68580" y="29210"/>
                    <a:pt x="74930" y="44450"/>
                    <a:pt x="71120" y="53340"/>
                  </a:cubicBezTo>
                  <a:cubicBezTo>
                    <a:pt x="68580" y="64770"/>
                    <a:pt x="50800" y="80010"/>
                    <a:pt x="40640" y="82550"/>
                  </a:cubicBezTo>
                  <a:cubicBezTo>
                    <a:pt x="30480" y="83820"/>
                    <a:pt x="16510" y="76200"/>
                    <a:pt x="10160" y="69850"/>
                  </a:cubicBezTo>
                  <a:cubicBezTo>
                    <a:pt x="5080" y="63500"/>
                    <a:pt x="2540" y="55880"/>
                    <a:pt x="2540" y="48260"/>
                  </a:cubicBezTo>
                  <a:cubicBezTo>
                    <a:pt x="2540" y="41910"/>
                    <a:pt x="3810" y="33020"/>
                    <a:pt x="8890" y="26670"/>
                  </a:cubicBezTo>
                  <a:cubicBezTo>
                    <a:pt x="15240" y="20320"/>
                    <a:pt x="21590" y="16510"/>
                    <a:pt x="38100" y="12700"/>
                  </a:cubicBezTo>
                  <a:cubicBezTo>
                    <a:pt x="92710" y="0"/>
                    <a:pt x="311150" y="11430"/>
                    <a:pt x="422910" y="21590"/>
                  </a:cubicBezTo>
                  <a:cubicBezTo>
                    <a:pt x="509270" y="29210"/>
                    <a:pt x="612140" y="40640"/>
                    <a:pt x="651510" y="58420"/>
                  </a:cubicBezTo>
                  <a:cubicBezTo>
                    <a:pt x="666750" y="64770"/>
                    <a:pt x="675640" y="71120"/>
                    <a:pt x="680720" y="80010"/>
                  </a:cubicBezTo>
                  <a:cubicBezTo>
                    <a:pt x="684530" y="88900"/>
                    <a:pt x="684530" y="100330"/>
                    <a:pt x="681990" y="107950"/>
                  </a:cubicBezTo>
                  <a:cubicBezTo>
                    <a:pt x="679450" y="116840"/>
                    <a:pt x="673100" y="125730"/>
                    <a:pt x="665480" y="130810"/>
                  </a:cubicBezTo>
                  <a:cubicBezTo>
                    <a:pt x="657860" y="134620"/>
                    <a:pt x="637540" y="135890"/>
                    <a:pt x="637540" y="13589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8" name="Group 128"/>
          <p:cNvGrpSpPr/>
          <p:nvPr/>
        </p:nvGrpSpPr>
        <p:grpSpPr>
          <a:xfrm>
            <a:off x="11984718" y="6037267"/>
            <a:ext cx="140017" cy="141922"/>
            <a:chOff x="0" y="0"/>
            <a:chExt cx="186690" cy="189230"/>
          </a:xfrm>
        </p:grpSpPr>
        <p:sp>
          <p:nvSpPr>
            <p:cNvPr id="129" name="Freeform 129"/>
            <p:cNvSpPr/>
            <p:nvPr/>
          </p:nvSpPr>
          <p:spPr>
            <a:xfrm>
              <a:off x="46990" y="48260"/>
              <a:ext cx="86360" cy="90170"/>
            </a:xfrm>
            <a:custGeom>
              <a:avLst/>
              <a:gdLst/>
              <a:ahLst/>
              <a:cxnLst/>
              <a:rect l="l" t="t" r="r" b="b"/>
              <a:pathLst>
                <a:path w="86360" h="90170">
                  <a:moveTo>
                    <a:pt x="86360" y="31750"/>
                  </a:moveTo>
                  <a:cubicBezTo>
                    <a:pt x="85090" y="62230"/>
                    <a:pt x="71120" y="80010"/>
                    <a:pt x="62230" y="85090"/>
                  </a:cubicBezTo>
                  <a:cubicBezTo>
                    <a:pt x="55880" y="88900"/>
                    <a:pt x="49530" y="90170"/>
                    <a:pt x="41910" y="88900"/>
                  </a:cubicBezTo>
                  <a:cubicBezTo>
                    <a:pt x="30480" y="86360"/>
                    <a:pt x="12700" y="77470"/>
                    <a:pt x="6350" y="67310"/>
                  </a:cubicBezTo>
                  <a:cubicBezTo>
                    <a:pt x="0" y="57150"/>
                    <a:pt x="0" y="36830"/>
                    <a:pt x="3810" y="26670"/>
                  </a:cubicBezTo>
                  <a:cubicBezTo>
                    <a:pt x="6350" y="19050"/>
                    <a:pt x="10160" y="13970"/>
                    <a:pt x="16510" y="8890"/>
                  </a:cubicBezTo>
                  <a:cubicBezTo>
                    <a:pt x="25400" y="3810"/>
                    <a:pt x="46990" y="0"/>
                    <a:pt x="57150" y="2540"/>
                  </a:cubicBezTo>
                  <a:cubicBezTo>
                    <a:pt x="64770" y="3810"/>
                    <a:pt x="76200" y="12700"/>
                    <a:pt x="76200" y="1270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0" name="Group 130"/>
          <p:cNvGrpSpPr/>
          <p:nvPr/>
        </p:nvGrpSpPr>
        <p:grpSpPr>
          <a:xfrm>
            <a:off x="11209383" y="5586735"/>
            <a:ext cx="1296352" cy="657225"/>
            <a:chOff x="0" y="0"/>
            <a:chExt cx="1728470" cy="876300"/>
          </a:xfrm>
        </p:grpSpPr>
        <p:sp>
          <p:nvSpPr>
            <p:cNvPr id="131" name="Freeform 131"/>
            <p:cNvSpPr/>
            <p:nvPr/>
          </p:nvSpPr>
          <p:spPr>
            <a:xfrm>
              <a:off x="49530" y="31750"/>
              <a:ext cx="1629410" cy="836930"/>
            </a:xfrm>
            <a:custGeom>
              <a:avLst/>
              <a:gdLst/>
              <a:ahLst/>
              <a:cxnLst/>
              <a:rect l="l" t="t" r="r" b="b"/>
              <a:pathLst>
                <a:path w="1629410" h="836930">
                  <a:moveTo>
                    <a:pt x="1591310" y="750570"/>
                  </a:moveTo>
                  <a:cubicBezTo>
                    <a:pt x="1123950" y="760730"/>
                    <a:pt x="1018540" y="783590"/>
                    <a:pt x="866140" y="791210"/>
                  </a:cubicBezTo>
                  <a:cubicBezTo>
                    <a:pt x="638810" y="801370"/>
                    <a:pt x="92710" y="836930"/>
                    <a:pt x="20320" y="793750"/>
                  </a:cubicBezTo>
                  <a:cubicBezTo>
                    <a:pt x="3810" y="784860"/>
                    <a:pt x="1270" y="770890"/>
                    <a:pt x="1270" y="760730"/>
                  </a:cubicBezTo>
                  <a:cubicBezTo>
                    <a:pt x="2540" y="750570"/>
                    <a:pt x="6350" y="744220"/>
                    <a:pt x="19050" y="734060"/>
                  </a:cubicBezTo>
                  <a:cubicBezTo>
                    <a:pt x="73660" y="695960"/>
                    <a:pt x="450850" y="631190"/>
                    <a:pt x="557530" y="589280"/>
                  </a:cubicBezTo>
                  <a:cubicBezTo>
                    <a:pt x="605790" y="568960"/>
                    <a:pt x="631190" y="534670"/>
                    <a:pt x="657860" y="534670"/>
                  </a:cubicBezTo>
                  <a:cubicBezTo>
                    <a:pt x="674370" y="534670"/>
                    <a:pt x="694690" y="547370"/>
                    <a:pt x="698500" y="557530"/>
                  </a:cubicBezTo>
                  <a:cubicBezTo>
                    <a:pt x="702310" y="568960"/>
                    <a:pt x="695960" y="594360"/>
                    <a:pt x="680720" y="601980"/>
                  </a:cubicBezTo>
                  <a:cubicBezTo>
                    <a:pt x="647700" y="617220"/>
                    <a:pt x="481330" y="556260"/>
                    <a:pt x="448310" y="532130"/>
                  </a:cubicBezTo>
                  <a:cubicBezTo>
                    <a:pt x="435610" y="523240"/>
                    <a:pt x="430530" y="515620"/>
                    <a:pt x="429260" y="505460"/>
                  </a:cubicBezTo>
                  <a:cubicBezTo>
                    <a:pt x="427990" y="495300"/>
                    <a:pt x="430530" y="486410"/>
                    <a:pt x="440690" y="474980"/>
                  </a:cubicBezTo>
                  <a:cubicBezTo>
                    <a:pt x="466090" y="444500"/>
                    <a:pt x="548640" y="403860"/>
                    <a:pt x="632460" y="361950"/>
                  </a:cubicBezTo>
                  <a:cubicBezTo>
                    <a:pt x="775970" y="289560"/>
                    <a:pt x="1143000" y="165100"/>
                    <a:pt x="1243330" y="109220"/>
                  </a:cubicBezTo>
                  <a:cubicBezTo>
                    <a:pt x="1278890" y="88900"/>
                    <a:pt x="1290320" y="63500"/>
                    <a:pt x="1310640" y="58420"/>
                  </a:cubicBezTo>
                  <a:cubicBezTo>
                    <a:pt x="1324610" y="55880"/>
                    <a:pt x="1341120" y="58420"/>
                    <a:pt x="1348740" y="66040"/>
                  </a:cubicBezTo>
                  <a:cubicBezTo>
                    <a:pt x="1356360" y="73660"/>
                    <a:pt x="1358900" y="95250"/>
                    <a:pt x="1355090" y="105410"/>
                  </a:cubicBezTo>
                  <a:cubicBezTo>
                    <a:pt x="1352550" y="113030"/>
                    <a:pt x="1348740" y="118110"/>
                    <a:pt x="1337310" y="121920"/>
                  </a:cubicBezTo>
                  <a:cubicBezTo>
                    <a:pt x="1305560" y="132080"/>
                    <a:pt x="1210310" y="100330"/>
                    <a:pt x="1112520" y="93980"/>
                  </a:cubicBezTo>
                  <a:cubicBezTo>
                    <a:pt x="929640" y="82550"/>
                    <a:pt x="412750" y="107950"/>
                    <a:pt x="330200" y="87630"/>
                  </a:cubicBezTo>
                  <a:cubicBezTo>
                    <a:pt x="313690" y="82550"/>
                    <a:pt x="307340" y="80010"/>
                    <a:pt x="302260" y="72390"/>
                  </a:cubicBezTo>
                  <a:cubicBezTo>
                    <a:pt x="297180" y="64770"/>
                    <a:pt x="295910" y="49530"/>
                    <a:pt x="298450" y="40640"/>
                  </a:cubicBezTo>
                  <a:cubicBezTo>
                    <a:pt x="302260" y="31750"/>
                    <a:pt x="313690" y="22860"/>
                    <a:pt x="322580" y="20320"/>
                  </a:cubicBezTo>
                  <a:cubicBezTo>
                    <a:pt x="332740" y="17780"/>
                    <a:pt x="346710" y="22860"/>
                    <a:pt x="353060" y="29210"/>
                  </a:cubicBezTo>
                  <a:cubicBezTo>
                    <a:pt x="360680" y="35560"/>
                    <a:pt x="364490" y="49530"/>
                    <a:pt x="363220" y="58420"/>
                  </a:cubicBezTo>
                  <a:cubicBezTo>
                    <a:pt x="361950" y="68580"/>
                    <a:pt x="353060" y="80010"/>
                    <a:pt x="344170" y="83820"/>
                  </a:cubicBezTo>
                  <a:cubicBezTo>
                    <a:pt x="336550" y="87630"/>
                    <a:pt x="321310" y="86360"/>
                    <a:pt x="312420" y="82550"/>
                  </a:cubicBezTo>
                  <a:cubicBezTo>
                    <a:pt x="304800" y="77470"/>
                    <a:pt x="297180" y="63500"/>
                    <a:pt x="297180" y="54610"/>
                  </a:cubicBezTo>
                  <a:cubicBezTo>
                    <a:pt x="295910" y="48260"/>
                    <a:pt x="298450" y="39370"/>
                    <a:pt x="302260" y="34290"/>
                  </a:cubicBezTo>
                  <a:cubicBezTo>
                    <a:pt x="307340" y="27940"/>
                    <a:pt x="313690" y="24130"/>
                    <a:pt x="330200" y="19050"/>
                  </a:cubicBezTo>
                  <a:cubicBezTo>
                    <a:pt x="412750" y="0"/>
                    <a:pt x="935990" y="11430"/>
                    <a:pt x="1116330" y="25400"/>
                  </a:cubicBezTo>
                  <a:cubicBezTo>
                    <a:pt x="1211580" y="33020"/>
                    <a:pt x="1303020" y="43180"/>
                    <a:pt x="1334770" y="57150"/>
                  </a:cubicBezTo>
                  <a:cubicBezTo>
                    <a:pt x="1346200" y="62230"/>
                    <a:pt x="1350010" y="66040"/>
                    <a:pt x="1353820" y="72390"/>
                  </a:cubicBezTo>
                  <a:cubicBezTo>
                    <a:pt x="1357630" y="81280"/>
                    <a:pt x="1360170" y="93980"/>
                    <a:pt x="1355090" y="105410"/>
                  </a:cubicBezTo>
                  <a:cubicBezTo>
                    <a:pt x="1346200" y="125730"/>
                    <a:pt x="1314450" y="146050"/>
                    <a:pt x="1270000" y="171450"/>
                  </a:cubicBezTo>
                  <a:cubicBezTo>
                    <a:pt x="1162050" y="234950"/>
                    <a:pt x="815340" y="351790"/>
                    <a:pt x="666750" y="421640"/>
                  </a:cubicBezTo>
                  <a:cubicBezTo>
                    <a:pt x="577850" y="464820"/>
                    <a:pt x="491490" y="539750"/>
                    <a:pt x="455930" y="535940"/>
                  </a:cubicBezTo>
                  <a:cubicBezTo>
                    <a:pt x="443230" y="533400"/>
                    <a:pt x="434340" y="523240"/>
                    <a:pt x="431800" y="513080"/>
                  </a:cubicBezTo>
                  <a:cubicBezTo>
                    <a:pt x="427990" y="502920"/>
                    <a:pt x="434340" y="482600"/>
                    <a:pt x="440690" y="474980"/>
                  </a:cubicBezTo>
                  <a:cubicBezTo>
                    <a:pt x="445770" y="468630"/>
                    <a:pt x="453390" y="466090"/>
                    <a:pt x="464820" y="466090"/>
                  </a:cubicBezTo>
                  <a:cubicBezTo>
                    <a:pt x="483870" y="463550"/>
                    <a:pt x="523240" y="474980"/>
                    <a:pt x="553720" y="486410"/>
                  </a:cubicBezTo>
                  <a:cubicBezTo>
                    <a:pt x="585470" y="497840"/>
                    <a:pt x="624840" y="532130"/>
                    <a:pt x="648970" y="538480"/>
                  </a:cubicBezTo>
                  <a:cubicBezTo>
                    <a:pt x="662940" y="541020"/>
                    <a:pt x="674370" y="533400"/>
                    <a:pt x="681990" y="538480"/>
                  </a:cubicBezTo>
                  <a:cubicBezTo>
                    <a:pt x="692150" y="546100"/>
                    <a:pt x="702310" y="570230"/>
                    <a:pt x="698500" y="582930"/>
                  </a:cubicBezTo>
                  <a:cubicBezTo>
                    <a:pt x="694690" y="596900"/>
                    <a:pt x="676910" y="604520"/>
                    <a:pt x="655320" y="615950"/>
                  </a:cubicBezTo>
                  <a:cubicBezTo>
                    <a:pt x="612140" y="640080"/>
                    <a:pt x="520700" y="671830"/>
                    <a:pt x="434340" y="697230"/>
                  </a:cubicBezTo>
                  <a:cubicBezTo>
                    <a:pt x="317500" y="732790"/>
                    <a:pt x="67310" y="815340"/>
                    <a:pt x="20320" y="793750"/>
                  </a:cubicBezTo>
                  <a:cubicBezTo>
                    <a:pt x="5080" y="787400"/>
                    <a:pt x="0" y="770890"/>
                    <a:pt x="1270" y="760730"/>
                  </a:cubicBezTo>
                  <a:cubicBezTo>
                    <a:pt x="3810" y="749300"/>
                    <a:pt x="13970" y="739140"/>
                    <a:pt x="35560" y="730250"/>
                  </a:cubicBezTo>
                  <a:cubicBezTo>
                    <a:pt x="125730" y="695960"/>
                    <a:pt x="618490" y="734060"/>
                    <a:pt x="861060" y="722630"/>
                  </a:cubicBezTo>
                  <a:cubicBezTo>
                    <a:pt x="1054100" y="713740"/>
                    <a:pt x="1242060" y="684530"/>
                    <a:pt x="1379220" y="678180"/>
                  </a:cubicBezTo>
                  <a:cubicBezTo>
                    <a:pt x="1468120" y="674370"/>
                    <a:pt x="1563370" y="657860"/>
                    <a:pt x="1600200" y="676910"/>
                  </a:cubicBezTo>
                  <a:cubicBezTo>
                    <a:pt x="1617980" y="685800"/>
                    <a:pt x="1629410" y="704850"/>
                    <a:pt x="1628140" y="717550"/>
                  </a:cubicBezTo>
                  <a:cubicBezTo>
                    <a:pt x="1626870" y="730250"/>
                    <a:pt x="1591310" y="750570"/>
                    <a:pt x="1591310" y="75057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10967448" y="5569590"/>
            <a:ext cx="915352" cy="641032"/>
            <a:chOff x="0" y="0"/>
            <a:chExt cx="1220470" cy="854710"/>
          </a:xfrm>
        </p:grpSpPr>
        <p:sp>
          <p:nvSpPr>
            <p:cNvPr id="133" name="Freeform 133"/>
            <p:cNvSpPr/>
            <p:nvPr/>
          </p:nvSpPr>
          <p:spPr>
            <a:xfrm>
              <a:off x="45720" y="31750"/>
              <a:ext cx="1126490" cy="796290"/>
            </a:xfrm>
            <a:custGeom>
              <a:avLst/>
              <a:gdLst/>
              <a:ahLst/>
              <a:cxnLst/>
              <a:rect l="l" t="t" r="r" b="b"/>
              <a:pathLst>
                <a:path w="1126490" h="796290">
                  <a:moveTo>
                    <a:pt x="571500" y="91440"/>
                  </a:moveTo>
                  <a:cubicBezTo>
                    <a:pt x="95250" y="154940"/>
                    <a:pt x="95250" y="179070"/>
                    <a:pt x="83820" y="179070"/>
                  </a:cubicBezTo>
                  <a:cubicBezTo>
                    <a:pt x="73660" y="179070"/>
                    <a:pt x="52070" y="156210"/>
                    <a:pt x="52070" y="144780"/>
                  </a:cubicBezTo>
                  <a:cubicBezTo>
                    <a:pt x="50800" y="132080"/>
                    <a:pt x="62230" y="115570"/>
                    <a:pt x="81280" y="107950"/>
                  </a:cubicBezTo>
                  <a:cubicBezTo>
                    <a:pt x="138430" y="83820"/>
                    <a:pt x="339090" y="135890"/>
                    <a:pt x="488950" y="142240"/>
                  </a:cubicBezTo>
                  <a:cubicBezTo>
                    <a:pt x="669290" y="149860"/>
                    <a:pt x="1024890" y="132080"/>
                    <a:pt x="1089660" y="143510"/>
                  </a:cubicBezTo>
                  <a:cubicBezTo>
                    <a:pt x="1103630" y="146050"/>
                    <a:pt x="1107440" y="147320"/>
                    <a:pt x="1112520" y="152400"/>
                  </a:cubicBezTo>
                  <a:cubicBezTo>
                    <a:pt x="1118870" y="160020"/>
                    <a:pt x="1125220" y="173990"/>
                    <a:pt x="1123950" y="182880"/>
                  </a:cubicBezTo>
                  <a:cubicBezTo>
                    <a:pt x="1122680" y="193040"/>
                    <a:pt x="1116330" y="204470"/>
                    <a:pt x="1106170" y="209550"/>
                  </a:cubicBezTo>
                  <a:cubicBezTo>
                    <a:pt x="1089660" y="218440"/>
                    <a:pt x="1055370" y="208280"/>
                    <a:pt x="1029970" y="214630"/>
                  </a:cubicBezTo>
                  <a:cubicBezTo>
                    <a:pt x="998220" y="223520"/>
                    <a:pt x="971550" y="242570"/>
                    <a:pt x="932180" y="265430"/>
                  </a:cubicBezTo>
                  <a:cubicBezTo>
                    <a:pt x="869950" y="300990"/>
                    <a:pt x="689610" y="387350"/>
                    <a:pt x="694690" y="415290"/>
                  </a:cubicBezTo>
                  <a:cubicBezTo>
                    <a:pt x="698500" y="435610"/>
                    <a:pt x="803910" y="426720"/>
                    <a:pt x="824230" y="443230"/>
                  </a:cubicBezTo>
                  <a:cubicBezTo>
                    <a:pt x="834390" y="452120"/>
                    <a:pt x="838200" y="464820"/>
                    <a:pt x="838200" y="474980"/>
                  </a:cubicBezTo>
                  <a:cubicBezTo>
                    <a:pt x="836930" y="485140"/>
                    <a:pt x="831850" y="495300"/>
                    <a:pt x="819150" y="504190"/>
                  </a:cubicBezTo>
                  <a:cubicBezTo>
                    <a:pt x="788670" y="524510"/>
                    <a:pt x="689610" y="521970"/>
                    <a:pt x="612140" y="539750"/>
                  </a:cubicBezTo>
                  <a:cubicBezTo>
                    <a:pt x="511810" y="563880"/>
                    <a:pt x="273050" y="610870"/>
                    <a:pt x="267970" y="640080"/>
                  </a:cubicBezTo>
                  <a:cubicBezTo>
                    <a:pt x="266700" y="651510"/>
                    <a:pt x="293370" y="664210"/>
                    <a:pt x="317500" y="673100"/>
                  </a:cubicBezTo>
                  <a:cubicBezTo>
                    <a:pt x="364490" y="689610"/>
                    <a:pt x="505460" y="676910"/>
                    <a:pt x="541020" y="698500"/>
                  </a:cubicBezTo>
                  <a:cubicBezTo>
                    <a:pt x="556260" y="707390"/>
                    <a:pt x="565150" y="721360"/>
                    <a:pt x="565150" y="734060"/>
                  </a:cubicBezTo>
                  <a:cubicBezTo>
                    <a:pt x="565150" y="745490"/>
                    <a:pt x="557530" y="759460"/>
                    <a:pt x="541020" y="768350"/>
                  </a:cubicBezTo>
                  <a:cubicBezTo>
                    <a:pt x="488950" y="796290"/>
                    <a:pt x="217170" y="789940"/>
                    <a:pt x="132080" y="770890"/>
                  </a:cubicBezTo>
                  <a:cubicBezTo>
                    <a:pt x="91440" y="762000"/>
                    <a:pt x="66040" y="749300"/>
                    <a:pt x="44450" y="731520"/>
                  </a:cubicBezTo>
                  <a:cubicBezTo>
                    <a:pt x="26670" y="716280"/>
                    <a:pt x="11430" y="697230"/>
                    <a:pt x="5080" y="678180"/>
                  </a:cubicBezTo>
                  <a:cubicBezTo>
                    <a:pt x="0" y="656590"/>
                    <a:pt x="7620" y="631190"/>
                    <a:pt x="13970" y="608330"/>
                  </a:cubicBezTo>
                  <a:cubicBezTo>
                    <a:pt x="21590" y="584200"/>
                    <a:pt x="33020" y="549910"/>
                    <a:pt x="48260" y="535940"/>
                  </a:cubicBezTo>
                  <a:cubicBezTo>
                    <a:pt x="57150" y="527050"/>
                    <a:pt x="71120" y="523240"/>
                    <a:pt x="81280" y="524510"/>
                  </a:cubicBezTo>
                  <a:cubicBezTo>
                    <a:pt x="92710" y="525780"/>
                    <a:pt x="106680" y="535940"/>
                    <a:pt x="110490" y="546100"/>
                  </a:cubicBezTo>
                  <a:cubicBezTo>
                    <a:pt x="115570" y="556260"/>
                    <a:pt x="114300" y="572770"/>
                    <a:pt x="109220" y="581660"/>
                  </a:cubicBezTo>
                  <a:cubicBezTo>
                    <a:pt x="104140" y="591820"/>
                    <a:pt x="88900" y="599440"/>
                    <a:pt x="78740" y="600710"/>
                  </a:cubicBezTo>
                  <a:cubicBezTo>
                    <a:pt x="69850" y="601980"/>
                    <a:pt x="60960" y="599440"/>
                    <a:pt x="54610" y="594360"/>
                  </a:cubicBezTo>
                  <a:cubicBezTo>
                    <a:pt x="46990" y="588010"/>
                    <a:pt x="36830" y="574040"/>
                    <a:pt x="36830" y="562610"/>
                  </a:cubicBezTo>
                  <a:cubicBezTo>
                    <a:pt x="38100" y="551180"/>
                    <a:pt x="53340" y="528320"/>
                    <a:pt x="64770" y="525780"/>
                  </a:cubicBezTo>
                  <a:cubicBezTo>
                    <a:pt x="77470" y="521970"/>
                    <a:pt x="101600" y="533400"/>
                    <a:pt x="109220" y="542290"/>
                  </a:cubicBezTo>
                  <a:cubicBezTo>
                    <a:pt x="114300" y="548640"/>
                    <a:pt x="115570" y="556260"/>
                    <a:pt x="114300" y="566420"/>
                  </a:cubicBezTo>
                  <a:cubicBezTo>
                    <a:pt x="113030" y="589280"/>
                    <a:pt x="71120" y="646430"/>
                    <a:pt x="80010" y="669290"/>
                  </a:cubicBezTo>
                  <a:cubicBezTo>
                    <a:pt x="86360" y="687070"/>
                    <a:pt x="106680" y="693420"/>
                    <a:pt x="135890" y="699770"/>
                  </a:cubicBezTo>
                  <a:cubicBezTo>
                    <a:pt x="205740" y="718820"/>
                    <a:pt x="473710" y="670560"/>
                    <a:pt x="532130" y="695960"/>
                  </a:cubicBezTo>
                  <a:cubicBezTo>
                    <a:pt x="552450" y="704850"/>
                    <a:pt x="565150" y="721360"/>
                    <a:pt x="565150" y="734060"/>
                  </a:cubicBezTo>
                  <a:cubicBezTo>
                    <a:pt x="565150" y="745490"/>
                    <a:pt x="551180" y="764540"/>
                    <a:pt x="532130" y="770890"/>
                  </a:cubicBezTo>
                  <a:cubicBezTo>
                    <a:pt x="490220" y="787400"/>
                    <a:pt x="353060" y="758190"/>
                    <a:pt x="294640" y="741680"/>
                  </a:cubicBezTo>
                  <a:cubicBezTo>
                    <a:pt x="256540" y="732790"/>
                    <a:pt x="223520" y="722630"/>
                    <a:pt x="205740" y="704850"/>
                  </a:cubicBezTo>
                  <a:cubicBezTo>
                    <a:pt x="193040" y="692150"/>
                    <a:pt x="184150" y="675640"/>
                    <a:pt x="185420" y="659130"/>
                  </a:cubicBezTo>
                  <a:cubicBezTo>
                    <a:pt x="187960" y="635000"/>
                    <a:pt x="209550" y="600710"/>
                    <a:pt x="242570" y="576580"/>
                  </a:cubicBezTo>
                  <a:cubicBezTo>
                    <a:pt x="307340" y="529590"/>
                    <a:pt x="496570" y="494030"/>
                    <a:pt x="600710" y="469900"/>
                  </a:cubicBezTo>
                  <a:cubicBezTo>
                    <a:pt x="678180" y="452120"/>
                    <a:pt x="772160" y="422910"/>
                    <a:pt x="808990" y="435610"/>
                  </a:cubicBezTo>
                  <a:cubicBezTo>
                    <a:pt x="824230" y="440690"/>
                    <a:pt x="835660" y="454660"/>
                    <a:pt x="838200" y="466090"/>
                  </a:cubicBezTo>
                  <a:cubicBezTo>
                    <a:pt x="839470" y="477520"/>
                    <a:pt x="830580" y="496570"/>
                    <a:pt x="819150" y="504190"/>
                  </a:cubicBezTo>
                  <a:cubicBezTo>
                    <a:pt x="802640" y="514350"/>
                    <a:pt x="764540" y="504190"/>
                    <a:pt x="734060" y="499110"/>
                  </a:cubicBezTo>
                  <a:cubicBezTo>
                    <a:pt x="698500" y="492760"/>
                    <a:pt x="640080" y="485140"/>
                    <a:pt x="621030" y="466090"/>
                  </a:cubicBezTo>
                  <a:cubicBezTo>
                    <a:pt x="607060" y="454660"/>
                    <a:pt x="601980" y="435610"/>
                    <a:pt x="604520" y="420370"/>
                  </a:cubicBezTo>
                  <a:cubicBezTo>
                    <a:pt x="607060" y="400050"/>
                    <a:pt x="626110" y="382270"/>
                    <a:pt x="651510" y="359410"/>
                  </a:cubicBezTo>
                  <a:cubicBezTo>
                    <a:pt x="707390" y="307340"/>
                    <a:pt x="877570" y="186690"/>
                    <a:pt x="963930" y="157480"/>
                  </a:cubicBezTo>
                  <a:cubicBezTo>
                    <a:pt x="1014730" y="139700"/>
                    <a:pt x="1071880" y="133350"/>
                    <a:pt x="1098550" y="144780"/>
                  </a:cubicBezTo>
                  <a:cubicBezTo>
                    <a:pt x="1113790" y="152400"/>
                    <a:pt x="1126490" y="171450"/>
                    <a:pt x="1123950" y="182880"/>
                  </a:cubicBezTo>
                  <a:cubicBezTo>
                    <a:pt x="1122680" y="194310"/>
                    <a:pt x="1111250" y="205740"/>
                    <a:pt x="1089660" y="213360"/>
                  </a:cubicBezTo>
                  <a:cubicBezTo>
                    <a:pt x="1013460" y="242570"/>
                    <a:pt x="665480" y="217170"/>
                    <a:pt x="483870" y="209550"/>
                  </a:cubicBezTo>
                  <a:cubicBezTo>
                    <a:pt x="336550" y="203200"/>
                    <a:pt x="142240" y="205740"/>
                    <a:pt x="85090" y="179070"/>
                  </a:cubicBezTo>
                  <a:cubicBezTo>
                    <a:pt x="64770" y="168910"/>
                    <a:pt x="53340" y="157480"/>
                    <a:pt x="52070" y="144780"/>
                  </a:cubicBezTo>
                  <a:cubicBezTo>
                    <a:pt x="49530" y="130810"/>
                    <a:pt x="60960" y="110490"/>
                    <a:pt x="76200" y="99060"/>
                  </a:cubicBezTo>
                  <a:cubicBezTo>
                    <a:pt x="102870" y="78740"/>
                    <a:pt x="162560" y="76200"/>
                    <a:pt x="220980" y="66040"/>
                  </a:cubicBezTo>
                  <a:cubicBezTo>
                    <a:pt x="312420" y="49530"/>
                    <a:pt x="516890" y="0"/>
                    <a:pt x="570230" y="19050"/>
                  </a:cubicBezTo>
                  <a:cubicBezTo>
                    <a:pt x="589280" y="25400"/>
                    <a:pt x="603250" y="41910"/>
                    <a:pt x="603250" y="54610"/>
                  </a:cubicBezTo>
                  <a:cubicBezTo>
                    <a:pt x="603250" y="66040"/>
                    <a:pt x="571500" y="91440"/>
                    <a:pt x="571500" y="9144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4" name="Group 134"/>
          <p:cNvGrpSpPr/>
          <p:nvPr/>
        </p:nvGrpSpPr>
        <p:grpSpPr>
          <a:xfrm>
            <a:off x="10872198" y="5723895"/>
            <a:ext cx="762952" cy="242888"/>
            <a:chOff x="0" y="0"/>
            <a:chExt cx="1017270" cy="323850"/>
          </a:xfrm>
        </p:grpSpPr>
        <p:sp>
          <p:nvSpPr>
            <p:cNvPr id="135" name="Freeform 135"/>
            <p:cNvSpPr/>
            <p:nvPr/>
          </p:nvSpPr>
          <p:spPr>
            <a:xfrm>
              <a:off x="48260" y="46990"/>
              <a:ext cx="920750" cy="226060"/>
            </a:xfrm>
            <a:custGeom>
              <a:avLst/>
              <a:gdLst/>
              <a:ahLst/>
              <a:cxnLst/>
              <a:rect l="l" t="t" r="r" b="b"/>
              <a:pathLst>
                <a:path w="920750" h="226060">
                  <a:moveTo>
                    <a:pt x="34290" y="144780"/>
                  </a:moveTo>
                  <a:cubicBezTo>
                    <a:pt x="900430" y="15240"/>
                    <a:pt x="911860" y="26670"/>
                    <a:pt x="916940" y="36830"/>
                  </a:cubicBezTo>
                  <a:cubicBezTo>
                    <a:pt x="920750" y="44450"/>
                    <a:pt x="918210" y="55880"/>
                    <a:pt x="914400" y="62230"/>
                  </a:cubicBezTo>
                  <a:cubicBezTo>
                    <a:pt x="909320" y="71120"/>
                    <a:pt x="896620" y="80010"/>
                    <a:pt x="886460" y="81280"/>
                  </a:cubicBezTo>
                  <a:cubicBezTo>
                    <a:pt x="876300" y="83820"/>
                    <a:pt x="858520" y="78740"/>
                    <a:pt x="849630" y="72390"/>
                  </a:cubicBezTo>
                  <a:cubicBezTo>
                    <a:pt x="842010" y="67310"/>
                    <a:pt x="835660" y="60960"/>
                    <a:pt x="833120" y="52070"/>
                  </a:cubicBezTo>
                  <a:cubicBezTo>
                    <a:pt x="831850" y="40640"/>
                    <a:pt x="836930" y="19050"/>
                    <a:pt x="845820" y="11430"/>
                  </a:cubicBezTo>
                  <a:cubicBezTo>
                    <a:pt x="853440" y="3810"/>
                    <a:pt x="871220" y="2540"/>
                    <a:pt x="881380" y="5080"/>
                  </a:cubicBezTo>
                  <a:cubicBezTo>
                    <a:pt x="890270" y="8890"/>
                    <a:pt x="901700" y="20320"/>
                    <a:pt x="905510" y="30480"/>
                  </a:cubicBezTo>
                  <a:cubicBezTo>
                    <a:pt x="908050" y="40640"/>
                    <a:pt x="904240" y="57150"/>
                    <a:pt x="897890" y="64770"/>
                  </a:cubicBezTo>
                  <a:cubicBezTo>
                    <a:pt x="891540" y="72390"/>
                    <a:pt x="875030" y="78740"/>
                    <a:pt x="864870" y="77470"/>
                  </a:cubicBezTo>
                  <a:cubicBezTo>
                    <a:pt x="854710" y="76200"/>
                    <a:pt x="840740" y="67310"/>
                    <a:pt x="835660" y="58420"/>
                  </a:cubicBezTo>
                  <a:cubicBezTo>
                    <a:pt x="831850" y="49530"/>
                    <a:pt x="830580" y="31750"/>
                    <a:pt x="835660" y="22860"/>
                  </a:cubicBezTo>
                  <a:cubicBezTo>
                    <a:pt x="840740" y="13970"/>
                    <a:pt x="854710" y="3810"/>
                    <a:pt x="864870" y="3810"/>
                  </a:cubicBezTo>
                  <a:cubicBezTo>
                    <a:pt x="876300" y="2540"/>
                    <a:pt x="897890" y="16510"/>
                    <a:pt x="904240" y="26670"/>
                  </a:cubicBezTo>
                  <a:cubicBezTo>
                    <a:pt x="908050" y="35560"/>
                    <a:pt x="905510" y="53340"/>
                    <a:pt x="900430" y="60960"/>
                  </a:cubicBezTo>
                  <a:cubicBezTo>
                    <a:pt x="894080" y="69850"/>
                    <a:pt x="877570" y="78740"/>
                    <a:pt x="867410" y="77470"/>
                  </a:cubicBezTo>
                  <a:cubicBezTo>
                    <a:pt x="855980" y="76200"/>
                    <a:pt x="835660" y="63500"/>
                    <a:pt x="833120" y="52070"/>
                  </a:cubicBezTo>
                  <a:cubicBezTo>
                    <a:pt x="830580" y="39370"/>
                    <a:pt x="842010" y="12700"/>
                    <a:pt x="853440" y="6350"/>
                  </a:cubicBezTo>
                  <a:cubicBezTo>
                    <a:pt x="864870" y="0"/>
                    <a:pt x="891540" y="7620"/>
                    <a:pt x="902970" y="16510"/>
                  </a:cubicBezTo>
                  <a:cubicBezTo>
                    <a:pt x="911860" y="24130"/>
                    <a:pt x="919480" y="43180"/>
                    <a:pt x="916940" y="54610"/>
                  </a:cubicBezTo>
                  <a:cubicBezTo>
                    <a:pt x="914400" y="64770"/>
                    <a:pt x="906780" y="72390"/>
                    <a:pt x="886460" y="81280"/>
                  </a:cubicBezTo>
                  <a:cubicBezTo>
                    <a:pt x="798830" y="124460"/>
                    <a:pt x="134620" y="226060"/>
                    <a:pt x="48260" y="224790"/>
                  </a:cubicBezTo>
                  <a:cubicBezTo>
                    <a:pt x="31750" y="224790"/>
                    <a:pt x="27940" y="224790"/>
                    <a:pt x="20320" y="219710"/>
                  </a:cubicBezTo>
                  <a:cubicBezTo>
                    <a:pt x="12700" y="214630"/>
                    <a:pt x="3810" y="205740"/>
                    <a:pt x="2540" y="196850"/>
                  </a:cubicBezTo>
                  <a:cubicBezTo>
                    <a:pt x="0" y="186690"/>
                    <a:pt x="2540" y="168910"/>
                    <a:pt x="8890" y="160020"/>
                  </a:cubicBezTo>
                  <a:cubicBezTo>
                    <a:pt x="13970" y="152400"/>
                    <a:pt x="34290" y="144780"/>
                    <a:pt x="34290" y="14478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6" name="Group 136"/>
          <p:cNvGrpSpPr/>
          <p:nvPr/>
        </p:nvGrpSpPr>
        <p:grpSpPr>
          <a:xfrm>
            <a:off x="11096988" y="5218117"/>
            <a:ext cx="880110" cy="197167"/>
            <a:chOff x="0" y="0"/>
            <a:chExt cx="1173480" cy="262890"/>
          </a:xfrm>
        </p:grpSpPr>
        <p:sp>
          <p:nvSpPr>
            <p:cNvPr id="137" name="Freeform 137"/>
            <p:cNvSpPr/>
            <p:nvPr/>
          </p:nvSpPr>
          <p:spPr>
            <a:xfrm>
              <a:off x="49530" y="31750"/>
              <a:ext cx="1074420" cy="187960"/>
            </a:xfrm>
            <a:custGeom>
              <a:avLst/>
              <a:gdLst/>
              <a:ahLst/>
              <a:cxnLst/>
              <a:rect l="l" t="t" r="r" b="b"/>
              <a:pathLst>
                <a:path w="1074420" h="187960">
                  <a:moveTo>
                    <a:pt x="39370" y="104140"/>
                  </a:moveTo>
                  <a:cubicBezTo>
                    <a:pt x="469900" y="97790"/>
                    <a:pt x="943610" y="2540"/>
                    <a:pt x="1033780" y="26670"/>
                  </a:cubicBezTo>
                  <a:cubicBezTo>
                    <a:pt x="1055370" y="33020"/>
                    <a:pt x="1066800" y="43180"/>
                    <a:pt x="1070610" y="54610"/>
                  </a:cubicBezTo>
                  <a:cubicBezTo>
                    <a:pt x="1074420" y="63500"/>
                    <a:pt x="1068070" y="78740"/>
                    <a:pt x="1062990" y="86360"/>
                  </a:cubicBezTo>
                  <a:cubicBezTo>
                    <a:pt x="1057910" y="92710"/>
                    <a:pt x="1052830" y="93980"/>
                    <a:pt x="1040130" y="96520"/>
                  </a:cubicBezTo>
                  <a:cubicBezTo>
                    <a:pt x="972820" y="113030"/>
                    <a:pt x="474980" y="119380"/>
                    <a:pt x="397510" y="99060"/>
                  </a:cubicBezTo>
                  <a:cubicBezTo>
                    <a:pt x="378460" y="95250"/>
                    <a:pt x="370840" y="90170"/>
                    <a:pt x="364490" y="82550"/>
                  </a:cubicBezTo>
                  <a:cubicBezTo>
                    <a:pt x="359410" y="74930"/>
                    <a:pt x="355600" y="66040"/>
                    <a:pt x="356870" y="57150"/>
                  </a:cubicBezTo>
                  <a:cubicBezTo>
                    <a:pt x="358140" y="46990"/>
                    <a:pt x="368300" y="31750"/>
                    <a:pt x="375920" y="25400"/>
                  </a:cubicBezTo>
                  <a:cubicBezTo>
                    <a:pt x="383540" y="20320"/>
                    <a:pt x="392430" y="19050"/>
                    <a:pt x="401320" y="20320"/>
                  </a:cubicBezTo>
                  <a:cubicBezTo>
                    <a:pt x="411480" y="22860"/>
                    <a:pt x="426720" y="33020"/>
                    <a:pt x="431800" y="40640"/>
                  </a:cubicBezTo>
                  <a:cubicBezTo>
                    <a:pt x="436880" y="48260"/>
                    <a:pt x="438150" y="58420"/>
                    <a:pt x="435610" y="66040"/>
                  </a:cubicBezTo>
                  <a:cubicBezTo>
                    <a:pt x="433070" y="76200"/>
                    <a:pt x="422910" y="90170"/>
                    <a:pt x="414020" y="95250"/>
                  </a:cubicBezTo>
                  <a:cubicBezTo>
                    <a:pt x="406400" y="100330"/>
                    <a:pt x="396240" y="101600"/>
                    <a:pt x="388620" y="99060"/>
                  </a:cubicBezTo>
                  <a:cubicBezTo>
                    <a:pt x="377190" y="93980"/>
                    <a:pt x="358140" y="74930"/>
                    <a:pt x="356870" y="62230"/>
                  </a:cubicBezTo>
                  <a:cubicBezTo>
                    <a:pt x="356870" y="49530"/>
                    <a:pt x="367030" y="31750"/>
                    <a:pt x="384810" y="21590"/>
                  </a:cubicBezTo>
                  <a:cubicBezTo>
                    <a:pt x="421640" y="2540"/>
                    <a:pt x="520700" y="19050"/>
                    <a:pt x="607060" y="19050"/>
                  </a:cubicBezTo>
                  <a:cubicBezTo>
                    <a:pt x="727710" y="20320"/>
                    <a:pt x="982980" y="0"/>
                    <a:pt x="1041400" y="27940"/>
                  </a:cubicBezTo>
                  <a:cubicBezTo>
                    <a:pt x="1061720" y="36830"/>
                    <a:pt x="1071880" y="50800"/>
                    <a:pt x="1071880" y="63500"/>
                  </a:cubicBezTo>
                  <a:cubicBezTo>
                    <a:pt x="1071880" y="74930"/>
                    <a:pt x="1060450" y="87630"/>
                    <a:pt x="1040130" y="99060"/>
                  </a:cubicBezTo>
                  <a:cubicBezTo>
                    <a:pt x="955040" y="140970"/>
                    <a:pt x="471170" y="167640"/>
                    <a:pt x="288290" y="179070"/>
                  </a:cubicBezTo>
                  <a:cubicBezTo>
                    <a:pt x="182880" y="184150"/>
                    <a:pt x="78740" y="187960"/>
                    <a:pt x="39370" y="180340"/>
                  </a:cubicBezTo>
                  <a:cubicBezTo>
                    <a:pt x="25400" y="177800"/>
                    <a:pt x="20320" y="176530"/>
                    <a:pt x="13970" y="171450"/>
                  </a:cubicBezTo>
                  <a:cubicBezTo>
                    <a:pt x="7620" y="165100"/>
                    <a:pt x="1270" y="156210"/>
                    <a:pt x="1270" y="147320"/>
                  </a:cubicBezTo>
                  <a:cubicBezTo>
                    <a:pt x="0" y="137160"/>
                    <a:pt x="6350" y="120650"/>
                    <a:pt x="13970" y="114300"/>
                  </a:cubicBezTo>
                  <a:cubicBezTo>
                    <a:pt x="20320" y="107950"/>
                    <a:pt x="39370" y="104140"/>
                    <a:pt x="39370" y="10414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8" name="Group 138"/>
          <p:cNvGrpSpPr/>
          <p:nvPr/>
        </p:nvGrpSpPr>
        <p:grpSpPr>
          <a:xfrm>
            <a:off x="11191285" y="4896172"/>
            <a:ext cx="686752" cy="372428"/>
            <a:chOff x="0" y="0"/>
            <a:chExt cx="915670" cy="496570"/>
          </a:xfrm>
        </p:grpSpPr>
        <p:sp>
          <p:nvSpPr>
            <p:cNvPr id="139" name="Freeform 139"/>
            <p:cNvSpPr/>
            <p:nvPr/>
          </p:nvSpPr>
          <p:spPr>
            <a:xfrm>
              <a:off x="49530" y="35560"/>
              <a:ext cx="819150" cy="408940"/>
            </a:xfrm>
            <a:custGeom>
              <a:avLst/>
              <a:gdLst/>
              <a:ahLst/>
              <a:cxnLst/>
              <a:rect l="l" t="t" r="r" b="b"/>
              <a:pathLst>
                <a:path w="819150" h="408940">
                  <a:moveTo>
                    <a:pt x="146050" y="408940"/>
                  </a:moveTo>
                  <a:cubicBezTo>
                    <a:pt x="3810" y="334010"/>
                    <a:pt x="0" y="321310"/>
                    <a:pt x="2540" y="309880"/>
                  </a:cubicBezTo>
                  <a:cubicBezTo>
                    <a:pt x="3810" y="298450"/>
                    <a:pt x="15240" y="284480"/>
                    <a:pt x="25400" y="279400"/>
                  </a:cubicBezTo>
                  <a:cubicBezTo>
                    <a:pt x="35560" y="274320"/>
                    <a:pt x="49530" y="284480"/>
                    <a:pt x="63500" y="281940"/>
                  </a:cubicBezTo>
                  <a:cubicBezTo>
                    <a:pt x="83820" y="276860"/>
                    <a:pt x="96520" y="260350"/>
                    <a:pt x="130810" y="246380"/>
                  </a:cubicBezTo>
                  <a:cubicBezTo>
                    <a:pt x="231140" y="207010"/>
                    <a:pt x="671830" y="113030"/>
                    <a:pt x="741680" y="72390"/>
                  </a:cubicBezTo>
                  <a:cubicBezTo>
                    <a:pt x="759460" y="62230"/>
                    <a:pt x="758190" y="48260"/>
                    <a:pt x="769620" y="45720"/>
                  </a:cubicBezTo>
                  <a:cubicBezTo>
                    <a:pt x="782320" y="43180"/>
                    <a:pt x="808990" y="54610"/>
                    <a:pt x="814070" y="66040"/>
                  </a:cubicBezTo>
                  <a:cubicBezTo>
                    <a:pt x="819150" y="76200"/>
                    <a:pt x="810260" y="106680"/>
                    <a:pt x="800100" y="111760"/>
                  </a:cubicBezTo>
                  <a:cubicBezTo>
                    <a:pt x="787400" y="119380"/>
                    <a:pt x="763270" y="99060"/>
                    <a:pt x="736600" y="95250"/>
                  </a:cubicBezTo>
                  <a:cubicBezTo>
                    <a:pt x="693420" y="88900"/>
                    <a:pt x="591820" y="102870"/>
                    <a:pt x="561340" y="88900"/>
                  </a:cubicBezTo>
                  <a:cubicBezTo>
                    <a:pt x="547370" y="82550"/>
                    <a:pt x="538480" y="72390"/>
                    <a:pt x="535940" y="62230"/>
                  </a:cubicBezTo>
                  <a:cubicBezTo>
                    <a:pt x="534670" y="49530"/>
                    <a:pt x="543560" y="24130"/>
                    <a:pt x="554990" y="17780"/>
                  </a:cubicBezTo>
                  <a:cubicBezTo>
                    <a:pt x="565150" y="11430"/>
                    <a:pt x="591820" y="16510"/>
                    <a:pt x="601980" y="24130"/>
                  </a:cubicBezTo>
                  <a:cubicBezTo>
                    <a:pt x="609600" y="31750"/>
                    <a:pt x="614680" y="48260"/>
                    <a:pt x="613410" y="59690"/>
                  </a:cubicBezTo>
                  <a:cubicBezTo>
                    <a:pt x="610870" y="69850"/>
                    <a:pt x="599440" y="83820"/>
                    <a:pt x="590550" y="87630"/>
                  </a:cubicBezTo>
                  <a:cubicBezTo>
                    <a:pt x="580390" y="92710"/>
                    <a:pt x="562610" y="91440"/>
                    <a:pt x="553720" y="85090"/>
                  </a:cubicBezTo>
                  <a:cubicBezTo>
                    <a:pt x="544830" y="80010"/>
                    <a:pt x="534670" y="64770"/>
                    <a:pt x="534670" y="53340"/>
                  </a:cubicBezTo>
                  <a:cubicBezTo>
                    <a:pt x="535940" y="40640"/>
                    <a:pt x="546100" y="22860"/>
                    <a:pt x="562610" y="15240"/>
                  </a:cubicBezTo>
                  <a:cubicBezTo>
                    <a:pt x="591820" y="0"/>
                    <a:pt x="680720" y="11430"/>
                    <a:pt x="722630" y="20320"/>
                  </a:cubicBezTo>
                  <a:cubicBezTo>
                    <a:pt x="753110" y="25400"/>
                    <a:pt x="779780" y="33020"/>
                    <a:pt x="795020" y="46990"/>
                  </a:cubicBezTo>
                  <a:cubicBezTo>
                    <a:pt x="807720" y="58420"/>
                    <a:pt x="817880" y="77470"/>
                    <a:pt x="815340" y="91440"/>
                  </a:cubicBezTo>
                  <a:cubicBezTo>
                    <a:pt x="812800" y="107950"/>
                    <a:pt x="789940" y="124460"/>
                    <a:pt x="765810" y="139700"/>
                  </a:cubicBezTo>
                  <a:cubicBezTo>
                    <a:pt x="723900" y="163830"/>
                    <a:pt x="655320" y="176530"/>
                    <a:pt x="575310" y="199390"/>
                  </a:cubicBezTo>
                  <a:cubicBezTo>
                    <a:pt x="439420" y="240030"/>
                    <a:pt x="80010" y="374650"/>
                    <a:pt x="21590" y="351790"/>
                  </a:cubicBezTo>
                  <a:cubicBezTo>
                    <a:pt x="6350" y="346710"/>
                    <a:pt x="1270" y="331470"/>
                    <a:pt x="1270" y="320040"/>
                  </a:cubicBezTo>
                  <a:cubicBezTo>
                    <a:pt x="1270" y="307340"/>
                    <a:pt x="15240" y="285750"/>
                    <a:pt x="25400" y="279400"/>
                  </a:cubicBezTo>
                  <a:cubicBezTo>
                    <a:pt x="34290" y="274320"/>
                    <a:pt x="41910" y="274320"/>
                    <a:pt x="54610" y="276860"/>
                  </a:cubicBezTo>
                  <a:cubicBezTo>
                    <a:pt x="83820" y="283210"/>
                    <a:pt x="172720" y="325120"/>
                    <a:pt x="191770" y="345440"/>
                  </a:cubicBezTo>
                  <a:cubicBezTo>
                    <a:pt x="199390" y="355600"/>
                    <a:pt x="200660" y="363220"/>
                    <a:pt x="200660" y="372110"/>
                  </a:cubicBezTo>
                  <a:cubicBezTo>
                    <a:pt x="200660" y="381000"/>
                    <a:pt x="196850" y="392430"/>
                    <a:pt x="190500" y="398780"/>
                  </a:cubicBezTo>
                  <a:cubicBezTo>
                    <a:pt x="181610" y="406400"/>
                    <a:pt x="146050" y="408940"/>
                    <a:pt x="146050" y="40894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0" name="Group 140"/>
          <p:cNvGrpSpPr/>
          <p:nvPr/>
        </p:nvGrpSpPr>
        <p:grpSpPr>
          <a:xfrm>
            <a:off x="12638133" y="4830450"/>
            <a:ext cx="236220" cy="147638"/>
            <a:chOff x="0" y="0"/>
            <a:chExt cx="314960" cy="196850"/>
          </a:xfrm>
        </p:grpSpPr>
        <p:sp>
          <p:nvSpPr>
            <p:cNvPr id="141" name="Freeform 141"/>
            <p:cNvSpPr/>
            <p:nvPr/>
          </p:nvSpPr>
          <p:spPr>
            <a:xfrm>
              <a:off x="48260" y="43180"/>
              <a:ext cx="215900" cy="102870"/>
            </a:xfrm>
            <a:custGeom>
              <a:avLst/>
              <a:gdLst/>
              <a:ahLst/>
              <a:cxnLst/>
              <a:rect l="l" t="t" r="r" b="b"/>
              <a:pathLst>
                <a:path w="215900" h="102870">
                  <a:moveTo>
                    <a:pt x="168910" y="102870"/>
                  </a:moveTo>
                  <a:cubicBezTo>
                    <a:pt x="5080" y="74930"/>
                    <a:pt x="0" y="58420"/>
                    <a:pt x="2540" y="45720"/>
                  </a:cubicBezTo>
                  <a:cubicBezTo>
                    <a:pt x="5080" y="33020"/>
                    <a:pt x="25400" y="11430"/>
                    <a:pt x="39370" y="8890"/>
                  </a:cubicBezTo>
                  <a:cubicBezTo>
                    <a:pt x="50800" y="5080"/>
                    <a:pt x="68580" y="12700"/>
                    <a:pt x="77470" y="21590"/>
                  </a:cubicBezTo>
                  <a:cubicBezTo>
                    <a:pt x="85090" y="30480"/>
                    <a:pt x="90170" y="49530"/>
                    <a:pt x="87630" y="60960"/>
                  </a:cubicBezTo>
                  <a:cubicBezTo>
                    <a:pt x="85090" y="72390"/>
                    <a:pt x="72390" y="88900"/>
                    <a:pt x="60960" y="91440"/>
                  </a:cubicBezTo>
                  <a:cubicBezTo>
                    <a:pt x="48260" y="95250"/>
                    <a:pt x="19050" y="87630"/>
                    <a:pt x="10160" y="77470"/>
                  </a:cubicBezTo>
                  <a:cubicBezTo>
                    <a:pt x="2540" y="68580"/>
                    <a:pt x="0" y="48260"/>
                    <a:pt x="3810" y="36830"/>
                  </a:cubicBezTo>
                  <a:cubicBezTo>
                    <a:pt x="10160" y="24130"/>
                    <a:pt x="27940" y="12700"/>
                    <a:pt x="48260" y="7620"/>
                  </a:cubicBezTo>
                  <a:cubicBezTo>
                    <a:pt x="81280" y="0"/>
                    <a:pt x="170180" y="5080"/>
                    <a:pt x="194310" y="22860"/>
                  </a:cubicBezTo>
                  <a:cubicBezTo>
                    <a:pt x="209550" y="33020"/>
                    <a:pt x="215900" y="54610"/>
                    <a:pt x="214630" y="67310"/>
                  </a:cubicBezTo>
                  <a:cubicBezTo>
                    <a:pt x="213360" y="77470"/>
                    <a:pt x="205740" y="87630"/>
                    <a:pt x="198120" y="93980"/>
                  </a:cubicBezTo>
                  <a:cubicBezTo>
                    <a:pt x="190500" y="100330"/>
                    <a:pt x="168910" y="102870"/>
                    <a:pt x="168910" y="10287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2" name="Group 142"/>
          <p:cNvGrpSpPr/>
          <p:nvPr/>
        </p:nvGrpSpPr>
        <p:grpSpPr>
          <a:xfrm>
            <a:off x="12451443" y="4525650"/>
            <a:ext cx="938212" cy="973455"/>
            <a:chOff x="0" y="0"/>
            <a:chExt cx="1250950" cy="1297940"/>
          </a:xfrm>
        </p:grpSpPr>
        <p:sp>
          <p:nvSpPr>
            <p:cNvPr id="143" name="Freeform 143"/>
            <p:cNvSpPr/>
            <p:nvPr/>
          </p:nvSpPr>
          <p:spPr>
            <a:xfrm>
              <a:off x="49530" y="43180"/>
              <a:ext cx="1162050" cy="1207770"/>
            </a:xfrm>
            <a:custGeom>
              <a:avLst/>
              <a:gdLst/>
              <a:ahLst/>
              <a:cxnLst/>
              <a:rect l="l" t="t" r="r" b="b"/>
              <a:pathLst>
                <a:path w="1162050" h="1207770">
                  <a:moveTo>
                    <a:pt x="440690" y="350520"/>
                  </a:moveTo>
                  <a:cubicBezTo>
                    <a:pt x="241300" y="342900"/>
                    <a:pt x="233680" y="335280"/>
                    <a:pt x="229870" y="325120"/>
                  </a:cubicBezTo>
                  <a:cubicBezTo>
                    <a:pt x="226060" y="314960"/>
                    <a:pt x="228600" y="298450"/>
                    <a:pt x="233680" y="289560"/>
                  </a:cubicBezTo>
                  <a:cubicBezTo>
                    <a:pt x="238760" y="281940"/>
                    <a:pt x="245110" y="278130"/>
                    <a:pt x="256540" y="274320"/>
                  </a:cubicBezTo>
                  <a:cubicBezTo>
                    <a:pt x="283210" y="264160"/>
                    <a:pt x="379730" y="248920"/>
                    <a:pt x="407670" y="262890"/>
                  </a:cubicBezTo>
                  <a:cubicBezTo>
                    <a:pt x="424180" y="270510"/>
                    <a:pt x="438150" y="292100"/>
                    <a:pt x="436880" y="304800"/>
                  </a:cubicBezTo>
                  <a:cubicBezTo>
                    <a:pt x="435610" y="316230"/>
                    <a:pt x="420370" y="328930"/>
                    <a:pt x="398780" y="337820"/>
                  </a:cubicBezTo>
                  <a:cubicBezTo>
                    <a:pt x="341630" y="359410"/>
                    <a:pt x="83820" y="355600"/>
                    <a:pt x="31750" y="337820"/>
                  </a:cubicBezTo>
                  <a:cubicBezTo>
                    <a:pt x="16510" y="331470"/>
                    <a:pt x="8890" y="323850"/>
                    <a:pt x="5080" y="314960"/>
                  </a:cubicBezTo>
                  <a:cubicBezTo>
                    <a:pt x="1270" y="307340"/>
                    <a:pt x="0" y="297180"/>
                    <a:pt x="3810" y="288290"/>
                  </a:cubicBezTo>
                  <a:cubicBezTo>
                    <a:pt x="7620" y="279400"/>
                    <a:pt x="15240" y="271780"/>
                    <a:pt x="29210" y="264160"/>
                  </a:cubicBezTo>
                  <a:cubicBezTo>
                    <a:pt x="64770" y="243840"/>
                    <a:pt x="186690" y="231140"/>
                    <a:pt x="243840" y="210820"/>
                  </a:cubicBezTo>
                  <a:cubicBezTo>
                    <a:pt x="284480" y="195580"/>
                    <a:pt x="314960" y="181610"/>
                    <a:pt x="346710" y="162560"/>
                  </a:cubicBezTo>
                  <a:cubicBezTo>
                    <a:pt x="375920" y="143510"/>
                    <a:pt x="407670" y="106680"/>
                    <a:pt x="429260" y="99060"/>
                  </a:cubicBezTo>
                  <a:cubicBezTo>
                    <a:pt x="439420" y="96520"/>
                    <a:pt x="448310" y="96520"/>
                    <a:pt x="455930" y="99060"/>
                  </a:cubicBezTo>
                  <a:cubicBezTo>
                    <a:pt x="464820" y="102870"/>
                    <a:pt x="472440" y="110490"/>
                    <a:pt x="477520" y="116840"/>
                  </a:cubicBezTo>
                  <a:cubicBezTo>
                    <a:pt x="481330" y="124460"/>
                    <a:pt x="482600" y="135890"/>
                    <a:pt x="480060" y="144780"/>
                  </a:cubicBezTo>
                  <a:cubicBezTo>
                    <a:pt x="478790" y="153670"/>
                    <a:pt x="473710" y="163830"/>
                    <a:pt x="464820" y="167640"/>
                  </a:cubicBezTo>
                  <a:cubicBezTo>
                    <a:pt x="449580" y="173990"/>
                    <a:pt x="400050" y="166370"/>
                    <a:pt x="383540" y="153670"/>
                  </a:cubicBezTo>
                  <a:cubicBezTo>
                    <a:pt x="370840" y="143510"/>
                    <a:pt x="363220" y="124460"/>
                    <a:pt x="364490" y="111760"/>
                  </a:cubicBezTo>
                  <a:cubicBezTo>
                    <a:pt x="365760" y="101600"/>
                    <a:pt x="377190" y="87630"/>
                    <a:pt x="387350" y="82550"/>
                  </a:cubicBezTo>
                  <a:cubicBezTo>
                    <a:pt x="397510" y="78740"/>
                    <a:pt x="417830" y="91440"/>
                    <a:pt x="424180" y="85090"/>
                  </a:cubicBezTo>
                  <a:cubicBezTo>
                    <a:pt x="430530" y="78740"/>
                    <a:pt x="420370" y="57150"/>
                    <a:pt x="424180" y="45720"/>
                  </a:cubicBezTo>
                  <a:cubicBezTo>
                    <a:pt x="429260" y="35560"/>
                    <a:pt x="440690" y="22860"/>
                    <a:pt x="450850" y="20320"/>
                  </a:cubicBezTo>
                  <a:cubicBezTo>
                    <a:pt x="463550" y="17780"/>
                    <a:pt x="486410" y="25400"/>
                    <a:pt x="494030" y="35560"/>
                  </a:cubicBezTo>
                  <a:cubicBezTo>
                    <a:pt x="501650" y="43180"/>
                    <a:pt x="502920" y="69850"/>
                    <a:pt x="499110" y="71120"/>
                  </a:cubicBezTo>
                  <a:cubicBezTo>
                    <a:pt x="494030" y="73660"/>
                    <a:pt x="447040" y="27940"/>
                    <a:pt x="450850" y="17780"/>
                  </a:cubicBezTo>
                  <a:cubicBezTo>
                    <a:pt x="453390" y="8890"/>
                    <a:pt x="497840" y="5080"/>
                    <a:pt x="510540" y="11430"/>
                  </a:cubicBezTo>
                  <a:cubicBezTo>
                    <a:pt x="520700" y="16510"/>
                    <a:pt x="528320" y="33020"/>
                    <a:pt x="529590" y="43180"/>
                  </a:cubicBezTo>
                  <a:cubicBezTo>
                    <a:pt x="530860" y="53340"/>
                    <a:pt x="529590" y="62230"/>
                    <a:pt x="521970" y="71120"/>
                  </a:cubicBezTo>
                  <a:cubicBezTo>
                    <a:pt x="505460" y="87630"/>
                    <a:pt x="412750" y="95250"/>
                    <a:pt x="412750" y="110490"/>
                  </a:cubicBezTo>
                  <a:cubicBezTo>
                    <a:pt x="412750" y="129540"/>
                    <a:pt x="544830" y="156210"/>
                    <a:pt x="591820" y="177800"/>
                  </a:cubicBezTo>
                  <a:cubicBezTo>
                    <a:pt x="624840" y="191770"/>
                    <a:pt x="657860" y="204470"/>
                    <a:pt x="673100" y="219710"/>
                  </a:cubicBezTo>
                  <a:cubicBezTo>
                    <a:pt x="680720" y="227330"/>
                    <a:pt x="685800" y="234950"/>
                    <a:pt x="685800" y="243840"/>
                  </a:cubicBezTo>
                  <a:cubicBezTo>
                    <a:pt x="687070" y="255270"/>
                    <a:pt x="681990" y="271780"/>
                    <a:pt x="673100" y="279400"/>
                  </a:cubicBezTo>
                  <a:cubicBezTo>
                    <a:pt x="662940" y="287020"/>
                    <a:pt x="643890" y="276860"/>
                    <a:pt x="627380" y="284480"/>
                  </a:cubicBezTo>
                  <a:cubicBezTo>
                    <a:pt x="599440" y="295910"/>
                    <a:pt x="521970" y="345440"/>
                    <a:pt x="527050" y="361950"/>
                  </a:cubicBezTo>
                  <a:cubicBezTo>
                    <a:pt x="533400" y="382270"/>
                    <a:pt x="648970" y="370840"/>
                    <a:pt x="704850" y="381000"/>
                  </a:cubicBezTo>
                  <a:cubicBezTo>
                    <a:pt x="758190" y="389890"/>
                    <a:pt x="811530" y="394970"/>
                    <a:pt x="855980" y="416560"/>
                  </a:cubicBezTo>
                  <a:cubicBezTo>
                    <a:pt x="897890" y="438150"/>
                    <a:pt x="928370" y="480060"/>
                    <a:pt x="967740" y="508000"/>
                  </a:cubicBezTo>
                  <a:cubicBezTo>
                    <a:pt x="1007110" y="537210"/>
                    <a:pt x="1062990" y="552450"/>
                    <a:pt x="1093470" y="586740"/>
                  </a:cubicBezTo>
                  <a:cubicBezTo>
                    <a:pt x="1122680" y="617220"/>
                    <a:pt x="1162050" y="659130"/>
                    <a:pt x="1150620" y="699770"/>
                  </a:cubicBezTo>
                  <a:cubicBezTo>
                    <a:pt x="1130300" y="778510"/>
                    <a:pt x="775970" y="908050"/>
                    <a:pt x="749300" y="969010"/>
                  </a:cubicBezTo>
                  <a:cubicBezTo>
                    <a:pt x="740410" y="989330"/>
                    <a:pt x="748030" y="1002030"/>
                    <a:pt x="755650" y="1019810"/>
                  </a:cubicBezTo>
                  <a:cubicBezTo>
                    <a:pt x="769620" y="1049020"/>
                    <a:pt x="847090" y="1094740"/>
                    <a:pt x="839470" y="1118870"/>
                  </a:cubicBezTo>
                  <a:cubicBezTo>
                    <a:pt x="831850" y="1145540"/>
                    <a:pt x="746760" y="1153160"/>
                    <a:pt x="679450" y="1165860"/>
                  </a:cubicBezTo>
                  <a:cubicBezTo>
                    <a:pt x="566420" y="1187450"/>
                    <a:pt x="280670" y="1207770"/>
                    <a:pt x="224790" y="1203960"/>
                  </a:cubicBezTo>
                  <a:cubicBezTo>
                    <a:pt x="212090" y="1202690"/>
                    <a:pt x="208280" y="1202690"/>
                    <a:pt x="201930" y="1197610"/>
                  </a:cubicBezTo>
                  <a:cubicBezTo>
                    <a:pt x="194310" y="1191260"/>
                    <a:pt x="184150" y="1177290"/>
                    <a:pt x="185420" y="1167130"/>
                  </a:cubicBezTo>
                  <a:cubicBezTo>
                    <a:pt x="186690" y="1154430"/>
                    <a:pt x="200660" y="1135380"/>
                    <a:pt x="212090" y="1130300"/>
                  </a:cubicBezTo>
                  <a:cubicBezTo>
                    <a:pt x="222250" y="1126490"/>
                    <a:pt x="238760" y="1131570"/>
                    <a:pt x="246380" y="1137920"/>
                  </a:cubicBezTo>
                  <a:cubicBezTo>
                    <a:pt x="252730" y="1141730"/>
                    <a:pt x="257810" y="1149350"/>
                    <a:pt x="259080" y="1158240"/>
                  </a:cubicBezTo>
                  <a:cubicBezTo>
                    <a:pt x="260350" y="1167130"/>
                    <a:pt x="255270" y="1183640"/>
                    <a:pt x="250190" y="1191260"/>
                  </a:cubicBezTo>
                  <a:cubicBezTo>
                    <a:pt x="245110" y="1197610"/>
                    <a:pt x="237490" y="1202690"/>
                    <a:pt x="228600" y="1202690"/>
                  </a:cubicBezTo>
                  <a:cubicBezTo>
                    <a:pt x="219710" y="1203960"/>
                    <a:pt x="203200" y="1198880"/>
                    <a:pt x="195580" y="1192530"/>
                  </a:cubicBezTo>
                  <a:cubicBezTo>
                    <a:pt x="190500" y="1187450"/>
                    <a:pt x="186690" y="1178560"/>
                    <a:pt x="185420" y="1170940"/>
                  </a:cubicBezTo>
                  <a:cubicBezTo>
                    <a:pt x="185420" y="1163320"/>
                    <a:pt x="185420" y="1154430"/>
                    <a:pt x="190500" y="1148080"/>
                  </a:cubicBezTo>
                  <a:cubicBezTo>
                    <a:pt x="195580" y="1139190"/>
                    <a:pt x="203200" y="1135380"/>
                    <a:pt x="219710" y="1129030"/>
                  </a:cubicBezTo>
                  <a:cubicBezTo>
                    <a:pt x="280670" y="1108710"/>
                    <a:pt x="590550" y="1085850"/>
                    <a:pt x="671830" y="1089660"/>
                  </a:cubicBezTo>
                  <a:cubicBezTo>
                    <a:pt x="701040" y="1090930"/>
                    <a:pt x="728980" y="1106170"/>
                    <a:pt x="732790" y="1099820"/>
                  </a:cubicBezTo>
                  <a:cubicBezTo>
                    <a:pt x="737870" y="1090930"/>
                    <a:pt x="676910" y="1047750"/>
                    <a:pt x="666750" y="1023620"/>
                  </a:cubicBezTo>
                  <a:cubicBezTo>
                    <a:pt x="660400" y="1008380"/>
                    <a:pt x="660400" y="993140"/>
                    <a:pt x="664210" y="976630"/>
                  </a:cubicBezTo>
                  <a:cubicBezTo>
                    <a:pt x="669290" y="956310"/>
                    <a:pt x="678180" y="938530"/>
                    <a:pt x="702310" y="913130"/>
                  </a:cubicBezTo>
                  <a:cubicBezTo>
                    <a:pt x="763270" y="848360"/>
                    <a:pt x="1113790" y="655320"/>
                    <a:pt x="1107440" y="640080"/>
                  </a:cubicBezTo>
                  <a:cubicBezTo>
                    <a:pt x="1106170" y="635000"/>
                    <a:pt x="1074420" y="654050"/>
                    <a:pt x="1054100" y="650240"/>
                  </a:cubicBezTo>
                  <a:cubicBezTo>
                    <a:pt x="1019810" y="643890"/>
                    <a:pt x="966470" y="601980"/>
                    <a:pt x="929640" y="574040"/>
                  </a:cubicBezTo>
                  <a:cubicBezTo>
                    <a:pt x="894080" y="547370"/>
                    <a:pt x="881380" y="510540"/>
                    <a:pt x="834390" y="485140"/>
                  </a:cubicBezTo>
                  <a:cubicBezTo>
                    <a:pt x="758190" y="443230"/>
                    <a:pt x="527050" y="448310"/>
                    <a:pt x="485140" y="400050"/>
                  </a:cubicBezTo>
                  <a:cubicBezTo>
                    <a:pt x="464820" y="375920"/>
                    <a:pt x="462280" y="337820"/>
                    <a:pt x="477520" y="312420"/>
                  </a:cubicBezTo>
                  <a:cubicBezTo>
                    <a:pt x="499110" y="271780"/>
                    <a:pt x="635000" y="204470"/>
                    <a:pt x="665480" y="213360"/>
                  </a:cubicBezTo>
                  <a:cubicBezTo>
                    <a:pt x="679450" y="218440"/>
                    <a:pt x="687070" y="241300"/>
                    <a:pt x="685800" y="254000"/>
                  </a:cubicBezTo>
                  <a:cubicBezTo>
                    <a:pt x="685800" y="265430"/>
                    <a:pt x="673100" y="279400"/>
                    <a:pt x="664210" y="284480"/>
                  </a:cubicBezTo>
                  <a:cubicBezTo>
                    <a:pt x="656590" y="289560"/>
                    <a:pt x="650240" y="289560"/>
                    <a:pt x="636270" y="287020"/>
                  </a:cubicBezTo>
                  <a:cubicBezTo>
                    <a:pt x="591820" y="280670"/>
                    <a:pt x="403860" y="203200"/>
                    <a:pt x="361950" y="162560"/>
                  </a:cubicBezTo>
                  <a:cubicBezTo>
                    <a:pt x="344170" y="144780"/>
                    <a:pt x="337820" y="127000"/>
                    <a:pt x="336550" y="109220"/>
                  </a:cubicBezTo>
                  <a:cubicBezTo>
                    <a:pt x="335280" y="90170"/>
                    <a:pt x="344170" y="67310"/>
                    <a:pt x="354330" y="53340"/>
                  </a:cubicBezTo>
                  <a:cubicBezTo>
                    <a:pt x="363220" y="40640"/>
                    <a:pt x="373380" y="31750"/>
                    <a:pt x="389890" y="25400"/>
                  </a:cubicBezTo>
                  <a:cubicBezTo>
                    <a:pt x="416560" y="13970"/>
                    <a:pt x="478790" y="0"/>
                    <a:pt x="501650" y="7620"/>
                  </a:cubicBezTo>
                  <a:cubicBezTo>
                    <a:pt x="515620" y="12700"/>
                    <a:pt x="525780" y="22860"/>
                    <a:pt x="528320" y="34290"/>
                  </a:cubicBezTo>
                  <a:cubicBezTo>
                    <a:pt x="530860" y="45720"/>
                    <a:pt x="521970" y="71120"/>
                    <a:pt x="514350" y="77470"/>
                  </a:cubicBezTo>
                  <a:cubicBezTo>
                    <a:pt x="510540" y="82550"/>
                    <a:pt x="504190" y="82550"/>
                    <a:pt x="496570" y="81280"/>
                  </a:cubicBezTo>
                  <a:cubicBezTo>
                    <a:pt x="480060" y="80010"/>
                    <a:pt x="426720" y="58420"/>
                    <a:pt x="424180" y="45720"/>
                  </a:cubicBezTo>
                  <a:cubicBezTo>
                    <a:pt x="422910" y="38100"/>
                    <a:pt x="441960" y="24130"/>
                    <a:pt x="450850" y="20320"/>
                  </a:cubicBezTo>
                  <a:cubicBezTo>
                    <a:pt x="459740" y="17780"/>
                    <a:pt x="471170" y="19050"/>
                    <a:pt x="478790" y="22860"/>
                  </a:cubicBezTo>
                  <a:cubicBezTo>
                    <a:pt x="487680" y="26670"/>
                    <a:pt x="495300" y="35560"/>
                    <a:pt x="499110" y="43180"/>
                  </a:cubicBezTo>
                  <a:cubicBezTo>
                    <a:pt x="501650" y="50800"/>
                    <a:pt x="500380" y="71120"/>
                    <a:pt x="499110" y="71120"/>
                  </a:cubicBezTo>
                  <a:cubicBezTo>
                    <a:pt x="499110" y="71120"/>
                    <a:pt x="496570" y="34290"/>
                    <a:pt x="495300" y="34290"/>
                  </a:cubicBezTo>
                  <a:cubicBezTo>
                    <a:pt x="494030" y="34290"/>
                    <a:pt x="508000" y="90170"/>
                    <a:pt x="495300" y="109220"/>
                  </a:cubicBezTo>
                  <a:cubicBezTo>
                    <a:pt x="478790" y="133350"/>
                    <a:pt x="403860" y="158750"/>
                    <a:pt x="383540" y="153670"/>
                  </a:cubicBezTo>
                  <a:cubicBezTo>
                    <a:pt x="373380" y="149860"/>
                    <a:pt x="368300" y="139700"/>
                    <a:pt x="365760" y="130810"/>
                  </a:cubicBezTo>
                  <a:cubicBezTo>
                    <a:pt x="363220" y="121920"/>
                    <a:pt x="364490" y="110490"/>
                    <a:pt x="367030" y="102870"/>
                  </a:cubicBezTo>
                  <a:cubicBezTo>
                    <a:pt x="370840" y="95250"/>
                    <a:pt x="379730" y="86360"/>
                    <a:pt x="387350" y="82550"/>
                  </a:cubicBezTo>
                  <a:cubicBezTo>
                    <a:pt x="394970" y="80010"/>
                    <a:pt x="410210" y="77470"/>
                    <a:pt x="415290" y="81280"/>
                  </a:cubicBezTo>
                  <a:cubicBezTo>
                    <a:pt x="420370" y="85090"/>
                    <a:pt x="415290" y="100330"/>
                    <a:pt x="420370" y="104140"/>
                  </a:cubicBezTo>
                  <a:cubicBezTo>
                    <a:pt x="427990" y="110490"/>
                    <a:pt x="454660" y="97790"/>
                    <a:pt x="464820" y="104140"/>
                  </a:cubicBezTo>
                  <a:cubicBezTo>
                    <a:pt x="473710" y="109220"/>
                    <a:pt x="481330" y="124460"/>
                    <a:pt x="481330" y="135890"/>
                  </a:cubicBezTo>
                  <a:cubicBezTo>
                    <a:pt x="481330" y="146050"/>
                    <a:pt x="474980" y="156210"/>
                    <a:pt x="464820" y="167640"/>
                  </a:cubicBezTo>
                  <a:cubicBezTo>
                    <a:pt x="448310" y="186690"/>
                    <a:pt x="408940" y="208280"/>
                    <a:pt x="377190" y="227330"/>
                  </a:cubicBezTo>
                  <a:cubicBezTo>
                    <a:pt x="342900" y="246380"/>
                    <a:pt x="309880" y="265430"/>
                    <a:pt x="266700" y="280670"/>
                  </a:cubicBezTo>
                  <a:cubicBezTo>
                    <a:pt x="214630" y="300990"/>
                    <a:pt x="130810" y="326390"/>
                    <a:pt x="85090" y="332740"/>
                  </a:cubicBezTo>
                  <a:cubicBezTo>
                    <a:pt x="59690" y="336550"/>
                    <a:pt x="38100" y="342900"/>
                    <a:pt x="22860" y="335280"/>
                  </a:cubicBezTo>
                  <a:cubicBezTo>
                    <a:pt x="11430" y="327660"/>
                    <a:pt x="2540" y="308610"/>
                    <a:pt x="1270" y="297180"/>
                  </a:cubicBezTo>
                  <a:cubicBezTo>
                    <a:pt x="1270" y="288290"/>
                    <a:pt x="7620" y="279400"/>
                    <a:pt x="13970" y="273050"/>
                  </a:cubicBezTo>
                  <a:cubicBezTo>
                    <a:pt x="19050" y="267970"/>
                    <a:pt x="24130" y="265430"/>
                    <a:pt x="38100" y="262890"/>
                  </a:cubicBezTo>
                  <a:cubicBezTo>
                    <a:pt x="88900" y="252730"/>
                    <a:pt x="355600" y="240030"/>
                    <a:pt x="407670" y="262890"/>
                  </a:cubicBezTo>
                  <a:cubicBezTo>
                    <a:pt x="425450" y="270510"/>
                    <a:pt x="435610" y="283210"/>
                    <a:pt x="436880" y="294640"/>
                  </a:cubicBezTo>
                  <a:cubicBezTo>
                    <a:pt x="436880" y="307340"/>
                    <a:pt x="424180" y="326390"/>
                    <a:pt x="407670" y="336550"/>
                  </a:cubicBezTo>
                  <a:cubicBezTo>
                    <a:pt x="379730" y="353060"/>
                    <a:pt x="295910" y="358140"/>
                    <a:pt x="265430" y="350520"/>
                  </a:cubicBezTo>
                  <a:cubicBezTo>
                    <a:pt x="248920" y="345440"/>
                    <a:pt x="234950" y="336550"/>
                    <a:pt x="229870" y="325120"/>
                  </a:cubicBezTo>
                  <a:cubicBezTo>
                    <a:pt x="224790" y="314960"/>
                    <a:pt x="228600" y="298450"/>
                    <a:pt x="233680" y="289560"/>
                  </a:cubicBezTo>
                  <a:cubicBezTo>
                    <a:pt x="238760" y="281940"/>
                    <a:pt x="243840" y="278130"/>
                    <a:pt x="256540" y="274320"/>
                  </a:cubicBezTo>
                  <a:cubicBezTo>
                    <a:pt x="288290" y="264160"/>
                    <a:pt x="417830" y="262890"/>
                    <a:pt x="449580" y="273050"/>
                  </a:cubicBezTo>
                  <a:cubicBezTo>
                    <a:pt x="462280" y="276860"/>
                    <a:pt x="468630" y="281940"/>
                    <a:pt x="472440" y="289560"/>
                  </a:cubicBezTo>
                  <a:cubicBezTo>
                    <a:pt x="477520" y="295910"/>
                    <a:pt x="481330" y="307340"/>
                    <a:pt x="480060" y="316230"/>
                  </a:cubicBezTo>
                  <a:cubicBezTo>
                    <a:pt x="478790" y="325120"/>
                    <a:pt x="473710" y="335280"/>
                    <a:pt x="467360" y="341630"/>
                  </a:cubicBezTo>
                  <a:cubicBezTo>
                    <a:pt x="459740" y="346710"/>
                    <a:pt x="440690" y="350520"/>
                    <a:pt x="440690" y="35052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4" name="Group 144"/>
          <p:cNvGrpSpPr/>
          <p:nvPr/>
        </p:nvGrpSpPr>
        <p:grpSpPr>
          <a:xfrm>
            <a:off x="11466558" y="6396360"/>
            <a:ext cx="3749040" cy="1155382"/>
            <a:chOff x="0" y="0"/>
            <a:chExt cx="4998720" cy="1540510"/>
          </a:xfrm>
        </p:grpSpPr>
        <p:sp>
          <p:nvSpPr>
            <p:cNvPr id="145" name="Freeform 145"/>
            <p:cNvSpPr/>
            <p:nvPr/>
          </p:nvSpPr>
          <p:spPr>
            <a:xfrm>
              <a:off x="49530" y="44450"/>
              <a:ext cx="4899660" cy="1450340"/>
            </a:xfrm>
            <a:custGeom>
              <a:avLst/>
              <a:gdLst/>
              <a:ahLst/>
              <a:cxnLst/>
              <a:rect l="l" t="t" r="r" b="b"/>
              <a:pathLst>
                <a:path w="4899660" h="1450340">
                  <a:moveTo>
                    <a:pt x="2673350" y="81280"/>
                  </a:moveTo>
                  <a:cubicBezTo>
                    <a:pt x="2068830" y="140970"/>
                    <a:pt x="1731010" y="237490"/>
                    <a:pt x="1651000" y="220980"/>
                  </a:cubicBezTo>
                  <a:cubicBezTo>
                    <a:pt x="1628140" y="217170"/>
                    <a:pt x="1615440" y="205740"/>
                    <a:pt x="1611630" y="195580"/>
                  </a:cubicBezTo>
                  <a:cubicBezTo>
                    <a:pt x="1607820" y="186690"/>
                    <a:pt x="1612900" y="170180"/>
                    <a:pt x="1619250" y="163830"/>
                  </a:cubicBezTo>
                  <a:cubicBezTo>
                    <a:pt x="1623060" y="156210"/>
                    <a:pt x="1631950" y="152400"/>
                    <a:pt x="1640840" y="151130"/>
                  </a:cubicBezTo>
                  <a:cubicBezTo>
                    <a:pt x="1653540" y="149860"/>
                    <a:pt x="1666240" y="162560"/>
                    <a:pt x="1691640" y="166370"/>
                  </a:cubicBezTo>
                  <a:cubicBezTo>
                    <a:pt x="1752600" y="175260"/>
                    <a:pt x="1972310" y="152400"/>
                    <a:pt x="2019300" y="173990"/>
                  </a:cubicBezTo>
                  <a:cubicBezTo>
                    <a:pt x="2035810" y="182880"/>
                    <a:pt x="2044700" y="194310"/>
                    <a:pt x="2044700" y="204470"/>
                  </a:cubicBezTo>
                  <a:cubicBezTo>
                    <a:pt x="2045970" y="215900"/>
                    <a:pt x="2035810" y="232410"/>
                    <a:pt x="2018030" y="242570"/>
                  </a:cubicBezTo>
                  <a:cubicBezTo>
                    <a:pt x="1974850" y="267970"/>
                    <a:pt x="1856740" y="251460"/>
                    <a:pt x="1736090" y="269240"/>
                  </a:cubicBezTo>
                  <a:cubicBezTo>
                    <a:pt x="1520190" y="300990"/>
                    <a:pt x="1112520" y="388620"/>
                    <a:pt x="831850" y="449580"/>
                  </a:cubicBezTo>
                  <a:cubicBezTo>
                    <a:pt x="586740" y="501650"/>
                    <a:pt x="271780" y="546100"/>
                    <a:pt x="146050" y="608330"/>
                  </a:cubicBezTo>
                  <a:cubicBezTo>
                    <a:pt x="91440" y="635000"/>
                    <a:pt x="67310" y="688340"/>
                    <a:pt x="41910" y="694690"/>
                  </a:cubicBezTo>
                  <a:cubicBezTo>
                    <a:pt x="30480" y="697230"/>
                    <a:pt x="19050" y="692150"/>
                    <a:pt x="12700" y="685800"/>
                  </a:cubicBezTo>
                  <a:cubicBezTo>
                    <a:pt x="6350" y="681990"/>
                    <a:pt x="1270" y="673100"/>
                    <a:pt x="1270" y="665480"/>
                  </a:cubicBezTo>
                  <a:cubicBezTo>
                    <a:pt x="2540" y="654050"/>
                    <a:pt x="8890" y="636270"/>
                    <a:pt x="26670" y="628650"/>
                  </a:cubicBezTo>
                  <a:cubicBezTo>
                    <a:pt x="96520" y="598170"/>
                    <a:pt x="434340" y="683260"/>
                    <a:pt x="648970" y="702310"/>
                  </a:cubicBezTo>
                  <a:cubicBezTo>
                    <a:pt x="875030" y="722630"/>
                    <a:pt x="1278890" y="707390"/>
                    <a:pt x="1351280" y="745490"/>
                  </a:cubicBezTo>
                  <a:cubicBezTo>
                    <a:pt x="1367790" y="753110"/>
                    <a:pt x="1372870" y="764540"/>
                    <a:pt x="1374140" y="774700"/>
                  </a:cubicBezTo>
                  <a:cubicBezTo>
                    <a:pt x="1375410" y="783590"/>
                    <a:pt x="1371600" y="791210"/>
                    <a:pt x="1361440" y="802640"/>
                  </a:cubicBezTo>
                  <a:cubicBezTo>
                    <a:pt x="1329690" y="842010"/>
                    <a:pt x="1136650" y="1002030"/>
                    <a:pt x="1090930" y="999490"/>
                  </a:cubicBezTo>
                  <a:cubicBezTo>
                    <a:pt x="1075690" y="999490"/>
                    <a:pt x="1064260" y="984250"/>
                    <a:pt x="1061720" y="974090"/>
                  </a:cubicBezTo>
                  <a:cubicBezTo>
                    <a:pt x="1057910" y="963930"/>
                    <a:pt x="1061720" y="943610"/>
                    <a:pt x="1074420" y="937260"/>
                  </a:cubicBezTo>
                  <a:cubicBezTo>
                    <a:pt x="1102360" y="920750"/>
                    <a:pt x="1188720" y="962660"/>
                    <a:pt x="1278890" y="972820"/>
                  </a:cubicBezTo>
                  <a:cubicBezTo>
                    <a:pt x="1455420" y="990600"/>
                    <a:pt x="1950720" y="982980"/>
                    <a:pt x="2066290" y="999490"/>
                  </a:cubicBezTo>
                  <a:cubicBezTo>
                    <a:pt x="2099310" y="1004570"/>
                    <a:pt x="2114550" y="1004570"/>
                    <a:pt x="2128520" y="1016000"/>
                  </a:cubicBezTo>
                  <a:cubicBezTo>
                    <a:pt x="2139950" y="1023620"/>
                    <a:pt x="2150110" y="1040130"/>
                    <a:pt x="2150110" y="1050290"/>
                  </a:cubicBezTo>
                  <a:cubicBezTo>
                    <a:pt x="2150110" y="1060450"/>
                    <a:pt x="2145030" y="1068070"/>
                    <a:pt x="2132330" y="1079500"/>
                  </a:cubicBezTo>
                  <a:cubicBezTo>
                    <a:pt x="2087880" y="1118870"/>
                    <a:pt x="1830070" y="1212850"/>
                    <a:pt x="1734820" y="1259840"/>
                  </a:cubicBezTo>
                  <a:cubicBezTo>
                    <a:pt x="1681480" y="1287780"/>
                    <a:pt x="1639570" y="1306830"/>
                    <a:pt x="1610360" y="1329690"/>
                  </a:cubicBezTo>
                  <a:cubicBezTo>
                    <a:pt x="1591310" y="1344930"/>
                    <a:pt x="1581150" y="1372870"/>
                    <a:pt x="1567180" y="1372870"/>
                  </a:cubicBezTo>
                  <a:cubicBezTo>
                    <a:pt x="1554480" y="1374140"/>
                    <a:pt x="1532890" y="1353820"/>
                    <a:pt x="1530350" y="1342390"/>
                  </a:cubicBezTo>
                  <a:cubicBezTo>
                    <a:pt x="1527810" y="1330960"/>
                    <a:pt x="1532890" y="1314450"/>
                    <a:pt x="1548130" y="1304290"/>
                  </a:cubicBezTo>
                  <a:cubicBezTo>
                    <a:pt x="1593850" y="1277620"/>
                    <a:pt x="1757680" y="1316990"/>
                    <a:pt x="1936750" y="1318260"/>
                  </a:cubicBezTo>
                  <a:cubicBezTo>
                    <a:pt x="2332990" y="1319530"/>
                    <a:pt x="3727450" y="1250950"/>
                    <a:pt x="3851910" y="1271270"/>
                  </a:cubicBezTo>
                  <a:cubicBezTo>
                    <a:pt x="3865880" y="1272540"/>
                    <a:pt x="3868420" y="1273810"/>
                    <a:pt x="3874770" y="1278890"/>
                  </a:cubicBezTo>
                  <a:cubicBezTo>
                    <a:pt x="3881120" y="1285240"/>
                    <a:pt x="3888740" y="1299210"/>
                    <a:pt x="3886200" y="1308100"/>
                  </a:cubicBezTo>
                  <a:cubicBezTo>
                    <a:pt x="3883660" y="1318260"/>
                    <a:pt x="3873500" y="1329690"/>
                    <a:pt x="3853180" y="1338580"/>
                  </a:cubicBezTo>
                  <a:cubicBezTo>
                    <a:pt x="3782060" y="1367790"/>
                    <a:pt x="3482340" y="1342390"/>
                    <a:pt x="3298190" y="1356360"/>
                  </a:cubicBezTo>
                  <a:cubicBezTo>
                    <a:pt x="3115310" y="1370330"/>
                    <a:pt x="2825750" y="1441450"/>
                    <a:pt x="2752090" y="1423670"/>
                  </a:cubicBezTo>
                  <a:cubicBezTo>
                    <a:pt x="2731770" y="1418590"/>
                    <a:pt x="2717800" y="1409700"/>
                    <a:pt x="2715260" y="1398270"/>
                  </a:cubicBezTo>
                  <a:cubicBezTo>
                    <a:pt x="2712720" y="1388110"/>
                    <a:pt x="2721610" y="1366520"/>
                    <a:pt x="2736850" y="1358900"/>
                  </a:cubicBezTo>
                  <a:cubicBezTo>
                    <a:pt x="2764790" y="1343660"/>
                    <a:pt x="2837180" y="1376680"/>
                    <a:pt x="2914650" y="1376680"/>
                  </a:cubicBezTo>
                  <a:cubicBezTo>
                    <a:pt x="3060700" y="1377950"/>
                    <a:pt x="3305810" y="1351280"/>
                    <a:pt x="3548380" y="1320800"/>
                  </a:cubicBezTo>
                  <a:cubicBezTo>
                    <a:pt x="3877310" y="1278890"/>
                    <a:pt x="4497070" y="1174750"/>
                    <a:pt x="4705350" y="1125220"/>
                  </a:cubicBezTo>
                  <a:cubicBezTo>
                    <a:pt x="4784090" y="1107440"/>
                    <a:pt x="4833620" y="1073150"/>
                    <a:pt x="4864100" y="1075690"/>
                  </a:cubicBezTo>
                  <a:cubicBezTo>
                    <a:pt x="4878070" y="1076960"/>
                    <a:pt x="4886960" y="1084580"/>
                    <a:pt x="4892040" y="1092200"/>
                  </a:cubicBezTo>
                  <a:cubicBezTo>
                    <a:pt x="4897120" y="1097280"/>
                    <a:pt x="4899660" y="1106170"/>
                    <a:pt x="4897120" y="1112520"/>
                  </a:cubicBezTo>
                  <a:cubicBezTo>
                    <a:pt x="4894580" y="1122680"/>
                    <a:pt x="4880610" y="1140460"/>
                    <a:pt x="4870450" y="1143000"/>
                  </a:cubicBezTo>
                  <a:cubicBezTo>
                    <a:pt x="4860290" y="1145540"/>
                    <a:pt x="4846320" y="1140460"/>
                    <a:pt x="4839970" y="1134110"/>
                  </a:cubicBezTo>
                  <a:cubicBezTo>
                    <a:pt x="4832350" y="1127760"/>
                    <a:pt x="4828540" y="1112520"/>
                    <a:pt x="4829810" y="1103630"/>
                  </a:cubicBezTo>
                  <a:cubicBezTo>
                    <a:pt x="4831080" y="1096010"/>
                    <a:pt x="4834890" y="1089660"/>
                    <a:pt x="4841240" y="1084580"/>
                  </a:cubicBezTo>
                  <a:cubicBezTo>
                    <a:pt x="4847590" y="1079500"/>
                    <a:pt x="4862830" y="1074420"/>
                    <a:pt x="4871720" y="1076960"/>
                  </a:cubicBezTo>
                  <a:cubicBezTo>
                    <a:pt x="4880610" y="1079500"/>
                    <a:pt x="4893310" y="1089660"/>
                    <a:pt x="4895850" y="1098550"/>
                  </a:cubicBezTo>
                  <a:cubicBezTo>
                    <a:pt x="4898390" y="1108710"/>
                    <a:pt x="4893310" y="1126490"/>
                    <a:pt x="4883150" y="1137920"/>
                  </a:cubicBezTo>
                  <a:cubicBezTo>
                    <a:pt x="4869180" y="1153160"/>
                    <a:pt x="4834890" y="1164590"/>
                    <a:pt x="4808220" y="1173480"/>
                  </a:cubicBezTo>
                  <a:cubicBezTo>
                    <a:pt x="4780280" y="1182370"/>
                    <a:pt x="4765040" y="1182370"/>
                    <a:pt x="4716780" y="1191260"/>
                  </a:cubicBezTo>
                  <a:cubicBezTo>
                    <a:pt x="4546600" y="1223010"/>
                    <a:pt x="3884930" y="1346200"/>
                    <a:pt x="3554730" y="1388110"/>
                  </a:cubicBezTo>
                  <a:cubicBezTo>
                    <a:pt x="3309620" y="1419860"/>
                    <a:pt x="3060700" y="1450340"/>
                    <a:pt x="2912110" y="1445260"/>
                  </a:cubicBezTo>
                  <a:cubicBezTo>
                    <a:pt x="2832100" y="1442720"/>
                    <a:pt x="2754630" y="1438910"/>
                    <a:pt x="2729230" y="1418590"/>
                  </a:cubicBezTo>
                  <a:cubicBezTo>
                    <a:pt x="2717800" y="1408430"/>
                    <a:pt x="2712720" y="1393190"/>
                    <a:pt x="2715260" y="1383030"/>
                  </a:cubicBezTo>
                  <a:cubicBezTo>
                    <a:pt x="2717800" y="1372870"/>
                    <a:pt x="2726690" y="1365250"/>
                    <a:pt x="2744470" y="1357630"/>
                  </a:cubicBezTo>
                  <a:cubicBezTo>
                    <a:pt x="2810510" y="1327150"/>
                    <a:pt x="3110230" y="1303020"/>
                    <a:pt x="3294380" y="1289050"/>
                  </a:cubicBezTo>
                  <a:cubicBezTo>
                    <a:pt x="3481070" y="1275080"/>
                    <a:pt x="3794760" y="1239520"/>
                    <a:pt x="3859530" y="1271270"/>
                  </a:cubicBezTo>
                  <a:cubicBezTo>
                    <a:pt x="3878580" y="1280160"/>
                    <a:pt x="3887470" y="1296670"/>
                    <a:pt x="3886200" y="1308100"/>
                  </a:cubicBezTo>
                  <a:cubicBezTo>
                    <a:pt x="3884930" y="1318260"/>
                    <a:pt x="3876040" y="1328420"/>
                    <a:pt x="3853180" y="1338580"/>
                  </a:cubicBezTo>
                  <a:cubicBezTo>
                    <a:pt x="3705860" y="1398270"/>
                    <a:pt x="2325370" y="1390650"/>
                    <a:pt x="1932940" y="1386840"/>
                  </a:cubicBezTo>
                  <a:cubicBezTo>
                    <a:pt x="1760220" y="1386840"/>
                    <a:pt x="1611630" y="1400810"/>
                    <a:pt x="1558290" y="1372870"/>
                  </a:cubicBezTo>
                  <a:cubicBezTo>
                    <a:pt x="1539240" y="1362710"/>
                    <a:pt x="1530350" y="1348740"/>
                    <a:pt x="1529080" y="1333500"/>
                  </a:cubicBezTo>
                  <a:cubicBezTo>
                    <a:pt x="1529080" y="1314450"/>
                    <a:pt x="1551940" y="1290320"/>
                    <a:pt x="1573530" y="1270000"/>
                  </a:cubicBezTo>
                  <a:cubicBezTo>
                    <a:pt x="1604010" y="1242060"/>
                    <a:pt x="1648460" y="1221740"/>
                    <a:pt x="1706880" y="1193800"/>
                  </a:cubicBezTo>
                  <a:cubicBezTo>
                    <a:pt x="1807210" y="1143000"/>
                    <a:pt x="2078990" y="999490"/>
                    <a:pt x="2128520" y="1016000"/>
                  </a:cubicBezTo>
                  <a:cubicBezTo>
                    <a:pt x="2143760" y="1021080"/>
                    <a:pt x="2151380" y="1040130"/>
                    <a:pt x="2150110" y="1050290"/>
                  </a:cubicBezTo>
                  <a:cubicBezTo>
                    <a:pt x="2148840" y="1062990"/>
                    <a:pt x="2129790" y="1080770"/>
                    <a:pt x="2115820" y="1084580"/>
                  </a:cubicBezTo>
                  <a:cubicBezTo>
                    <a:pt x="2101850" y="1088390"/>
                    <a:pt x="2092960" y="1071880"/>
                    <a:pt x="2065020" y="1066800"/>
                  </a:cubicBezTo>
                  <a:cubicBezTo>
                    <a:pt x="1957070" y="1047750"/>
                    <a:pt x="1424940" y="1062990"/>
                    <a:pt x="1264920" y="1037590"/>
                  </a:cubicBezTo>
                  <a:cubicBezTo>
                    <a:pt x="1193800" y="1026160"/>
                    <a:pt x="1146810" y="995680"/>
                    <a:pt x="1115060" y="993140"/>
                  </a:cubicBezTo>
                  <a:cubicBezTo>
                    <a:pt x="1101090" y="991870"/>
                    <a:pt x="1092200" y="1002030"/>
                    <a:pt x="1083310" y="998220"/>
                  </a:cubicBezTo>
                  <a:cubicBezTo>
                    <a:pt x="1073150" y="993140"/>
                    <a:pt x="1059180" y="971550"/>
                    <a:pt x="1060450" y="957580"/>
                  </a:cubicBezTo>
                  <a:cubicBezTo>
                    <a:pt x="1062990" y="939800"/>
                    <a:pt x="1090930" y="923290"/>
                    <a:pt x="1118870" y="900430"/>
                  </a:cubicBezTo>
                  <a:cubicBezTo>
                    <a:pt x="1168400" y="859790"/>
                    <a:pt x="1315720" y="736600"/>
                    <a:pt x="1351280" y="745490"/>
                  </a:cubicBezTo>
                  <a:cubicBezTo>
                    <a:pt x="1365250" y="748030"/>
                    <a:pt x="1376680" y="772160"/>
                    <a:pt x="1374140" y="782320"/>
                  </a:cubicBezTo>
                  <a:cubicBezTo>
                    <a:pt x="1371600" y="793750"/>
                    <a:pt x="1360170" y="803910"/>
                    <a:pt x="1339850" y="810260"/>
                  </a:cubicBezTo>
                  <a:cubicBezTo>
                    <a:pt x="1256030" y="836930"/>
                    <a:pt x="826770" y="783590"/>
                    <a:pt x="642620" y="769620"/>
                  </a:cubicBezTo>
                  <a:cubicBezTo>
                    <a:pt x="521970" y="760730"/>
                    <a:pt x="443230" y="755650"/>
                    <a:pt x="341630" y="742950"/>
                  </a:cubicBezTo>
                  <a:cubicBezTo>
                    <a:pt x="237490" y="730250"/>
                    <a:pt x="71120" y="718820"/>
                    <a:pt x="26670" y="693420"/>
                  </a:cubicBezTo>
                  <a:cubicBezTo>
                    <a:pt x="10160" y="685800"/>
                    <a:pt x="2540" y="675640"/>
                    <a:pt x="1270" y="665480"/>
                  </a:cubicBezTo>
                  <a:cubicBezTo>
                    <a:pt x="0" y="655320"/>
                    <a:pt x="5080" y="646430"/>
                    <a:pt x="12700" y="636270"/>
                  </a:cubicBezTo>
                  <a:cubicBezTo>
                    <a:pt x="30480" y="612140"/>
                    <a:pt x="68580" y="572770"/>
                    <a:pt x="128270" y="543560"/>
                  </a:cubicBezTo>
                  <a:cubicBezTo>
                    <a:pt x="257810" y="480060"/>
                    <a:pt x="572770" y="435610"/>
                    <a:pt x="819150" y="382270"/>
                  </a:cubicBezTo>
                  <a:cubicBezTo>
                    <a:pt x="1101090" y="321310"/>
                    <a:pt x="1510030" y="232410"/>
                    <a:pt x="1729740" y="200660"/>
                  </a:cubicBezTo>
                  <a:cubicBezTo>
                    <a:pt x="1851660" y="182880"/>
                    <a:pt x="1976120" y="157480"/>
                    <a:pt x="2019300" y="173990"/>
                  </a:cubicBezTo>
                  <a:cubicBezTo>
                    <a:pt x="2034540" y="181610"/>
                    <a:pt x="2044700" y="194310"/>
                    <a:pt x="2044700" y="204470"/>
                  </a:cubicBezTo>
                  <a:cubicBezTo>
                    <a:pt x="2045970" y="215900"/>
                    <a:pt x="2035810" y="233680"/>
                    <a:pt x="2018030" y="242570"/>
                  </a:cubicBezTo>
                  <a:cubicBezTo>
                    <a:pt x="1978660" y="262890"/>
                    <a:pt x="1842770" y="245110"/>
                    <a:pt x="1772920" y="240030"/>
                  </a:cubicBezTo>
                  <a:cubicBezTo>
                    <a:pt x="1719580" y="236220"/>
                    <a:pt x="1659890" y="232410"/>
                    <a:pt x="1634490" y="219710"/>
                  </a:cubicBezTo>
                  <a:cubicBezTo>
                    <a:pt x="1621790" y="213360"/>
                    <a:pt x="1614170" y="204470"/>
                    <a:pt x="1611630" y="195580"/>
                  </a:cubicBezTo>
                  <a:cubicBezTo>
                    <a:pt x="1609090" y="185420"/>
                    <a:pt x="1610360" y="172720"/>
                    <a:pt x="1619250" y="163830"/>
                  </a:cubicBezTo>
                  <a:cubicBezTo>
                    <a:pt x="1631950" y="148590"/>
                    <a:pt x="1662430" y="144780"/>
                    <a:pt x="1704340" y="134620"/>
                  </a:cubicBezTo>
                  <a:cubicBezTo>
                    <a:pt x="1805940" y="110490"/>
                    <a:pt x="2073910" y="68580"/>
                    <a:pt x="2244090" y="46990"/>
                  </a:cubicBezTo>
                  <a:cubicBezTo>
                    <a:pt x="2393950" y="27940"/>
                    <a:pt x="2614930" y="0"/>
                    <a:pt x="2669540" y="6350"/>
                  </a:cubicBezTo>
                  <a:cubicBezTo>
                    <a:pt x="2683510" y="7620"/>
                    <a:pt x="2688590" y="8890"/>
                    <a:pt x="2694940" y="15240"/>
                  </a:cubicBezTo>
                  <a:cubicBezTo>
                    <a:pt x="2702560" y="21590"/>
                    <a:pt x="2711450" y="36830"/>
                    <a:pt x="2708910" y="46990"/>
                  </a:cubicBezTo>
                  <a:cubicBezTo>
                    <a:pt x="2706370" y="58420"/>
                    <a:pt x="2673350" y="81280"/>
                    <a:pt x="2673350" y="8128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6" name="Group 146"/>
          <p:cNvGrpSpPr/>
          <p:nvPr/>
        </p:nvGrpSpPr>
        <p:grpSpPr>
          <a:xfrm>
            <a:off x="13633495" y="5452432"/>
            <a:ext cx="1316355" cy="1468755"/>
            <a:chOff x="0" y="0"/>
            <a:chExt cx="1755140" cy="1958340"/>
          </a:xfrm>
        </p:grpSpPr>
        <p:sp>
          <p:nvSpPr>
            <p:cNvPr id="147" name="Freeform 147"/>
            <p:cNvSpPr/>
            <p:nvPr/>
          </p:nvSpPr>
          <p:spPr>
            <a:xfrm>
              <a:off x="48260" y="40640"/>
              <a:ext cx="1662430" cy="1875790"/>
            </a:xfrm>
            <a:custGeom>
              <a:avLst/>
              <a:gdLst/>
              <a:ahLst/>
              <a:cxnLst/>
              <a:rect l="l" t="t" r="r" b="b"/>
              <a:pathLst>
                <a:path w="1662430" h="1875790">
                  <a:moveTo>
                    <a:pt x="806450" y="85090"/>
                  </a:moveTo>
                  <a:cubicBezTo>
                    <a:pt x="607060" y="139700"/>
                    <a:pt x="638810" y="124460"/>
                    <a:pt x="674370" y="120650"/>
                  </a:cubicBezTo>
                  <a:cubicBezTo>
                    <a:pt x="803910" y="107950"/>
                    <a:pt x="1470660" y="151130"/>
                    <a:pt x="1592580" y="185420"/>
                  </a:cubicBezTo>
                  <a:cubicBezTo>
                    <a:pt x="1624330" y="194310"/>
                    <a:pt x="1640840" y="200660"/>
                    <a:pt x="1651000" y="214630"/>
                  </a:cubicBezTo>
                  <a:cubicBezTo>
                    <a:pt x="1658620" y="227330"/>
                    <a:pt x="1662430" y="246380"/>
                    <a:pt x="1651000" y="262890"/>
                  </a:cubicBezTo>
                  <a:cubicBezTo>
                    <a:pt x="1616710" y="313690"/>
                    <a:pt x="1383030" y="358140"/>
                    <a:pt x="1224280" y="422910"/>
                  </a:cubicBezTo>
                  <a:cubicBezTo>
                    <a:pt x="1021080" y="504190"/>
                    <a:pt x="717550" y="638810"/>
                    <a:pt x="534670" y="722630"/>
                  </a:cubicBezTo>
                  <a:cubicBezTo>
                    <a:pt x="412750" y="778510"/>
                    <a:pt x="317500" y="821690"/>
                    <a:pt x="229870" y="867410"/>
                  </a:cubicBezTo>
                  <a:cubicBezTo>
                    <a:pt x="162560" y="904240"/>
                    <a:pt x="88900" y="961390"/>
                    <a:pt x="53340" y="971550"/>
                  </a:cubicBezTo>
                  <a:cubicBezTo>
                    <a:pt x="38100" y="975360"/>
                    <a:pt x="29210" y="975360"/>
                    <a:pt x="20320" y="971550"/>
                  </a:cubicBezTo>
                  <a:cubicBezTo>
                    <a:pt x="11430" y="966470"/>
                    <a:pt x="2540" y="953770"/>
                    <a:pt x="2540" y="944880"/>
                  </a:cubicBezTo>
                  <a:cubicBezTo>
                    <a:pt x="1270" y="933450"/>
                    <a:pt x="3810" y="918210"/>
                    <a:pt x="20320" y="909320"/>
                  </a:cubicBezTo>
                  <a:cubicBezTo>
                    <a:pt x="115570" y="859790"/>
                    <a:pt x="1136650" y="1032510"/>
                    <a:pt x="1344930" y="1082040"/>
                  </a:cubicBezTo>
                  <a:cubicBezTo>
                    <a:pt x="1412240" y="1098550"/>
                    <a:pt x="1452880" y="1098550"/>
                    <a:pt x="1474470" y="1126490"/>
                  </a:cubicBezTo>
                  <a:cubicBezTo>
                    <a:pt x="1492250" y="1150620"/>
                    <a:pt x="1493520" y="1195070"/>
                    <a:pt x="1479550" y="1226820"/>
                  </a:cubicBezTo>
                  <a:cubicBezTo>
                    <a:pt x="1461770" y="1270000"/>
                    <a:pt x="1398270" y="1301750"/>
                    <a:pt x="1337310" y="1347470"/>
                  </a:cubicBezTo>
                  <a:cubicBezTo>
                    <a:pt x="1242060" y="1419860"/>
                    <a:pt x="1040130" y="1530350"/>
                    <a:pt x="952500" y="1604010"/>
                  </a:cubicBezTo>
                  <a:cubicBezTo>
                    <a:pt x="899160" y="1649730"/>
                    <a:pt x="868680" y="1715770"/>
                    <a:pt x="836930" y="1727200"/>
                  </a:cubicBezTo>
                  <a:cubicBezTo>
                    <a:pt x="820420" y="1733550"/>
                    <a:pt x="801370" y="1731010"/>
                    <a:pt x="792480" y="1722120"/>
                  </a:cubicBezTo>
                  <a:cubicBezTo>
                    <a:pt x="784860" y="1715770"/>
                    <a:pt x="784860" y="1694180"/>
                    <a:pt x="787400" y="1685290"/>
                  </a:cubicBezTo>
                  <a:cubicBezTo>
                    <a:pt x="789940" y="1678940"/>
                    <a:pt x="792480" y="1673860"/>
                    <a:pt x="798830" y="1672590"/>
                  </a:cubicBezTo>
                  <a:cubicBezTo>
                    <a:pt x="817880" y="1668780"/>
                    <a:pt x="887730" y="1733550"/>
                    <a:pt x="942340" y="1755140"/>
                  </a:cubicBezTo>
                  <a:cubicBezTo>
                    <a:pt x="1003300" y="1779270"/>
                    <a:pt x="1120140" y="1780540"/>
                    <a:pt x="1149350" y="1802130"/>
                  </a:cubicBezTo>
                  <a:cubicBezTo>
                    <a:pt x="1160780" y="1811020"/>
                    <a:pt x="1165860" y="1821180"/>
                    <a:pt x="1164590" y="1830070"/>
                  </a:cubicBezTo>
                  <a:cubicBezTo>
                    <a:pt x="1164590" y="1841500"/>
                    <a:pt x="1150620" y="1860550"/>
                    <a:pt x="1140460" y="1864360"/>
                  </a:cubicBezTo>
                  <a:cubicBezTo>
                    <a:pt x="1131570" y="1868170"/>
                    <a:pt x="1116330" y="1864360"/>
                    <a:pt x="1108710" y="1859280"/>
                  </a:cubicBezTo>
                  <a:cubicBezTo>
                    <a:pt x="1101090" y="1852930"/>
                    <a:pt x="1094740" y="1838960"/>
                    <a:pt x="1096010" y="1828800"/>
                  </a:cubicBezTo>
                  <a:cubicBezTo>
                    <a:pt x="1096010" y="1819910"/>
                    <a:pt x="1104900" y="1805940"/>
                    <a:pt x="1112520" y="1802130"/>
                  </a:cubicBezTo>
                  <a:cubicBezTo>
                    <a:pt x="1121410" y="1797050"/>
                    <a:pt x="1136650" y="1795780"/>
                    <a:pt x="1145540" y="1800860"/>
                  </a:cubicBezTo>
                  <a:cubicBezTo>
                    <a:pt x="1155700" y="1805940"/>
                    <a:pt x="1167130" y="1827530"/>
                    <a:pt x="1164590" y="1837690"/>
                  </a:cubicBezTo>
                  <a:cubicBezTo>
                    <a:pt x="1162050" y="1849120"/>
                    <a:pt x="1150620" y="1861820"/>
                    <a:pt x="1134110" y="1865630"/>
                  </a:cubicBezTo>
                  <a:cubicBezTo>
                    <a:pt x="1093470" y="1875790"/>
                    <a:pt x="953770" y="1841500"/>
                    <a:pt x="902970" y="1808480"/>
                  </a:cubicBezTo>
                  <a:cubicBezTo>
                    <a:pt x="869950" y="1788160"/>
                    <a:pt x="859790" y="1739900"/>
                    <a:pt x="836930" y="1727200"/>
                  </a:cubicBezTo>
                  <a:cubicBezTo>
                    <a:pt x="822960" y="1719580"/>
                    <a:pt x="801370" y="1731010"/>
                    <a:pt x="792480" y="1722120"/>
                  </a:cubicBezTo>
                  <a:cubicBezTo>
                    <a:pt x="784860" y="1715770"/>
                    <a:pt x="783590" y="1700530"/>
                    <a:pt x="787400" y="1685290"/>
                  </a:cubicBezTo>
                  <a:cubicBezTo>
                    <a:pt x="798830" y="1652270"/>
                    <a:pt x="853440" y="1601470"/>
                    <a:pt x="913130" y="1549400"/>
                  </a:cubicBezTo>
                  <a:cubicBezTo>
                    <a:pt x="1022350" y="1455420"/>
                    <a:pt x="1384300" y="1282700"/>
                    <a:pt x="1423670" y="1205230"/>
                  </a:cubicBezTo>
                  <a:cubicBezTo>
                    <a:pt x="1435100" y="1182370"/>
                    <a:pt x="1432560" y="1155700"/>
                    <a:pt x="1421130" y="1145540"/>
                  </a:cubicBezTo>
                  <a:cubicBezTo>
                    <a:pt x="1407160" y="1132840"/>
                    <a:pt x="1379220" y="1150620"/>
                    <a:pt x="1334770" y="1148080"/>
                  </a:cubicBezTo>
                  <a:cubicBezTo>
                    <a:pt x="1178560" y="1141730"/>
                    <a:pt x="492760" y="1052830"/>
                    <a:pt x="264160" y="1017270"/>
                  </a:cubicBezTo>
                  <a:cubicBezTo>
                    <a:pt x="157480" y="1000760"/>
                    <a:pt x="66040" y="995680"/>
                    <a:pt x="27940" y="974090"/>
                  </a:cubicBezTo>
                  <a:cubicBezTo>
                    <a:pt x="12700" y="965200"/>
                    <a:pt x="3810" y="955040"/>
                    <a:pt x="2540" y="944880"/>
                  </a:cubicBezTo>
                  <a:cubicBezTo>
                    <a:pt x="0" y="934720"/>
                    <a:pt x="3810" y="924560"/>
                    <a:pt x="13970" y="914400"/>
                  </a:cubicBezTo>
                  <a:cubicBezTo>
                    <a:pt x="38100" y="885190"/>
                    <a:pt x="111760" y="852170"/>
                    <a:pt x="200660" y="806450"/>
                  </a:cubicBezTo>
                  <a:cubicBezTo>
                    <a:pt x="401320" y="704850"/>
                    <a:pt x="935990" y="464820"/>
                    <a:pt x="1200150" y="358140"/>
                  </a:cubicBezTo>
                  <a:cubicBezTo>
                    <a:pt x="1371600" y="289560"/>
                    <a:pt x="1569720" y="196850"/>
                    <a:pt x="1628140" y="203200"/>
                  </a:cubicBezTo>
                  <a:cubicBezTo>
                    <a:pt x="1643380" y="205740"/>
                    <a:pt x="1651000" y="213360"/>
                    <a:pt x="1656080" y="222250"/>
                  </a:cubicBezTo>
                  <a:cubicBezTo>
                    <a:pt x="1659890" y="232410"/>
                    <a:pt x="1657350" y="254000"/>
                    <a:pt x="1651000" y="262890"/>
                  </a:cubicBezTo>
                  <a:cubicBezTo>
                    <a:pt x="1644650" y="270510"/>
                    <a:pt x="1630680" y="275590"/>
                    <a:pt x="1620520" y="275590"/>
                  </a:cubicBezTo>
                  <a:cubicBezTo>
                    <a:pt x="1607820" y="274320"/>
                    <a:pt x="1601470" y="259080"/>
                    <a:pt x="1582420" y="254000"/>
                  </a:cubicBezTo>
                  <a:cubicBezTo>
                    <a:pt x="1546860" y="241300"/>
                    <a:pt x="1478280" y="240030"/>
                    <a:pt x="1403350" y="234950"/>
                  </a:cubicBezTo>
                  <a:cubicBezTo>
                    <a:pt x="1280160" y="227330"/>
                    <a:pt x="1051560" y="228600"/>
                    <a:pt x="914400" y="218440"/>
                  </a:cubicBezTo>
                  <a:cubicBezTo>
                    <a:pt x="816610" y="212090"/>
                    <a:pt x="727710" y="205740"/>
                    <a:pt x="660400" y="193040"/>
                  </a:cubicBezTo>
                  <a:cubicBezTo>
                    <a:pt x="614680" y="185420"/>
                    <a:pt x="567690" y="182880"/>
                    <a:pt x="548640" y="165100"/>
                  </a:cubicBezTo>
                  <a:cubicBezTo>
                    <a:pt x="534670" y="152400"/>
                    <a:pt x="527050" y="129540"/>
                    <a:pt x="530860" y="115570"/>
                  </a:cubicBezTo>
                  <a:cubicBezTo>
                    <a:pt x="535940" y="97790"/>
                    <a:pt x="562610" y="82550"/>
                    <a:pt x="589280" y="69850"/>
                  </a:cubicBezTo>
                  <a:cubicBezTo>
                    <a:pt x="636270" y="45720"/>
                    <a:pt x="763270" y="0"/>
                    <a:pt x="801370" y="10160"/>
                  </a:cubicBezTo>
                  <a:cubicBezTo>
                    <a:pt x="817880" y="13970"/>
                    <a:pt x="829310" y="30480"/>
                    <a:pt x="833120" y="40640"/>
                  </a:cubicBezTo>
                  <a:cubicBezTo>
                    <a:pt x="835660" y="49530"/>
                    <a:pt x="831850" y="60960"/>
                    <a:pt x="828040" y="67310"/>
                  </a:cubicBezTo>
                  <a:cubicBezTo>
                    <a:pt x="822960" y="74930"/>
                    <a:pt x="806450" y="85090"/>
                    <a:pt x="806450" y="8509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8" name="Group 148"/>
          <p:cNvGrpSpPr/>
          <p:nvPr/>
        </p:nvGrpSpPr>
        <p:grpSpPr>
          <a:xfrm>
            <a:off x="13274403" y="6795457"/>
            <a:ext cx="2266950" cy="532448"/>
            <a:chOff x="0" y="0"/>
            <a:chExt cx="3022600" cy="709930"/>
          </a:xfrm>
        </p:grpSpPr>
        <p:sp>
          <p:nvSpPr>
            <p:cNvPr id="149" name="Freeform 149"/>
            <p:cNvSpPr/>
            <p:nvPr/>
          </p:nvSpPr>
          <p:spPr>
            <a:xfrm>
              <a:off x="49530" y="20320"/>
              <a:ext cx="2922270" cy="642620"/>
            </a:xfrm>
            <a:custGeom>
              <a:avLst/>
              <a:gdLst/>
              <a:ahLst/>
              <a:cxnLst/>
              <a:rect l="l" t="t" r="r" b="b"/>
              <a:pathLst>
                <a:path w="2922270" h="642620">
                  <a:moveTo>
                    <a:pt x="2604770" y="604520"/>
                  </a:moveTo>
                  <a:cubicBezTo>
                    <a:pt x="2167890" y="633730"/>
                    <a:pt x="2161540" y="627380"/>
                    <a:pt x="2156460" y="618490"/>
                  </a:cubicBezTo>
                  <a:cubicBezTo>
                    <a:pt x="2152650" y="608330"/>
                    <a:pt x="2152650" y="593090"/>
                    <a:pt x="2157730" y="584200"/>
                  </a:cubicBezTo>
                  <a:cubicBezTo>
                    <a:pt x="2162810" y="575310"/>
                    <a:pt x="2172970" y="568960"/>
                    <a:pt x="2185670" y="565150"/>
                  </a:cubicBezTo>
                  <a:cubicBezTo>
                    <a:pt x="2209800" y="557530"/>
                    <a:pt x="2254250" y="566420"/>
                    <a:pt x="2296160" y="560070"/>
                  </a:cubicBezTo>
                  <a:cubicBezTo>
                    <a:pt x="2352040" y="552450"/>
                    <a:pt x="2421890" y="537210"/>
                    <a:pt x="2489200" y="515620"/>
                  </a:cubicBezTo>
                  <a:cubicBezTo>
                    <a:pt x="2567940" y="492760"/>
                    <a:pt x="2672080" y="452120"/>
                    <a:pt x="2735580" y="421640"/>
                  </a:cubicBezTo>
                  <a:cubicBezTo>
                    <a:pt x="2777490" y="400050"/>
                    <a:pt x="2825750" y="386080"/>
                    <a:pt x="2835910" y="359410"/>
                  </a:cubicBezTo>
                  <a:cubicBezTo>
                    <a:pt x="2843530" y="337820"/>
                    <a:pt x="2825750" y="302260"/>
                    <a:pt x="2811780" y="281940"/>
                  </a:cubicBezTo>
                  <a:cubicBezTo>
                    <a:pt x="2797810" y="264160"/>
                    <a:pt x="2786380" y="254000"/>
                    <a:pt x="2754630" y="240030"/>
                  </a:cubicBezTo>
                  <a:cubicBezTo>
                    <a:pt x="2659380" y="201930"/>
                    <a:pt x="2372360" y="176530"/>
                    <a:pt x="2113280" y="153670"/>
                  </a:cubicBezTo>
                  <a:cubicBezTo>
                    <a:pt x="1722120" y="120650"/>
                    <a:pt x="731520" y="165100"/>
                    <a:pt x="632460" y="99060"/>
                  </a:cubicBezTo>
                  <a:cubicBezTo>
                    <a:pt x="615950" y="88900"/>
                    <a:pt x="612140" y="73660"/>
                    <a:pt x="614680" y="63500"/>
                  </a:cubicBezTo>
                  <a:cubicBezTo>
                    <a:pt x="617220" y="52070"/>
                    <a:pt x="628650" y="41910"/>
                    <a:pt x="651510" y="33020"/>
                  </a:cubicBezTo>
                  <a:cubicBezTo>
                    <a:pt x="746760" y="0"/>
                    <a:pt x="1413510" y="2540"/>
                    <a:pt x="1507490" y="38100"/>
                  </a:cubicBezTo>
                  <a:cubicBezTo>
                    <a:pt x="1529080" y="45720"/>
                    <a:pt x="1539240" y="57150"/>
                    <a:pt x="1540510" y="68580"/>
                  </a:cubicBezTo>
                  <a:cubicBezTo>
                    <a:pt x="1543050" y="80010"/>
                    <a:pt x="1534160" y="93980"/>
                    <a:pt x="1515110" y="105410"/>
                  </a:cubicBezTo>
                  <a:cubicBezTo>
                    <a:pt x="1447800" y="148590"/>
                    <a:pt x="1132840" y="162560"/>
                    <a:pt x="914400" y="210820"/>
                  </a:cubicBezTo>
                  <a:cubicBezTo>
                    <a:pt x="646430" y="267970"/>
                    <a:pt x="113030" y="472440"/>
                    <a:pt x="27940" y="441960"/>
                  </a:cubicBezTo>
                  <a:cubicBezTo>
                    <a:pt x="8890" y="434340"/>
                    <a:pt x="1270" y="416560"/>
                    <a:pt x="1270" y="406400"/>
                  </a:cubicBezTo>
                  <a:cubicBezTo>
                    <a:pt x="2540" y="394970"/>
                    <a:pt x="11430" y="382270"/>
                    <a:pt x="25400" y="377190"/>
                  </a:cubicBezTo>
                  <a:cubicBezTo>
                    <a:pt x="58420" y="364490"/>
                    <a:pt x="127000" y="394970"/>
                    <a:pt x="223520" y="401320"/>
                  </a:cubicBezTo>
                  <a:cubicBezTo>
                    <a:pt x="486410" y="420370"/>
                    <a:pt x="1577340" y="374650"/>
                    <a:pt x="1704340" y="419100"/>
                  </a:cubicBezTo>
                  <a:cubicBezTo>
                    <a:pt x="1725930" y="426720"/>
                    <a:pt x="1734820" y="434340"/>
                    <a:pt x="1737360" y="444500"/>
                  </a:cubicBezTo>
                  <a:cubicBezTo>
                    <a:pt x="1741170" y="455930"/>
                    <a:pt x="1729740" y="476250"/>
                    <a:pt x="1722120" y="483870"/>
                  </a:cubicBezTo>
                  <a:cubicBezTo>
                    <a:pt x="1715770" y="488950"/>
                    <a:pt x="1708150" y="490220"/>
                    <a:pt x="1700530" y="487680"/>
                  </a:cubicBezTo>
                  <a:cubicBezTo>
                    <a:pt x="1691640" y="486410"/>
                    <a:pt x="1677670" y="478790"/>
                    <a:pt x="1673860" y="469900"/>
                  </a:cubicBezTo>
                  <a:cubicBezTo>
                    <a:pt x="1668780" y="461010"/>
                    <a:pt x="1668780" y="445770"/>
                    <a:pt x="1673860" y="436880"/>
                  </a:cubicBezTo>
                  <a:cubicBezTo>
                    <a:pt x="1678940" y="429260"/>
                    <a:pt x="1691640" y="420370"/>
                    <a:pt x="1700530" y="419100"/>
                  </a:cubicBezTo>
                  <a:cubicBezTo>
                    <a:pt x="1708150" y="417830"/>
                    <a:pt x="1717040" y="419100"/>
                    <a:pt x="1722120" y="424180"/>
                  </a:cubicBezTo>
                  <a:cubicBezTo>
                    <a:pt x="1729740" y="429260"/>
                    <a:pt x="1737360" y="443230"/>
                    <a:pt x="1738630" y="452120"/>
                  </a:cubicBezTo>
                  <a:cubicBezTo>
                    <a:pt x="1739900" y="459740"/>
                    <a:pt x="1737360" y="467360"/>
                    <a:pt x="1733550" y="473710"/>
                  </a:cubicBezTo>
                  <a:cubicBezTo>
                    <a:pt x="1727200" y="480060"/>
                    <a:pt x="1722120" y="483870"/>
                    <a:pt x="1704340" y="488950"/>
                  </a:cubicBezTo>
                  <a:cubicBezTo>
                    <a:pt x="1583690" y="516890"/>
                    <a:pt x="476250" y="488950"/>
                    <a:pt x="213360" y="467360"/>
                  </a:cubicBezTo>
                  <a:cubicBezTo>
                    <a:pt x="118110" y="459740"/>
                    <a:pt x="49530" y="457200"/>
                    <a:pt x="20320" y="439420"/>
                  </a:cubicBezTo>
                  <a:cubicBezTo>
                    <a:pt x="8890" y="431800"/>
                    <a:pt x="2540" y="422910"/>
                    <a:pt x="1270" y="414020"/>
                  </a:cubicBezTo>
                  <a:cubicBezTo>
                    <a:pt x="0" y="405130"/>
                    <a:pt x="3810" y="393700"/>
                    <a:pt x="11430" y="384810"/>
                  </a:cubicBezTo>
                  <a:cubicBezTo>
                    <a:pt x="29210" y="367030"/>
                    <a:pt x="69850" y="360680"/>
                    <a:pt x="124460" y="344170"/>
                  </a:cubicBezTo>
                  <a:cubicBezTo>
                    <a:pt x="266700" y="299720"/>
                    <a:pt x="659130" y="196850"/>
                    <a:pt x="904240" y="144780"/>
                  </a:cubicBezTo>
                  <a:cubicBezTo>
                    <a:pt x="1116330" y="97790"/>
                    <a:pt x="1431290" y="16510"/>
                    <a:pt x="1507490" y="38100"/>
                  </a:cubicBezTo>
                  <a:cubicBezTo>
                    <a:pt x="1527810" y="43180"/>
                    <a:pt x="1539240" y="57150"/>
                    <a:pt x="1540510" y="68580"/>
                  </a:cubicBezTo>
                  <a:cubicBezTo>
                    <a:pt x="1543050" y="78740"/>
                    <a:pt x="1539240" y="92710"/>
                    <a:pt x="1522730" y="102870"/>
                  </a:cubicBezTo>
                  <a:cubicBezTo>
                    <a:pt x="1447800" y="147320"/>
                    <a:pt x="740410" y="134620"/>
                    <a:pt x="647700" y="104140"/>
                  </a:cubicBezTo>
                  <a:cubicBezTo>
                    <a:pt x="628650" y="97790"/>
                    <a:pt x="619760" y="90170"/>
                    <a:pt x="615950" y="80010"/>
                  </a:cubicBezTo>
                  <a:cubicBezTo>
                    <a:pt x="612140" y="71120"/>
                    <a:pt x="613410" y="55880"/>
                    <a:pt x="621030" y="46990"/>
                  </a:cubicBezTo>
                  <a:cubicBezTo>
                    <a:pt x="633730" y="34290"/>
                    <a:pt x="657860" y="34290"/>
                    <a:pt x="702310" y="30480"/>
                  </a:cubicBezTo>
                  <a:cubicBezTo>
                    <a:pt x="883920" y="13970"/>
                    <a:pt x="1737360" y="50800"/>
                    <a:pt x="2123440" y="86360"/>
                  </a:cubicBezTo>
                  <a:cubicBezTo>
                    <a:pt x="2388870" y="110490"/>
                    <a:pt x="2684780" y="137160"/>
                    <a:pt x="2792730" y="184150"/>
                  </a:cubicBezTo>
                  <a:cubicBezTo>
                    <a:pt x="2833370" y="200660"/>
                    <a:pt x="2846070" y="218440"/>
                    <a:pt x="2866390" y="241300"/>
                  </a:cubicBezTo>
                  <a:cubicBezTo>
                    <a:pt x="2889250" y="265430"/>
                    <a:pt x="2921000" y="299720"/>
                    <a:pt x="2921000" y="328930"/>
                  </a:cubicBezTo>
                  <a:cubicBezTo>
                    <a:pt x="2922270" y="358140"/>
                    <a:pt x="2896870" y="392430"/>
                    <a:pt x="2872740" y="416560"/>
                  </a:cubicBezTo>
                  <a:cubicBezTo>
                    <a:pt x="2844800" y="445770"/>
                    <a:pt x="2806700" y="462280"/>
                    <a:pt x="2759710" y="485140"/>
                  </a:cubicBezTo>
                  <a:cubicBezTo>
                    <a:pt x="2693670" y="518160"/>
                    <a:pt x="2585720" y="558800"/>
                    <a:pt x="2505710" y="582930"/>
                  </a:cubicBezTo>
                  <a:cubicBezTo>
                    <a:pt x="2434590" y="604520"/>
                    <a:pt x="2359660" y="622300"/>
                    <a:pt x="2302510" y="629920"/>
                  </a:cubicBezTo>
                  <a:cubicBezTo>
                    <a:pt x="2260600" y="636270"/>
                    <a:pt x="2218690" y="642620"/>
                    <a:pt x="2193290" y="637540"/>
                  </a:cubicBezTo>
                  <a:cubicBezTo>
                    <a:pt x="2179320" y="636270"/>
                    <a:pt x="2167890" y="633730"/>
                    <a:pt x="2161540" y="624840"/>
                  </a:cubicBezTo>
                  <a:cubicBezTo>
                    <a:pt x="2155190" y="615950"/>
                    <a:pt x="2151380" y="594360"/>
                    <a:pt x="2157730" y="584200"/>
                  </a:cubicBezTo>
                  <a:cubicBezTo>
                    <a:pt x="2166620" y="568960"/>
                    <a:pt x="2194560" y="565150"/>
                    <a:pt x="2227580" y="557530"/>
                  </a:cubicBezTo>
                  <a:cubicBezTo>
                    <a:pt x="2302510" y="541020"/>
                    <a:pt x="2541270" y="511810"/>
                    <a:pt x="2599690" y="529590"/>
                  </a:cubicBezTo>
                  <a:cubicBezTo>
                    <a:pt x="2622550" y="535940"/>
                    <a:pt x="2635250" y="549910"/>
                    <a:pt x="2639060" y="560070"/>
                  </a:cubicBezTo>
                  <a:cubicBezTo>
                    <a:pt x="2642870" y="568960"/>
                    <a:pt x="2640330" y="579120"/>
                    <a:pt x="2635250" y="586740"/>
                  </a:cubicBezTo>
                  <a:cubicBezTo>
                    <a:pt x="2628900" y="594360"/>
                    <a:pt x="2604770" y="604520"/>
                    <a:pt x="2604770" y="60452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0" name="Group 150"/>
          <p:cNvGrpSpPr/>
          <p:nvPr/>
        </p:nvGrpSpPr>
        <p:grpSpPr>
          <a:xfrm>
            <a:off x="15106060" y="7199317"/>
            <a:ext cx="1363980" cy="876300"/>
            <a:chOff x="0" y="0"/>
            <a:chExt cx="1818640" cy="1168400"/>
          </a:xfrm>
        </p:grpSpPr>
        <p:sp>
          <p:nvSpPr>
            <p:cNvPr id="151" name="Freeform 151"/>
            <p:cNvSpPr/>
            <p:nvPr/>
          </p:nvSpPr>
          <p:spPr>
            <a:xfrm>
              <a:off x="36830" y="43180"/>
              <a:ext cx="1732280" cy="1082040"/>
            </a:xfrm>
            <a:custGeom>
              <a:avLst/>
              <a:gdLst/>
              <a:ahLst/>
              <a:cxnLst/>
              <a:rect l="l" t="t" r="r" b="b"/>
              <a:pathLst>
                <a:path w="1732280" h="1082040">
                  <a:moveTo>
                    <a:pt x="227330" y="86360"/>
                  </a:moveTo>
                  <a:cubicBezTo>
                    <a:pt x="78740" y="123190"/>
                    <a:pt x="43180" y="100330"/>
                    <a:pt x="44450" y="91440"/>
                  </a:cubicBezTo>
                  <a:cubicBezTo>
                    <a:pt x="52070" y="64770"/>
                    <a:pt x="613410" y="68580"/>
                    <a:pt x="689610" y="85090"/>
                  </a:cubicBezTo>
                  <a:cubicBezTo>
                    <a:pt x="707390" y="90170"/>
                    <a:pt x="713740" y="92710"/>
                    <a:pt x="720090" y="100330"/>
                  </a:cubicBezTo>
                  <a:cubicBezTo>
                    <a:pt x="726440" y="106680"/>
                    <a:pt x="728980" y="116840"/>
                    <a:pt x="727710" y="125730"/>
                  </a:cubicBezTo>
                  <a:cubicBezTo>
                    <a:pt x="726440" y="134620"/>
                    <a:pt x="720090" y="144780"/>
                    <a:pt x="709930" y="153670"/>
                  </a:cubicBezTo>
                  <a:cubicBezTo>
                    <a:pt x="692150" y="168910"/>
                    <a:pt x="661670" y="179070"/>
                    <a:pt x="624840" y="193040"/>
                  </a:cubicBezTo>
                  <a:cubicBezTo>
                    <a:pt x="560070" y="217170"/>
                    <a:pt x="415290" y="251460"/>
                    <a:pt x="350520" y="271780"/>
                  </a:cubicBezTo>
                  <a:cubicBezTo>
                    <a:pt x="313690" y="283210"/>
                    <a:pt x="287020" y="289560"/>
                    <a:pt x="264160" y="302260"/>
                  </a:cubicBezTo>
                  <a:cubicBezTo>
                    <a:pt x="247650" y="311150"/>
                    <a:pt x="237490" y="334010"/>
                    <a:pt x="224790" y="332740"/>
                  </a:cubicBezTo>
                  <a:cubicBezTo>
                    <a:pt x="212090" y="332740"/>
                    <a:pt x="193040" y="308610"/>
                    <a:pt x="191770" y="295910"/>
                  </a:cubicBezTo>
                  <a:cubicBezTo>
                    <a:pt x="191770" y="284480"/>
                    <a:pt x="203200" y="266700"/>
                    <a:pt x="215900" y="261620"/>
                  </a:cubicBezTo>
                  <a:cubicBezTo>
                    <a:pt x="237490" y="252730"/>
                    <a:pt x="269240" y="278130"/>
                    <a:pt x="325120" y="284480"/>
                  </a:cubicBezTo>
                  <a:cubicBezTo>
                    <a:pt x="506730" y="307340"/>
                    <a:pt x="1421130" y="259080"/>
                    <a:pt x="1497330" y="320040"/>
                  </a:cubicBezTo>
                  <a:cubicBezTo>
                    <a:pt x="1510030" y="331470"/>
                    <a:pt x="1508760" y="347980"/>
                    <a:pt x="1506220" y="359410"/>
                  </a:cubicBezTo>
                  <a:cubicBezTo>
                    <a:pt x="1503680" y="368300"/>
                    <a:pt x="1497330" y="373380"/>
                    <a:pt x="1480820" y="381000"/>
                  </a:cubicBezTo>
                  <a:cubicBezTo>
                    <a:pt x="1416050" y="414020"/>
                    <a:pt x="1028700" y="477520"/>
                    <a:pt x="897890" y="515620"/>
                  </a:cubicBezTo>
                  <a:cubicBezTo>
                    <a:pt x="829310" y="535940"/>
                    <a:pt x="775970" y="568960"/>
                    <a:pt x="744220" y="571500"/>
                  </a:cubicBezTo>
                  <a:cubicBezTo>
                    <a:pt x="728980" y="572770"/>
                    <a:pt x="718820" y="571500"/>
                    <a:pt x="712470" y="565150"/>
                  </a:cubicBezTo>
                  <a:cubicBezTo>
                    <a:pt x="703580" y="557530"/>
                    <a:pt x="697230" y="537210"/>
                    <a:pt x="699770" y="527050"/>
                  </a:cubicBezTo>
                  <a:cubicBezTo>
                    <a:pt x="702310" y="518160"/>
                    <a:pt x="711200" y="508000"/>
                    <a:pt x="722630" y="504190"/>
                  </a:cubicBezTo>
                  <a:cubicBezTo>
                    <a:pt x="746760" y="497840"/>
                    <a:pt x="788670" y="528320"/>
                    <a:pt x="848360" y="538480"/>
                  </a:cubicBezTo>
                  <a:cubicBezTo>
                    <a:pt x="986790" y="561340"/>
                    <a:pt x="1404620" y="568960"/>
                    <a:pt x="1555750" y="589280"/>
                  </a:cubicBezTo>
                  <a:cubicBezTo>
                    <a:pt x="1629410" y="599440"/>
                    <a:pt x="1692910" y="603250"/>
                    <a:pt x="1717040" y="622300"/>
                  </a:cubicBezTo>
                  <a:cubicBezTo>
                    <a:pt x="1727200" y="631190"/>
                    <a:pt x="1731010" y="642620"/>
                    <a:pt x="1729740" y="651510"/>
                  </a:cubicBezTo>
                  <a:cubicBezTo>
                    <a:pt x="1729740" y="661670"/>
                    <a:pt x="1724660" y="670560"/>
                    <a:pt x="1713230" y="679450"/>
                  </a:cubicBezTo>
                  <a:cubicBezTo>
                    <a:pt x="1687830" y="701040"/>
                    <a:pt x="1597660" y="728980"/>
                    <a:pt x="1543050" y="745490"/>
                  </a:cubicBezTo>
                  <a:cubicBezTo>
                    <a:pt x="1497330" y="760730"/>
                    <a:pt x="1470660" y="765810"/>
                    <a:pt x="1410970" y="778510"/>
                  </a:cubicBezTo>
                  <a:cubicBezTo>
                    <a:pt x="1287780" y="805180"/>
                    <a:pt x="913130" y="902970"/>
                    <a:pt x="842010" y="886460"/>
                  </a:cubicBezTo>
                  <a:cubicBezTo>
                    <a:pt x="824230" y="882650"/>
                    <a:pt x="814070" y="873760"/>
                    <a:pt x="811530" y="863600"/>
                  </a:cubicBezTo>
                  <a:cubicBezTo>
                    <a:pt x="807720" y="854710"/>
                    <a:pt x="815340" y="834390"/>
                    <a:pt x="821690" y="826770"/>
                  </a:cubicBezTo>
                  <a:cubicBezTo>
                    <a:pt x="825500" y="822960"/>
                    <a:pt x="829310" y="820420"/>
                    <a:pt x="835660" y="820420"/>
                  </a:cubicBezTo>
                  <a:cubicBezTo>
                    <a:pt x="854710" y="820420"/>
                    <a:pt x="902970" y="857250"/>
                    <a:pt x="937260" y="871220"/>
                  </a:cubicBezTo>
                  <a:cubicBezTo>
                    <a:pt x="972820" y="883920"/>
                    <a:pt x="999490" y="889000"/>
                    <a:pt x="1045210" y="899160"/>
                  </a:cubicBezTo>
                  <a:cubicBezTo>
                    <a:pt x="1123950" y="916940"/>
                    <a:pt x="1327150" y="933450"/>
                    <a:pt x="1369060" y="958850"/>
                  </a:cubicBezTo>
                  <a:cubicBezTo>
                    <a:pt x="1381760" y="966470"/>
                    <a:pt x="1386840" y="975360"/>
                    <a:pt x="1388110" y="984250"/>
                  </a:cubicBezTo>
                  <a:cubicBezTo>
                    <a:pt x="1389380" y="994410"/>
                    <a:pt x="1386840" y="1005840"/>
                    <a:pt x="1377950" y="1014730"/>
                  </a:cubicBezTo>
                  <a:cubicBezTo>
                    <a:pt x="1362710" y="1031240"/>
                    <a:pt x="1316990" y="1043940"/>
                    <a:pt x="1278890" y="1052830"/>
                  </a:cubicBezTo>
                  <a:cubicBezTo>
                    <a:pt x="1230630" y="1064260"/>
                    <a:pt x="1141730" y="1082040"/>
                    <a:pt x="1111250" y="1073150"/>
                  </a:cubicBezTo>
                  <a:cubicBezTo>
                    <a:pt x="1097280" y="1068070"/>
                    <a:pt x="1088390" y="1059180"/>
                    <a:pt x="1084580" y="1049020"/>
                  </a:cubicBezTo>
                  <a:cubicBezTo>
                    <a:pt x="1082040" y="1038860"/>
                    <a:pt x="1083310" y="1022350"/>
                    <a:pt x="1089660" y="1013460"/>
                  </a:cubicBezTo>
                  <a:cubicBezTo>
                    <a:pt x="1096010" y="1005840"/>
                    <a:pt x="1111250" y="996950"/>
                    <a:pt x="1121410" y="998220"/>
                  </a:cubicBezTo>
                  <a:cubicBezTo>
                    <a:pt x="1134110" y="999490"/>
                    <a:pt x="1154430" y="1016000"/>
                    <a:pt x="1158240" y="1027430"/>
                  </a:cubicBezTo>
                  <a:cubicBezTo>
                    <a:pt x="1160780" y="1037590"/>
                    <a:pt x="1155700" y="1054100"/>
                    <a:pt x="1149350" y="1061720"/>
                  </a:cubicBezTo>
                  <a:cubicBezTo>
                    <a:pt x="1141730" y="1069340"/>
                    <a:pt x="1126490" y="1075690"/>
                    <a:pt x="1115060" y="1073150"/>
                  </a:cubicBezTo>
                  <a:cubicBezTo>
                    <a:pt x="1103630" y="1070610"/>
                    <a:pt x="1085850" y="1052830"/>
                    <a:pt x="1083310" y="1041400"/>
                  </a:cubicBezTo>
                  <a:cubicBezTo>
                    <a:pt x="1080770" y="1031240"/>
                    <a:pt x="1083310" y="1017270"/>
                    <a:pt x="1096010" y="1007110"/>
                  </a:cubicBezTo>
                  <a:cubicBezTo>
                    <a:pt x="1127760" y="980440"/>
                    <a:pt x="1332230" y="938530"/>
                    <a:pt x="1369060" y="958850"/>
                  </a:cubicBezTo>
                  <a:cubicBezTo>
                    <a:pt x="1384300" y="966470"/>
                    <a:pt x="1390650" y="989330"/>
                    <a:pt x="1386840" y="1000760"/>
                  </a:cubicBezTo>
                  <a:cubicBezTo>
                    <a:pt x="1384300" y="1012190"/>
                    <a:pt x="1372870" y="1021080"/>
                    <a:pt x="1355090" y="1024890"/>
                  </a:cubicBezTo>
                  <a:cubicBezTo>
                    <a:pt x="1304290" y="1037590"/>
                    <a:pt x="1109980" y="982980"/>
                    <a:pt x="1027430" y="963930"/>
                  </a:cubicBezTo>
                  <a:cubicBezTo>
                    <a:pt x="975360" y="952500"/>
                    <a:pt x="938530" y="943610"/>
                    <a:pt x="902970" y="928370"/>
                  </a:cubicBezTo>
                  <a:cubicBezTo>
                    <a:pt x="873760" y="915670"/>
                    <a:pt x="842010" y="897890"/>
                    <a:pt x="826770" y="882650"/>
                  </a:cubicBezTo>
                  <a:cubicBezTo>
                    <a:pt x="816610" y="873760"/>
                    <a:pt x="810260" y="864870"/>
                    <a:pt x="808990" y="855980"/>
                  </a:cubicBezTo>
                  <a:cubicBezTo>
                    <a:pt x="808990" y="847090"/>
                    <a:pt x="810260" y="836930"/>
                    <a:pt x="821690" y="826770"/>
                  </a:cubicBezTo>
                  <a:cubicBezTo>
                    <a:pt x="871220" y="786130"/>
                    <a:pt x="1234440" y="753110"/>
                    <a:pt x="1394460" y="712470"/>
                  </a:cubicBezTo>
                  <a:cubicBezTo>
                    <a:pt x="1513840" y="681990"/>
                    <a:pt x="1663700" y="613410"/>
                    <a:pt x="1701800" y="615950"/>
                  </a:cubicBezTo>
                  <a:cubicBezTo>
                    <a:pt x="1709420" y="615950"/>
                    <a:pt x="1711960" y="617220"/>
                    <a:pt x="1717040" y="622300"/>
                  </a:cubicBezTo>
                  <a:cubicBezTo>
                    <a:pt x="1723390" y="629920"/>
                    <a:pt x="1732280" y="650240"/>
                    <a:pt x="1728470" y="660400"/>
                  </a:cubicBezTo>
                  <a:cubicBezTo>
                    <a:pt x="1724660" y="670560"/>
                    <a:pt x="1706880" y="680720"/>
                    <a:pt x="1689100" y="684530"/>
                  </a:cubicBezTo>
                  <a:cubicBezTo>
                    <a:pt x="1657350" y="689610"/>
                    <a:pt x="1615440" y="665480"/>
                    <a:pt x="1550670" y="656590"/>
                  </a:cubicBezTo>
                  <a:cubicBezTo>
                    <a:pt x="1404620" y="636270"/>
                    <a:pt x="962660" y="627380"/>
                    <a:pt x="828040" y="601980"/>
                  </a:cubicBezTo>
                  <a:cubicBezTo>
                    <a:pt x="774700" y="591820"/>
                    <a:pt x="739140" y="588010"/>
                    <a:pt x="718820" y="570230"/>
                  </a:cubicBezTo>
                  <a:cubicBezTo>
                    <a:pt x="706120" y="558800"/>
                    <a:pt x="698500" y="538480"/>
                    <a:pt x="699770" y="527050"/>
                  </a:cubicBezTo>
                  <a:cubicBezTo>
                    <a:pt x="702310" y="518160"/>
                    <a:pt x="711200" y="511810"/>
                    <a:pt x="722630" y="504190"/>
                  </a:cubicBezTo>
                  <a:cubicBezTo>
                    <a:pt x="751840" y="486410"/>
                    <a:pt x="811530" y="471170"/>
                    <a:pt x="881380" y="450850"/>
                  </a:cubicBezTo>
                  <a:cubicBezTo>
                    <a:pt x="1014730" y="412750"/>
                    <a:pt x="1408430" y="306070"/>
                    <a:pt x="1473200" y="311150"/>
                  </a:cubicBezTo>
                  <a:cubicBezTo>
                    <a:pt x="1487170" y="312420"/>
                    <a:pt x="1490980" y="313690"/>
                    <a:pt x="1496060" y="320040"/>
                  </a:cubicBezTo>
                  <a:cubicBezTo>
                    <a:pt x="1503680" y="327660"/>
                    <a:pt x="1510030" y="349250"/>
                    <a:pt x="1506220" y="359410"/>
                  </a:cubicBezTo>
                  <a:cubicBezTo>
                    <a:pt x="1502410" y="369570"/>
                    <a:pt x="1493520" y="375920"/>
                    <a:pt x="1473200" y="381000"/>
                  </a:cubicBezTo>
                  <a:cubicBezTo>
                    <a:pt x="1361440" y="414020"/>
                    <a:pt x="476250" y="375920"/>
                    <a:pt x="306070" y="353060"/>
                  </a:cubicBezTo>
                  <a:cubicBezTo>
                    <a:pt x="259080" y="346710"/>
                    <a:pt x="234950" y="340360"/>
                    <a:pt x="215900" y="331470"/>
                  </a:cubicBezTo>
                  <a:cubicBezTo>
                    <a:pt x="205740" y="326390"/>
                    <a:pt x="199390" y="321310"/>
                    <a:pt x="195580" y="313690"/>
                  </a:cubicBezTo>
                  <a:cubicBezTo>
                    <a:pt x="191770" y="304800"/>
                    <a:pt x="191770" y="289560"/>
                    <a:pt x="196850" y="278130"/>
                  </a:cubicBezTo>
                  <a:cubicBezTo>
                    <a:pt x="201930" y="264160"/>
                    <a:pt x="212090" y="252730"/>
                    <a:pt x="234950" y="237490"/>
                  </a:cubicBezTo>
                  <a:cubicBezTo>
                    <a:pt x="300990" y="195580"/>
                    <a:pt x="624840" y="77470"/>
                    <a:pt x="689610" y="85090"/>
                  </a:cubicBezTo>
                  <a:cubicBezTo>
                    <a:pt x="708660" y="87630"/>
                    <a:pt x="720090" y="97790"/>
                    <a:pt x="725170" y="107950"/>
                  </a:cubicBezTo>
                  <a:cubicBezTo>
                    <a:pt x="728980" y="116840"/>
                    <a:pt x="727710" y="133350"/>
                    <a:pt x="722630" y="142240"/>
                  </a:cubicBezTo>
                  <a:cubicBezTo>
                    <a:pt x="716280" y="149860"/>
                    <a:pt x="708660" y="153670"/>
                    <a:pt x="692150" y="158750"/>
                  </a:cubicBezTo>
                  <a:cubicBezTo>
                    <a:pt x="643890" y="172720"/>
                    <a:pt x="487680" y="171450"/>
                    <a:pt x="379730" y="172720"/>
                  </a:cubicBezTo>
                  <a:cubicBezTo>
                    <a:pt x="264160" y="173990"/>
                    <a:pt x="60960" y="204470"/>
                    <a:pt x="19050" y="165100"/>
                  </a:cubicBezTo>
                  <a:cubicBezTo>
                    <a:pt x="0" y="146050"/>
                    <a:pt x="2540" y="104140"/>
                    <a:pt x="13970" y="85090"/>
                  </a:cubicBezTo>
                  <a:cubicBezTo>
                    <a:pt x="24130" y="67310"/>
                    <a:pt x="52070" y="63500"/>
                    <a:pt x="77470" y="52070"/>
                  </a:cubicBezTo>
                  <a:cubicBezTo>
                    <a:pt x="115570" y="36830"/>
                    <a:pt x="190500" y="0"/>
                    <a:pt x="220980" y="7620"/>
                  </a:cubicBezTo>
                  <a:cubicBezTo>
                    <a:pt x="237490" y="11430"/>
                    <a:pt x="250190" y="27940"/>
                    <a:pt x="254000" y="39370"/>
                  </a:cubicBezTo>
                  <a:cubicBezTo>
                    <a:pt x="256540" y="48260"/>
                    <a:pt x="254000" y="59690"/>
                    <a:pt x="248920" y="67310"/>
                  </a:cubicBezTo>
                  <a:cubicBezTo>
                    <a:pt x="245110" y="74930"/>
                    <a:pt x="227330" y="86360"/>
                    <a:pt x="227330" y="8636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2" name="Group 152"/>
          <p:cNvGrpSpPr/>
          <p:nvPr/>
        </p:nvGrpSpPr>
        <p:grpSpPr>
          <a:xfrm>
            <a:off x="14991760" y="7854637"/>
            <a:ext cx="696278" cy="171450"/>
            <a:chOff x="0" y="0"/>
            <a:chExt cx="928370" cy="228600"/>
          </a:xfrm>
        </p:grpSpPr>
        <p:sp>
          <p:nvSpPr>
            <p:cNvPr id="153" name="Freeform 153"/>
            <p:cNvSpPr/>
            <p:nvPr/>
          </p:nvSpPr>
          <p:spPr>
            <a:xfrm>
              <a:off x="49530" y="49530"/>
              <a:ext cx="828040" cy="135890"/>
            </a:xfrm>
            <a:custGeom>
              <a:avLst/>
              <a:gdLst/>
              <a:ahLst/>
              <a:cxnLst/>
              <a:rect l="l" t="t" r="r" b="b"/>
              <a:pathLst>
                <a:path w="828040" h="135890">
                  <a:moveTo>
                    <a:pt x="787400" y="125730"/>
                  </a:moveTo>
                  <a:cubicBezTo>
                    <a:pt x="12700" y="120650"/>
                    <a:pt x="7620" y="114300"/>
                    <a:pt x="3810" y="104140"/>
                  </a:cubicBezTo>
                  <a:cubicBezTo>
                    <a:pt x="0" y="93980"/>
                    <a:pt x="3810" y="73660"/>
                    <a:pt x="13970" y="63500"/>
                  </a:cubicBezTo>
                  <a:cubicBezTo>
                    <a:pt x="27940" y="49530"/>
                    <a:pt x="72390" y="57150"/>
                    <a:pt x="100330" y="46990"/>
                  </a:cubicBezTo>
                  <a:cubicBezTo>
                    <a:pt x="128270" y="35560"/>
                    <a:pt x="158750" y="0"/>
                    <a:pt x="180340" y="1270"/>
                  </a:cubicBezTo>
                  <a:cubicBezTo>
                    <a:pt x="195580" y="1270"/>
                    <a:pt x="214630" y="16510"/>
                    <a:pt x="218440" y="27940"/>
                  </a:cubicBezTo>
                  <a:cubicBezTo>
                    <a:pt x="222250" y="38100"/>
                    <a:pt x="218440" y="55880"/>
                    <a:pt x="212090" y="63500"/>
                  </a:cubicBezTo>
                  <a:cubicBezTo>
                    <a:pt x="205740" y="72390"/>
                    <a:pt x="189230" y="78740"/>
                    <a:pt x="179070" y="78740"/>
                  </a:cubicBezTo>
                  <a:cubicBezTo>
                    <a:pt x="167640" y="77470"/>
                    <a:pt x="153670" y="68580"/>
                    <a:pt x="148590" y="58420"/>
                  </a:cubicBezTo>
                  <a:cubicBezTo>
                    <a:pt x="142240" y="49530"/>
                    <a:pt x="140970" y="31750"/>
                    <a:pt x="147320" y="22860"/>
                  </a:cubicBezTo>
                  <a:cubicBezTo>
                    <a:pt x="153670" y="11430"/>
                    <a:pt x="176530" y="0"/>
                    <a:pt x="189230" y="1270"/>
                  </a:cubicBezTo>
                  <a:cubicBezTo>
                    <a:pt x="199390" y="2540"/>
                    <a:pt x="213360" y="13970"/>
                    <a:pt x="217170" y="24130"/>
                  </a:cubicBezTo>
                  <a:cubicBezTo>
                    <a:pt x="220980" y="35560"/>
                    <a:pt x="217170" y="55880"/>
                    <a:pt x="205740" y="69850"/>
                  </a:cubicBezTo>
                  <a:cubicBezTo>
                    <a:pt x="190500" y="90170"/>
                    <a:pt x="146050" y="110490"/>
                    <a:pt x="115570" y="119380"/>
                  </a:cubicBezTo>
                  <a:cubicBezTo>
                    <a:pt x="87630" y="128270"/>
                    <a:pt x="48260" y="135890"/>
                    <a:pt x="29210" y="127000"/>
                  </a:cubicBezTo>
                  <a:cubicBezTo>
                    <a:pt x="15240" y="119380"/>
                    <a:pt x="0" y="99060"/>
                    <a:pt x="1270" y="86360"/>
                  </a:cubicBezTo>
                  <a:cubicBezTo>
                    <a:pt x="3810" y="74930"/>
                    <a:pt x="15240" y="63500"/>
                    <a:pt x="38100" y="54610"/>
                  </a:cubicBezTo>
                  <a:cubicBezTo>
                    <a:pt x="127000" y="20320"/>
                    <a:pt x="707390" y="30480"/>
                    <a:pt x="787400" y="44450"/>
                  </a:cubicBezTo>
                  <a:cubicBezTo>
                    <a:pt x="802640" y="46990"/>
                    <a:pt x="807720" y="48260"/>
                    <a:pt x="814070" y="54610"/>
                  </a:cubicBezTo>
                  <a:cubicBezTo>
                    <a:pt x="821690" y="60960"/>
                    <a:pt x="826770" y="71120"/>
                    <a:pt x="828040" y="80010"/>
                  </a:cubicBezTo>
                  <a:cubicBezTo>
                    <a:pt x="828040" y="91440"/>
                    <a:pt x="821690" y="107950"/>
                    <a:pt x="814070" y="115570"/>
                  </a:cubicBezTo>
                  <a:cubicBezTo>
                    <a:pt x="807720" y="121920"/>
                    <a:pt x="787400" y="125730"/>
                    <a:pt x="787400" y="12573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4" name="Group 154"/>
          <p:cNvGrpSpPr/>
          <p:nvPr/>
        </p:nvGrpSpPr>
        <p:grpSpPr>
          <a:xfrm>
            <a:off x="13924960" y="7250752"/>
            <a:ext cx="2009775" cy="685800"/>
            <a:chOff x="0" y="0"/>
            <a:chExt cx="2679700" cy="914400"/>
          </a:xfrm>
        </p:grpSpPr>
        <p:sp>
          <p:nvSpPr>
            <p:cNvPr id="155" name="Freeform 155"/>
            <p:cNvSpPr/>
            <p:nvPr/>
          </p:nvSpPr>
          <p:spPr>
            <a:xfrm>
              <a:off x="46990" y="22860"/>
              <a:ext cx="2581910" cy="839470"/>
            </a:xfrm>
            <a:custGeom>
              <a:avLst/>
              <a:gdLst/>
              <a:ahLst/>
              <a:cxnLst/>
              <a:rect l="l" t="t" r="r" b="b"/>
              <a:pathLst>
                <a:path w="2581910" h="839470">
                  <a:moveTo>
                    <a:pt x="1473200" y="839470"/>
                  </a:moveTo>
                  <a:cubicBezTo>
                    <a:pt x="718820" y="762000"/>
                    <a:pt x="132080" y="797560"/>
                    <a:pt x="35560" y="765810"/>
                  </a:cubicBezTo>
                  <a:cubicBezTo>
                    <a:pt x="15240" y="759460"/>
                    <a:pt x="7620" y="754380"/>
                    <a:pt x="3810" y="744220"/>
                  </a:cubicBezTo>
                  <a:cubicBezTo>
                    <a:pt x="0" y="734060"/>
                    <a:pt x="3810" y="716280"/>
                    <a:pt x="12700" y="707390"/>
                  </a:cubicBezTo>
                  <a:cubicBezTo>
                    <a:pt x="26670" y="692150"/>
                    <a:pt x="49530" y="690880"/>
                    <a:pt x="91440" y="680720"/>
                  </a:cubicBezTo>
                  <a:cubicBezTo>
                    <a:pt x="243840" y="640080"/>
                    <a:pt x="920750" y="528320"/>
                    <a:pt x="1173480" y="468630"/>
                  </a:cubicBezTo>
                  <a:cubicBezTo>
                    <a:pt x="1310640" y="436880"/>
                    <a:pt x="1438910" y="410210"/>
                    <a:pt x="1490980" y="382270"/>
                  </a:cubicBezTo>
                  <a:cubicBezTo>
                    <a:pt x="1510030" y="370840"/>
                    <a:pt x="1530350" y="358140"/>
                    <a:pt x="1526540" y="349250"/>
                  </a:cubicBezTo>
                  <a:cubicBezTo>
                    <a:pt x="1513840" y="314960"/>
                    <a:pt x="828040" y="383540"/>
                    <a:pt x="748030" y="341630"/>
                  </a:cubicBezTo>
                  <a:cubicBezTo>
                    <a:pt x="727710" y="331470"/>
                    <a:pt x="720090" y="316230"/>
                    <a:pt x="721360" y="303530"/>
                  </a:cubicBezTo>
                  <a:cubicBezTo>
                    <a:pt x="721360" y="293370"/>
                    <a:pt x="730250" y="281940"/>
                    <a:pt x="746760" y="274320"/>
                  </a:cubicBezTo>
                  <a:cubicBezTo>
                    <a:pt x="795020" y="250190"/>
                    <a:pt x="939800" y="267970"/>
                    <a:pt x="1092200" y="250190"/>
                  </a:cubicBezTo>
                  <a:cubicBezTo>
                    <a:pt x="1393190" y="214630"/>
                    <a:pt x="2315210" y="0"/>
                    <a:pt x="2430780" y="29210"/>
                  </a:cubicBezTo>
                  <a:cubicBezTo>
                    <a:pt x="2451100" y="34290"/>
                    <a:pt x="2458720" y="43180"/>
                    <a:pt x="2461260" y="53340"/>
                  </a:cubicBezTo>
                  <a:cubicBezTo>
                    <a:pt x="2463800" y="64770"/>
                    <a:pt x="2453640" y="88900"/>
                    <a:pt x="2443480" y="93980"/>
                  </a:cubicBezTo>
                  <a:cubicBezTo>
                    <a:pt x="2430780" y="100330"/>
                    <a:pt x="2413000" y="83820"/>
                    <a:pt x="2391410" y="81280"/>
                  </a:cubicBezTo>
                  <a:cubicBezTo>
                    <a:pt x="2353310" y="78740"/>
                    <a:pt x="2296160" y="87630"/>
                    <a:pt x="2237740" y="96520"/>
                  </a:cubicBezTo>
                  <a:cubicBezTo>
                    <a:pt x="2160270" y="109220"/>
                    <a:pt x="2011680" y="130810"/>
                    <a:pt x="1968500" y="160020"/>
                  </a:cubicBezTo>
                  <a:cubicBezTo>
                    <a:pt x="1948180" y="172720"/>
                    <a:pt x="1934210" y="187960"/>
                    <a:pt x="1935480" y="203200"/>
                  </a:cubicBezTo>
                  <a:cubicBezTo>
                    <a:pt x="1938020" y="222250"/>
                    <a:pt x="1969770" y="243840"/>
                    <a:pt x="1996440" y="260350"/>
                  </a:cubicBezTo>
                  <a:cubicBezTo>
                    <a:pt x="2030730" y="280670"/>
                    <a:pt x="2072640" y="290830"/>
                    <a:pt x="2129790" y="308610"/>
                  </a:cubicBezTo>
                  <a:cubicBezTo>
                    <a:pt x="2230120" y="339090"/>
                    <a:pt x="2494280" y="373380"/>
                    <a:pt x="2551430" y="410210"/>
                  </a:cubicBezTo>
                  <a:cubicBezTo>
                    <a:pt x="2570480" y="422910"/>
                    <a:pt x="2579370" y="435610"/>
                    <a:pt x="2580640" y="448310"/>
                  </a:cubicBezTo>
                  <a:cubicBezTo>
                    <a:pt x="2581910" y="459740"/>
                    <a:pt x="2579370" y="472440"/>
                    <a:pt x="2562860" y="483870"/>
                  </a:cubicBezTo>
                  <a:cubicBezTo>
                    <a:pt x="2466340" y="551180"/>
                    <a:pt x="1313180" y="679450"/>
                    <a:pt x="1189990" y="657860"/>
                  </a:cubicBezTo>
                  <a:cubicBezTo>
                    <a:pt x="1169670" y="654050"/>
                    <a:pt x="1160780" y="648970"/>
                    <a:pt x="1155700" y="640080"/>
                  </a:cubicBezTo>
                  <a:cubicBezTo>
                    <a:pt x="1150620" y="629920"/>
                    <a:pt x="1154430" y="609600"/>
                    <a:pt x="1160780" y="601980"/>
                  </a:cubicBezTo>
                  <a:cubicBezTo>
                    <a:pt x="1164590" y="595630"/>
                    <a:pt x="1173480" y="589280"/>
                    <a:pt x="1181100" y="590550"/>
                  </a:cubicBezTo>
                  <a:cubicBezTo>
                    <a:pt x="1196340" y="593090"/>
                    <a:pt x="1205230" y="628650"/>
                    <a:pt x="1238250" y="642620"/>
                  </a:cubicBezTo>
                  <a:cubicBezTo>
                    <a:pt x="1338580" y="683260"/>
                    <a:pt x="1871980" y="627380"/>
                    <a:pt x="1936750" y="669290"/>
                  </a:cubicBezTo>
                  <a:cubicBezTo>
                    <a:pt x="1951990" y="679450"/>
                    <a:pt x="1955800" y="693420"/>
                    <a:pt x="1954530" y="704850"/>
                  </a:cubicBezTo>
                  <a:cubicBezTo>
                    <a:pt x="1951990" y="715010"/>
                    <a:pt x="1943100" y="725170"/>
                    <a:pt x="1926590" y="732790"/>
                  </a:cubicBezTo>
                  <a:cubicBezTo>
                    <a:pt x="1879600" y="758190"/>
                    <a:pt x="1647190" y="798830"/>
                    <a:pt x="1596390" y="782320"/>
                  </a:cubicBezTo>
                  <a:cubicBezTo>
                    <a:pt x="1578610" y="775970"/>
                    <a:pt x="1567180" y="763270"/>
                    <a:pt x="1565910" y="751840"/>
                  </a:cubicBezTo>
                  <a:cubicBezTo>
                    <a:pt x="1564640" y="740410"/>
                    <a:pt x="1577340" y="718820"/>
                    <a:pt x="1586230" y="713740"/>
                  </a:cubicBezTo>
                  <a:cubicBezTo>
                    <a:pt x="1595120" y="708660"/>
                    <a:pt x="1611630" y="711200"/>
                    <a:pt x="1620520" y="716280"/>
                  </a:cubicBezTo>
                  <a:cubicBezTo>
                    <a:pt x="1626870" y="720090"/>
                    <a:pt x="1633220" y="726440"/>
                    <a:pt x="1634490" y="734060"/>
                  </a:cubicBezTo>
                  <a:cubicBezTo>
                    <a:pt x="1637030" y="742950"/>
                    <a:pt x="1635760" y="759460"/>
                    <a:pt x="1630680" y="767080"/>
                  </a:cubicBezTo>
                  <a:cubicBezTo>
                    <a:pt x="1626870" y="773430"/>
                    <a:pt x="1619250" y="778510"/>
                    <a:pt x="1611630" y="781050"/>
                  </a:cubicBezTo>
                  <a:cubicBezTo>
                    <a:pt x="1602740" y="782320"/>
                    <a:pt x="1586230" y="779780"/>
                    <a:pt x="1578610" y="774700"/>
                  </a:cubicBezTo>
                  <a:cubicBezTo>
                    <a:pt x="1572260" y="769620"/>
                    <a:pt x="1567180" y="763270"/>
                    <a:pt x="1565910" y="755650"/>
                  </a:cubicBezTo>
                  <a:cubicBezTo>
                    <a:pt x="1565910" y="744220"/>
                    <a:pt x="1569720" y="726440"/>
                    <a:pt x="1583690" y="715010"/>
                  </a:cubicBezTo>
                  <a:cubicBezTo>
                    <a:pt x="1616710" y="688340"/>
                    <a:pt x="1764030" y="676910"/>
                    <a:pt x="1828800" y="670560"/>
                  </a:cubicBezTo>
                  <a:cubicBezTo>
                    <a:pt x="1871980" y="666750"/>
                    <a:pt x="1916430" y="656590"/>
                    <a:pt x="1936750" y="669290"/>
                  </a:cubicBezTo>
                  <a:cubicBezTo>
                    <a:pt x="1948180" y="675640"/>
                    <a:pt x="1955800" y="693420"/>
                    <a:pt x="1954530" y="704850"/>
                  </a:cubicBezTo>
                  <a:cubicBezTo>
                    <a:pt x="1951990" y="715010"/>
                    <a:pt x="1944370" y="726440"/>
                    <a:pt x="1926590" y="732790"/>
                  </a:cubicBezTo>
                  <a:cubicBezTo>
                    <a:pt x="1866900" y="759460"/>
                    <a:pt x="1574800" y="739140"/>
                    <a:pt x="1437640" y="721360"/>
                  </a:cubicBezTo>
                  <a:cubicBezTo>
                    <a:pt x="1334770" y="707390"/>
                    <a:pt x="1211580" y="678180"/>
                    <a:pt x="1173480" y="655320"/>
                  </a:cubicBezTo>
                  <a:cubicBezTo>
                    <a:pt x="1160780" y="647700"/>
                    <a:pt x="1155700" y="641350"/>
                    <a:pt x="1153160" y="632460"/>
                  </a:cubicBezTo>
                  <a:cubicBezTo>
                    <a:pt x="1150620" y="623570"/>
                    <a:pt x="1150620" y="610870"/>
                    <a:pt x="1160780" y="601980"/>
                  </a:cubicBezTo>
                  <a:cubicBezTo>
                    <a:pt x="1192530" y="571500"/>
                    <a:pt x="1351280" y="563880"/>
                    <a:pt x="1494790" y="542290"/>
                  </a:cubicBezTo>
                  <a:cubicBezTo>
                    <a:pt x="1748790" y="505460"/>
                    <a:pt x="2457450" y="383540"/>
                    <a:pt x="2553970" y="419100"/>
                  </a:cubicBezTo>
                  <a:cubicBezTo>
                    <a:pt x="2573020" y="425450"/>
                    <a:pt x="2579370" y="436880"/>
                    <a:pt x="2580640" y="448310"/>
                  </a:cubicBezTo>
                  <a:cubicBezTo>
                    <a:pt x="2581910" y="458470"/>
                    <a:pt x="2578100" y="476250"/>
                    <a:pt x="2562860" y="483870"/>
                  </a:cubicBezTo>
                  <a:cubicBezTo>
                    <a:pt x="2513330" y="506730"/>
                    <a:pt x="2216150" y="407670"/>
                    <a:pt x="2105660" y="373380"/>
                  </a:cubicBezTo>
                  <a:cubicBezTo>
                    <a:pt x="2039620" y="354330"/>
                    <a:pt x="1993900" y="340360"/>
                    <a:pt x="1953260" y="316230"/>
                  </a:cubicBezTo>
                  <a:cubicBezTo>
                    <a:pt x="1920240" y="295910"/>
                    <a:pt x="1885950" y="270510"/>
                    <a:pt x="1874520" y="242570"/>
                  </a:cubicBezTo>
                  <a:cubicBezTo>
                    <a:pt x="1865630" y="219710"/>
                    <a:pt x="1869440" y="189230"/>
                    <a:pt x="1879600" y="166370"/>
                  </a:cubicBezTo>
                  <a:cubicBezTo>
                    <a:pt x="1891030" y="139700"/>
                    <a:pt x="1912620" y="116840"/>
                    <a:pt x="1945640" y="97790"/>
                  </a:cubicBezTo>
                  <a:cubicBezTo>
                    <a:pt x="2005330" y="63500"/>
                    <a:pt x="2145030" y="38100"/>
                    <a:pt x="2232660" y="27940"/>
                  </a:cubicBezTo>
                  <a:cubicBezTo>
                    <a:pt x="2303780" y="19050"/>
                    <a:pt x="2395220" y="13970"/>
                    <a:pt x="2430780" y="29210"/>
                  </a:cubicBezTo>
                  <a:cubicBezTo>
                    <a:pt x="2448560" y="36830"/>
                    <a:pt x="2462530" y="49530"/>
                    <a:pt x="2462530" y="60960"/>
                  </a:cubicBezTo>
                  <a:cubicBezTo>
                    <a:pt x="2463800" y="72390"/>
                    <a:pt x="2456180" y="85090"/>
                    <a:pt x="2435860" y="96520"/>
                  </a:cubicBezTo>
                  <a:cubicBezTo>
                    <a:pt x="2324100" y="162560"/>
                    <a:pt x="1399540" y="284480"/>
                    <a:pt x="1097280" y="320040"/>
                  </a:cubicBezTo>
                  <a:cubicBezTo>
                    <a:pt x="943610" y="336550"/>
                    <a:pt x="796290" y="361950"/>
                    <a:pt x="748030" y="341630"/>
                  </a:cubicBezTo>
                  <a:cubicBezTo>
                    <a:pt x="731520" y="335280"/>
                    <a:pt x="721360" y="322580"/>
                    <a:pt x="721360" y="312420"/>
                  </a:cubicBezTo>
                  <a:cubicBezTo>
                    <a:pt x="720090" y="300990"/>
                    <a:pt x="727710" y="284480"/>
                    <a:pt x="746760" y="274320"/>
                  </a:cubicBezTo>
                  <a:cubicBezTo>
                    <a:pt x="824230" y="233680"/>
                    <a:pt x="1350010" y="257810"/>
                    <a:pt x="1483360" y="280670"/>
                  </a:cubicBezTo>
                  <a:cubicBezTo>
                    <a:pt x="1534160" y="288290"/>
                    <a:pt x="1569720" y="295910"/>
                    <a:pt x="1587500" y="314960"/>
                  </a:cubicBezTo>
                  <a:cubicBezTo>
                    <a:pt x="1598930" y="326390"/>
                    <a:pt x="1601470" y="344170"/>
                    <a:pt x="1600200" y="358140"/>
                  </a:cubicBezTo>
                  <a:cubicBezTo>
                    <a:pt x="1597660" y="374650"/>
                    <a:pt x="1583690" y="389890"/>
                    <a:pt x="1570990" y="403860"/>
                  </a:cubicBezTo>
                  <a:cubicBezTo>
                    <a:pt x="1555750" y="420370"/>
                    <a:pt x="1541780" y="431800"/>
                    <a:pt x="1512570" y="445770"/>
                  </a:cubicBezTo>
                  <a:cubicBezTo>
                    <a:pt x="1450340" y="474980"/>
                    <a:pt x="1329690" y="501650"/>
                    <a:pt x="1187450" y="535940"/>
                  </a:cubicBezTo>
                  <a:cubicBezTo>
                    <a:pt x="920750" y="599440"/>
                    <a:pt x="143510" y="788670"/>
                    <a:pt x="35560" y="765810"/>
                  </a:cubicBezTo>
                  <a:cubicBezTo>
                    <a:pt x="15240" y="762000"/>
                    <a:pt x="7620" y="754380"/>
                    <a:pt x="3810" y="744220"/>
                  </a:cubicBezTo>
                  <a:cubicBezTo>
                    <a:pt x="0" y="734060"/>
                    <a:pt x="0" y="717550"/>
                    <a:pt x="12700" y="707390"/>
                  </a:cubicBezTo>
                  <a:cubicBezTo>
                    <a:pt x="72390" y="660400"/>
                    <a:pt x="576580" y="697230"/>
                    <a:pt x="797560" y="703580"/>
                  </a:cubicBezTo>
                  <a:cubicBezTo>
                    <a:pt x="957580" y="707390"/>
                    <a:pt x="1089660" y="716280"/>
                    <a:pt x="1215390" y="728980"/>
                  </a:cubicBezTo>
                  <a:cubicBezTo>
                    <a:pt x="1318260" y="739140"/>
                    <a:pt x="1456690" y="740410"/>
                    <a:pt x="1494790" y="769620"/>
                  </a:cubicBezTo>
                  <a:cubicBezTo>
                    <a:pt x="1511300" y="782320"/>
                    <a:pt x="1518920" y="802640"/>
                    <a:pt x="1515110" y="814070"/>
                  </a:cubicBezTo>
                  <a:cubicBezTo>
                    <a:pt x="1511300" y="825500"/>
                    <a:pt x="1473200" y="839470"/>
                    <a:pt x="1473200" y="83947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6" name="Group 156"/>
          <p:cNvGrpSpPr/>
          <p:nvPr/>
        </p:nvGrpSpPr>
        <p:grpSpPr>
          <a:xfrm>
            <a:off x="12061870" y="7428870"/>
            <a:ext cx="2486978" cy="785812"/>
            <a:chOff x="0" y="0"/>
            <a:chExt cx="3315970" cy="1047750"/>
          </a:xfrm>
        </p:grpSpPr>
        <p:sp>
          <p:nvSpPr>
            <p:cNvPr id="157" name="Freeform 157"/>
            <p:cNvSpPr/>
            <p:nvPr/>
          </p:nvSpPr>
          <p:spPr>
            <a:xfrm>
              <a:off x="49530" y="38100"/>
              <a:ext cx="3215640" cy="984250"/>
            </a:xfrm>
            <a:custGeom>
              <a:avLst/>
              <a:gdLst/>
              <a:ahLst/>
              <a:cxnLst/>
              <a:rect l="l" t="t" r="r" b="b"/>
              <a:pathLst>
                <a:path w="3215640" h="984250">
                  <a:moveTo>
                    <a:pt x="3182620" y="744220"/>
                  </a:moveTo>
                  <a:cubicBezTo>
                    <a:pt x="1511300" y="946150"/>
                    <a:pt x="1503680" y="930910"/>
                    <a:pt x="1502410" y="919480"/>
                  </a:cubicBezTo>
                  <a:cubicBezTo>
                    <a:pt x="1501140" y="908050"/>
                    <a:pt x="1510030" y="892810"/>
                    <a:pt x="1525270" y="885190"/>
                  </a:cubicBezTo>
                  <a:cubicBezTo>
                    <a:pt x="1558290" y="867410"/>
                    <a:pt x="1694180" y="868680"/>
                    <a:pt x="1729740" y="887730"/>
                  </a:cubicBezTo>
                  <a:cubicBezTo>
                    <a:pt x="1746250" y="896620"/>
                    <a:pt x="1757680" y="914400"/>
                    <a:pt x="1756410" y="927100"/>
                  </a:cubicBezTo>
                  <a:cubicBezTo>
                    <a:pt x="1753870" y="938530"/>
                    <a:pt x="1742440" y="949960"/>
                    <a:pt x="1720850" y="957580"/>
                  </a:cubicBezTo>
                  <a:cubicBezTo>
                    <a:pt x="1643380" y="984250"/>
                    <a:pt x="1189990" y="963930"/>
                    <a:pt x="1121410" y="930910"/>
                  </a:cubicBezTo>
                  <a:cubicBezTo>
                    <a:pt x="1103630" y="922020"/>
                    <a:pt x="1096010" y="910590"/>
                    <a:pt x="1094740" y="900430"/>
                  </a:cubicBezTo>
                  <a:cubicBezTo>
                    <a:pt x="1093470" y="889000"/>
                    <a:pt x="1097280" y="876300"/>
                    <a:pt x="1113790" y="864870"/>
                  </a:cubicBezTo>
                  <a:cubicBezTo>
                    <a:pt x="1201420" y="798830"/>
                    <a:pt x="2128520" y="595630"/>
                    <a:pt x="2223770" y="628650"/>
                  </a:cubicBezTo>
                  <a:cubicBezTo>
                    <a:pt x="2241550" y="635000"/>
                    <a:pt x="2247900" y="647700"/>
                    <a:pt x="2247900" y="657860"/>
                  </a:cubicBezTo>
                  <a:cubicBezTo>
                    <a:pt x="2247900" y="669290"/>
                    <a:pt x="2237740" y="688340"/>
                    <a:pt x="2221230" y="694690"/>
                  </a:cubicBezTo>
                  <a:cubicBezTo>
                    <a:pt x="2184400" y="708660"/>
                    <a:pt x="2105660" y="656590"/>
                    <a:pt x="1990090" y="642620"/>
                  </a:cubicBezTo>
                  <a:cubicBezTo>
                    <a:pt x="1654810" y="601980"/>
                    <a:pt x="138430" y="676910"/>
                    <a:pt x="20320" y="601980"/>
                  </a:cubicBezTo>
                  <a:cubicBezTo>
                    <a:pt x="2540" y="591820"/>
                    <a:pt x="0" y="577850"/>
                    <a:pt x="1270" y="567690"/>
                  </a:cubicBezTo>
                  <a:cubicBezTo>
                    <a:pt x="3810" y="556260"/>
                    <a:pt x="10160" y="548640"/>
                    <a:pt x="27940" y="538480"/>
                  </a:cubicBezTo>
                  <a:cubicBezTo>
                    <a:pt x="138430" y="477520"/>
                    <a:pt x="1386840" y="340360"/>
                    <a:pt x="1383030" y="307340"/>
                  </a:cubicBezTo>
                  <a:cubicBezTo>
                    <a:pt x="1381760" y="281940"/>
                    <a:pt x="641350" y="323850"/>
                    <a:pt x="562610" y="308610"/>
                  </a:cubicBezTo>
                  <a:cubicBezTo>
                    <a:pt x="548640" y="306070"/>
                    <a:pt x="544830" y="306070"/>
                    <a:pt x="539750" y="299720"/>
                  </a:cubicBezTo>
                  <a:cubicBezTo>
                    <a:pt x="533400" y="293370"/>
                    <a:pt x="527050" y="278130"/>
                    <a:pt x="528320" y="269240"/>
                  </a:cubicBezTo>
                  <a:cubicBezTo>
                    <a:pt x="529590" y="260350"/>
                    <a:pt x="535940" y="252730"/>
                    <a:pt x="547370" y="242570"/>
                  </a:cubicBezTo>
                  <a:cubicBezTo>
                    <a:pt x="572770" y="222250"/>
                    <a:pt x="638810" y="190500"/>
                    <a:pt x="693420" y="170180"/>
                  </a:cubicBezTo>
                  <a:cubicBezTo>
                    <a:pt x="755650" y="147320"/>
                    <a:pt x="816610" y="133350"/>
                    <a:pt x="902970" y="114300"/>
                  </a:cubicBezTo>
                  <a:cubicBezTo>
                    <a:pt x="1043940" y="82550"/>
                    <a:pt x="1379220" y="0"/>
                    <a:pt x="1455420" y="12700"/>
                  </a:cubicBezTo>
                  <a:cubicBezTo>
                    <a:pt x="1477010" y="16510"/>
                    <a:pt x="1489710" y="24130"/>
                    <a:pt x="1493520" y="35560"/>
                  </a:cubicBezTo>
                  <a:cubicBezTo>
                    <a:pt x="1497330" y="45720"/>
                    <a:pt x="1489710" y="64770"/>
                    <a:pt x="1475740" y="76200"/>
                  </a:cubicBezTo>
                  <a:cubicBezTo>
                    <a:pt x="1449070" y="99060"/>
                    <a:pt x="1344930" y="93980"/>
                    <a:pt x="1301750" y="113030"/>
                  </a:cubicBezTo>
                  <a:cubicBezTo>
                    <a:pt x="1271270" y="127000"/>
                    <a:pt x="1249680" y="156210"/>
                    <a:pt x="1230630" y="163830"/>
                  </a:cubicBezTo>
                  <a:cubicBezTo>
                    <a:pt x="1220470" y="167640"/>
                    <a:pt x="1212850" y="168910"/>
                    <a:pt x="1205230" y="166370"/>
                  </a:cubicBezTo>
                  <a:cubicBezTo>
                    <a:pt x="1195070" y="162560"/>
                    <a:pt x="1179830" y="146050"/>
                    <a:pt x="1178560" y="134620"/>
                  </a:cubicBezTo>
                  <a:cubicBezTo>
                    <a:pt x="1177290" y="123190"/>
                    <a:pt x="1183640" y="104140"/>
                    <a:pt x="1197610" y="99060"/>
                  </a:cubicBezTo>
                  <a:cubicBezTo>
                    <a:pt x="1233170" y="85090"/>
                    <a:pt x="1346200" y="149860"/>
                    <a:pt x="1441450" y="173990"/>
                  </a:cubicBezTo>
                  <a:cubicBezTo>
                    <a:pt x="1573530" y="207010"/>
                    <a:pt x="1764030" y="242570"/>
                    <a:pt x="1920240" y="270510"/>
                  </a:cubicBezTo>
                  <a:cubicBezTo>
                    <a:pt x="2067560" y="295910"/>
                    <a:pt x="2209800" y="316230"/>
                    <a:pt x="2354580" y="335280"/>
                  </a:cubicBezTo>
                  <a:cubicBezTo>
                    <a:pt x="2499360" y="353060"/>
                    <a:pt x="2733040" y="360680"/>
                    <a:pt x="2788920" y="381000"/>
                  </a:cubicBezTo>
                  <a:cubicBezTo>
                    <a:pt x="2804160" y="386080"/>
                    <a:pt x="2811780" y="389890"/>
                    <a:pt x="2815590" y="397510"/>
                  </a:cubicBezTo>
                  <a:cubicBezTo>
                    <a:pt x="2820670" y="405130"/>
                    <a:pt x="2821940" y="417830"/>
                    <a:pt x="2816860" y="429260"/>
                  </a:cubicBezTo>
                  <a:cubicBezTo>
                    <a:pt x="2806700" y="448310"/>
                    <a:pt x="2749550" y="488950"/>
                    <a:pt x="2727960" y="487680"/>
                  </a:cubicBezTo>
                  <a:cubicBezTo>
                    <a:pt x="2713990" y="486410"/>
                    <a:pt x="2698750" y="471170"/>
                    <a:pt x="2696210" y="461010"/>
                  </a:cubicBezTo>
                  <a:cubicBezTo>
                    <a:pt x="2692400" y="449580"/>
                    <a:pt x="2698750" y="430530"/>
                    <a:pt x="2708910" y="421640"/>
                  </a:cubicBezTo>
                  <a:cubicBezTo>
                    <a:pt x="2725420" y="408940"/>
                    <a:pt x="2768600" y="420370"/>
                    <a:pt x="2802890" y="414020"/>
                  </a:cubicBezTo>
                  <a:cubicBezTo>
                    <a:pt x="2843530" y="406400"/>
                    <a:pt x="2910840" y="370840"/>
                    <a:pt x="2937510" y="375920"/>
                  </a:cubicBezTo>
                  <a:cubicBezTo>
                    <a:pt x="2951480" y="378460"/>
                    <a:pt x="2960370" y="387350"/>
                    <a:pt x="2964180" y="396240"/>
                  </a:cubicBezTo>
                  <a:cubicBezTo>
                    <a:pt x="2967990" y="405130"/>
                    <a:pt x="2967990" y="420370"/>
                    <a:pt x="2962910" y="429260"/>
                  </a:cubicBezTo>
                  <a:cubicBezTo>
                    <a:pt x="2957830" y="438150"/>
                    <a:pt x="2943860" y="445770"/>
                    <a:pt x="2933700" y="445770"/>
                  </a:cubicBezTo>
                  <a:cubicBezTo>
                    <a:pt x="2923540" y="447040"/>
                    <a:pt x="2909570" y="439420"/>
                    <a:pt x="2903220" y="431800"/>
                  </a:cubicBezTo>
                  <a:cubicBezTo>
                    <a:pt x="2898140" y="424180"/>
                    <a:pt x="2895600" y="408940"/>
                    <a:pt x="2898140" y="398780"/>
                  </a:cubicBezTo>
                  <a:cubicBezTo>
                    <a:pt x="2901950" y="389890"/>
                    <a:pt x="2913380" y="378460"/>
                    <a:pt x="2922270" y="375920"/>
                  </a:cubicBezTo>
                  <a:cubicBezTo>
                    <a:pt x="2932430" y="373380"/>
                    <a:pt x="2947670" y="377190"/>
                    <a:pt x="2955290" y="383540"/>
                  </a:cubicBezTo>
                  <a:cubicBezTo>
                    <a:pt x="2962910" y="392430"/>
                    <a:pt x="2969260" y="414020"/>
                    <a:pt x="2964180" y="425450"/>
                  </a:cubicBezTo>
                  <a:cubicBezTo>
                    <a:pt x="2957830" y="441960"/>
                    <a:pt x="2926080" y="454660"/>
                    <a:pt x="2901950" y="464820"/>
                  </a:cubicBezTo>
                  <a:cubicBezTo>
                    <a:pt x="2874010" y="476250"/>
                    <a:pt x="2837180" y="481330"/>
                    <a:pt x="2805430" y="485140"/>
                  </a:cubicBezTo>
                  <a:cubicBezTo>
                    <a:pt x="2773680" y="487680"/>
                    <a:pt x="2727960" y="491490"/>
                    <a:pt x="2711450" y="481330"/>
                  </a:cubicBezTo>
                  <a:cubicBezTo>
                    <a:pt x="2700020" y="474980"/>
                    <a:pt x="2694940" y="462280"/>
                    <a:pt x="2694940" y="452120"/>
                  </a:cubicBezTo>
                  <a:cubicBezTo>
                    <a:pt x="2693670" y="443230"/>
                    <a:pt x="2696210" y="435610"/>
                    <a:pt x="2702560" y="427990"/>
                  </a:cubicBezTo>
                  <a:cubicBezTo>
                    <a:pt x="2716530" y="411480"/>
                    <a:pt x="2768600" y="377190"/>
                    <a:pt x="2788920" y="381000"/>
                  </a:cubicBezTo>
                  <a:cubicBezTo>
                    <a:pt x="2802890" y="382270"/>
                    <a:pt x="2818130" y="402590"/>
                    <a:pt x="2819400" y="412750"/>
                  </a:cubicBezTo>
                  <a:cubicBezTo>
                    <a:pt x="2821940" y="420370"/>
                    <a:pt x="2816860" y="430530"/>
                    <a:pt x="2811780" y="435610"/>
                  </a:cubicBezTo>
                  <a:cubicBezTo>
                    <a:pt x="2805430" y="441960"/>
                    <a:pt x="2799080" y="445770"/>
                    <a:pt x="2782570" y="447040"/>
                  </a:cubicBezTo>
                  <a:cubicBezTo>
                    <a:pt x="2724150" y="455930"/>
                    <a:pt x="2490470" y="420370"/>
                    <a:pt x="2344420" y="402590"/>
                  </a:cubicBezTo>
                  <a:cubicBezTo>
                    <a:pt x="2198370" y="383540"/>
                    <a:pt x="2056130" y="363220"/>
                    <a:pt x="1906270" y="337820"/>
                  </a:cubicBezTo>
                  <a:cubicBezTo>
                    <a:pt x="1747520" y="309880"/>
                    <a:pt x="1541780" y="275590"/>
                    <a:pt x="1418590" y="238760"/>
                  </a:cubicBezTo>
                  <a:cubicBezTo>
                    <a:pt x="1339850" y="215900"/>
                    <a:pt x="1268730" y="171450"/>
                    <a:pt x="1230630" y="163830"/>
                  </a:cubicBezTo>
                  <a:cubicBezTo>
                    <a:pt x="1215390" y="160020"/>
                    <a:pt x="1205230" y="168910"/>
                    <a:pt x="1196340" y="162560"/>
                  </a:cubicBezTo>
                  <a:cubicBezTo>
                    <a:pt x="1187450" y="157480"/>
                    <a:pt x="1177290" y="138430"/>
                    <a:pt x="1178560" y="125730"/>
                  </a:cubicBezTo>
                  <a:cubicBezTo>
                    <a:pt x="1181100" y="110490"/>
                    <a:pt x="1203960" y="90170"/>
                    <a:pt x="1221740" y="76200"/>
                  </a:cubicBezTo>
                  <a:cubicBezTo>
                    <a:pt x="1239520" y="63500"/>
                    <a:pt x="1257300" y="55880"/>
                    <a:pt x="1283970" y="46990"/>
                  </a:cubicBezTo>
                  <a:cubicBezTo>
                    <a:pt x="1328420" y="33020"/>
                    <a:pt x="1428750" y="2540"/>
                    <a:pt x="1463040" y="12700"/>
                  </a:cubicBezTo>
                  <a:cubicBezTo>
                    <a:pt x="1479550" y="16510"/>
                    <a:pt x="1494790" y="31750"/>
                    <a:pt x="1494790" y="43180"/>
                  </a:cubicBezTo>
                  <a:cubicBezTo>
                    <a:pt x="1496060" y="54610"/>
                    <a:pt x="1487170" y="67310"/>
                    <a:pt x="1468120" y="78740"/>
                  </a:cubicBezTo>
                  <a:cubicBezTo>
                    <a:pt x="1403350" y="119380"/>
                    <a:pt x="1057910" y="149860"/>
                    <a:pt x="920750" y="180340"/>
                  </a:cubicBezTo>
                  <a:cubicBezTo>
                    <a:pt x="838200" y="199390"/>
                    <a:pt x="784860" y="210820"/>
                    <a:pt x="723900" y="233680"/>
                  </a:cubicBezTo>
                  <a:cubicBezTo>
                    <a:pt x="666750" y="254000"/>
                    <a:pt x="591820" y="307340"/>
                    <a:pt x="562610" y="308610"/>
                  </a:cubicBezTo>
                  <a:cubicBezTo>
                    <a:pt x="551180" y="308610"/>
                    <a:pt x="544830" y="306070"/>
                    <a:pt x="539750" y="299720"/>
                  </a:cubicBezTo>
                  <a:cubicBezTo>
                    <a:pt x="533400" y="293370"/>
                    <a:pt x="525780" y="278130"/>
                    <a:pt x="528320" y="269240"/>
                  </a:cubicBezTo>
                  <a:cubicBezTo>
                    <a:pt x="532130" y="257810"/>
                    <a:pt x="542290" y="247650"/>
                    <a:pt x="563880" y="238760"/>
                  </a:cubicBezTo>
                  <a:cubicBezTo>
                    <a:pt x="655320" y="205740"/>
                    <a:pt x="1267460" y="226060"/>
                    <a:pt x="1374140" y="246380"/>
                  </a:cubicBezTo>
                  <a:cubicBezTo>
                    <a:pt x="1402080" y="251460"/>
                    <a:pt x="1413510" y="251460"/>
                    <a:pt x="1423670" y="264160"/>
                  </a:cubicBezTo>
                  <a:cubicBezTo>
                    <a:pt x="1436370" y="279400"/>
                    <a:pt x="1445260" y="314960"/>
                    <a:pt x="1433830" y="334010"/>
                  </a:cubicBezTo>
                  <a:cubicBezTo>
                    <a:pt x="1414780" y="364490"/>
                    <a:pt x="1333500" y="370840"/>
                    <a:pt x="1254760" y="391160"/>
                  </a:cubicBezTo>
                  <a:cubicBezTo>
                    <a:pt x="1108710" y="429260"/>
                    <a:pt x="826770" y="481330"/>
                    <a:pt x="615950" y="516890"/>
                  </a:cubicBezTo>
                  <a:cubicBezTo>
                    <a:pt x="415290" y="551180"/>
                    <a:pt x="78740" y="633730"/>
                    <a:pt x="20320" y="601980"/>
                  </a:cubicBezTo>
                  <a:cubicBezTo>
                    <a:pt x="5080" y="594360"/>
                    <a:pt x="0" y="577850"/>
                    <a:pt x="1270" y="567690"/>
                  </a:cubicBezTo>
                  <a:cubicBezTo>
                    <a:pt x="3810" y="556260"/>
                    <a:pt x="12700" y="546100"/>
                    <a:pt x="36830" y="537210"/>
                  </a:cubicBezTo>
                  <a:cubicBezTo>
                    <a:pt x="189230" y="482600"/>
                    <a:pt x="1667510" y="527050"/>
                    <a:pt x="2005330" y="576580"/>
                  </a:cubicBezTo>
                  <a:cubicBezTo>
                    <a:pt x="2124710" y="594360"/>
                    <a:pt x="2222500" y="612140"/>
                    <a:pt x="2242820" y="642620"/>
                  </a:cubicBezTo>
                  <a:cubicBezTo>
                    <a:pt x="2251710" y="656590"/>
                    <a:pt x="2246630" y="674370"/>
                    <a:pt x="2236470" y="687070"/>
                  </a:cubicBezTo>
                  <a:cubicBezTo>
                    <a:pt x="2217420" y="709930"/>
                    <a:pt x="2170430" y="715010"/>
                    <a:pt x="2105660" y="732790"/>
                  </a:cubicBezTo>
                  <a:cubicBezTo>
                    <a:pt x="1931670" y="779780"/>
                    <a:pt x="1230630" y="952500"/>
                    <a:pt x="1130300" y="932180"/>
                  </a:cubicBezTo>
                  <a:cubicBezTo>
                    <a:pt x="1109980" y="927100"/>
                    <a:pt x="1101090" y="918210"/>
                    <a:pt x="1097280" y="908050"/>
                  </a:cubicBezTo>
                  <a:cubicBezTo>
                    <a:pt x="1093470" y="897890"/>
                    <a:pt x="1093470" y="878840"/>
                    <a:pt x="1107440" y="869950"/>
                  </a:cubicBezTo>
                  <a:cubicBezTo>
                    <a:pt x="1159510" y="829310"/>
                    <a:pt x="1658620" y="849630"/>
                    <a:pt x="1729740" y="887730"/>
                  </a:cubicBezTo>
                  <a:cubicBezTo>
                    <a:pt x="1748790" y="897890"/>
                    <a:pt x="1756410" y="914400"/>
                    <a:pt x="1756410" y="927100"/>
                  </a:cubicBezTo>
                  <a:cubicBezTo>
                    <a:pt x="1755140" y="937260"/>
                    <a:pt x="1744980" y="949960"/>
                    <a:pt x="1728470" y="956310"/>
                  </a:cubicBezTo>
                  <a:cubicBezTo>
                    <a:pt x="1695450" y="971550"/>
                    <a:pt x="1569720" y="970280"/>
                    <a:pt x="1534160" y="953770"/>
                  </a:cubicBezTo>
                  <a:cubicBezTo>
                    <a:pt x="1516380" y="946150"/>
                    <a:pt x="1502410" y="930910"/>
                    <a:pt x="1502410" y="919480"/>
                  </a:cubicBezTo>
                  <a:cubicBezTo>
                    <a:pt x="1502410" y="906780"/>
                    <a:pt x="1512570" y="894080"/>
                    <a:pt x="1532890" y="882650"/>
                  </a:cubicBezTo>
                  <a:cubicBezTo>
                    <a:pt x="1610360" y="840740"/>
                    <a:pt x="1958340" y="820420"/>
                    <a:pt x="2202180" y="787400"/>
                  </a:cubicBezTo>
                  <a:cubicBezTo>
                    <a:pt x="2495550" y="748030"/>
                    <a:pt x="3072130" y="655320"/>
                    <a:pt x="3172460" y="666750"/>
                  </a:cubicBezTo>
                  <a:cubicBezTo>
                    <a:pt x="3191510" y="669290"/>
                    <a:pt x="3199130" y="673100"/>
                    <a:pt x="3206750" y="679450"/>
                  </a:cubicBezTo>
                  <a:cubicBezTo>
                    <a:pt x="3213100" y="685800"/>
                    <a:pt x="3215640" y="697230"/>
                    <a:pt x="3215640" y="704850"/>
                  </a:cubicBezTo>
                  <a:cubicBezTo>
                    <a:pt x="3215640" y="713740"/>
                    <a:pt x="3211830" y="723900"/>
                    <a:pt x="3206750" y="731520"/>
                  </a:cubicBezTo>
                  <a:cubicBezTo>
                    <a:pt x="3200400" y="737870"/>
                    <a:pt x="3182620" y="744220"/>
                    <a:pt x="3182620" y="74422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8" name="Group 158"/>
          <p:cNvGrpSpPr/>
          <p:nvPr/>
        </p:nvGrpSpPr>
        <p:grpSpPr>
          <a:xfrm>
            <a:off x="11347495" y="6730687"/>
            <a:ext cx="1989773" cy="959168"/>
            <a:chOff x="0" y="0"/>
            <a:chExt cx="2653030" cy="1278890"/>
          </a:xfrm>
        </p:grpSpPr>
        <p:sp>
          <p:nvSpPr>
            <p:cNvPr id="159" name="Freeform 159"/>
            <p:cNvSpPr/>
            <p:nvPr/>
          </p:nvSpPr>
          <p:spPr>
            <a:xfrm>
              <a:off x="46990" y="40640"/>
              <a:ext cx="2557780" cy="1196340"/>
            </a:xfrm>
            <a:custGeom>
              <a:avLst/>
              <a:gdLst/>
              <a:ahLst/>
              <a:cxnLst/>
              <a:rect l="l" t="t" r="r" b="b"/>
              <a:pathLst>
                <a:path w="2557780" h="1196340">
                  <a:moveTo>
                    <a:pt x="1141730" y="1186180"/>
                  </a:moveTo>
                  <a:cubicBezTo>
                    <a:pt x="662940" y="1181100"/>
                    <a:pt x="655320" y="1177290"/>
                    <a:pt x="648970" y="1169670"/>
                  </a:cubicBezTo>
                  <a:cubicBezTo>
                    <a:pt x="643890" y="1163320"/>
                    <a:pt x="641350" y="1153160"/>
                    <a:pt x="643890" y="1144270"/>
                  </a:cubicBezTo>
                  <a:cubicBezTo>
                    <a:pt x="646430" y="1134110"/>
                    <a:pt x="652780" y="1125220"/>
                    <a:pt x="670560" y="1113790"/>
                  </a:cubicBezTo>
                  <a:cubicBezTo>
                    <a:pt x="734060" y="1073150"/>
                    <a:pt x="1123950" y="938530"/>
                    <a:pt x="1187450" y="955040"/>
                  </a:cubicBezTo>
                  <a:cubicBezTo>
                    <a:pt x="1205230" y="960120"/>
                    <a:pt x="1214120" y="972820"/>
                    <a:pt x="1215390" y="984250"/>
                  </a:cubicBezTo>
                  <a:cubicBezTo>
                    <a:pt x="1215390" y="995680"/>
                    <a:pt x="1203960" y="1017270"/>
                    <a:pt x="1189990" y="1022350"/>
                  </a:cubicBezTo>
                  <a:cubicBezTo>
                    <a:pt x="1165860" y="1031240"/>
                    <a:pt x="1117600" y="993140"/>
                    <a:pt x="1062990" y="982980"/>
                  </a:cubicBezTo>
                  <a:cubicBezTo>
                    <a:pt x="974090" y="967740"/>
                    <a:pt x="836930" y="969010"/>
                    <a:pt x="695960" y="969010"/>
                  </a:cubicBezTo>
                  <a:cubicBezTo>
                    <a:pt x="509270" y="967740"/>
                    <a:pt x="118110" y="1008380"/>
                    <a:pt x="38100" y="985520"/>
                  </a:cubicBezTo>
                  <a:cubicBezTo>
                    <a:pt x="17780" y="980440"/>
                    <a:pt x="8890" y="974090"/>
                    <a:pt x="3810" y="963930"/>
                  </a:cubicBezTo>
                  <a:cubicBezTo>
                    <a:pt x="0" y="955040"/>
                    <a:pt x="2540" y="939800"/>
                    <a:pt x="7620" y="930910"/>
                  </a:cubicBezTo>
                  <a:cubicBezTo>
                    <a:pt x="11430" y="924560"/>
                    <a:pt x="15240" y="922020"/>
                    <a:pt x="27940" y="916940"/>
                  </a:cubicBezTo>
                  <a:cubicBezTo>
                    <a:pt x="101600" y="883920"/>
                    <a:pt x="642620" y="806450"/>
                    <a:pt x="849630" y="755650"/>
                  </a:cubicBezTo>
                  <a:cubicBezTo>
                    <a:pt x="977900" y="725170"/>
                    <a:pt x="1090930" y="697230"/>
                    <a:pt x="1159510" y="668020"/>
                  </a:cubicBezTo>
                  <a:cubicBezTo>
                    <a:pt x="1196340" y="651510"/>
                    <a:pt x="1216660" y="618490"/>
                    <a:pt x="1238250" y="617220"/>
                  </a:cubicBezTo>
                  <a:cubicBezTo>
                    <a:pt x="1253490" y="617220"/>
                    <a:pt x="1273810" y="626110"/>
                    <a:pt x="1278890" y="636270"/>
                  </a:cubicBezTo>
                  <a:cubicBezTo>
                    <a:pt x="1282700" y="646430"/>
                    <a:pt x="1276350" y="671830"/>
                    <a:pt x="1264920" y="678180"/>
                  </a:cubicBezTo>
                  <a:cubicBezTo>
                    <a:pt x="1247140" y="689610"/>
                    <a:pt x="1212850" y="666750"/>
                    <a:pt x="1165860" y="661670"/>
                  </a:cubicBezTo>
                  <a:cubicBezTo>
                    <a:pt x="1054100" y="650240"/>
                    <a:pt x="661670" y="673100"/>
                    <a:pt x="595630" y="641350"/>
                  </a:cubicBezTo>
                  <a:cubicBezTo>
                    <a:pt x="577850" y="633730"/>
                    <a:pt x="570230" y="622300"/>
                    <a:pt x="568960" y="610870"/>
                  </a:cubicBezTo>
                  <a:cubicBezTo>
                    <a:pt x="568960" y="599440"/>
                    <a:pt x="579120" y="584200"/>
                    <a:pt x="596900" y="572770"/>
                  </a:cubicBezTo>
                  <a:cubicBezTo>
                    <a:pt x="640080" y="546100"/>
                    <a:pt x="753110" y="551180"/>
                    <a:pt x="882650" y="524510"/>
                  </a:cubicBezTo>
                  <a:cubicBezTo>
                    <a:pt x="1168400" y="466090"/>
                    <a:pt x="2147570" y="274320"/>
                    <a:pt x="2237740" y="201930"/>
                  </a:cubicBezTo>
                  <a:cubicBezTo>
                    <a:pt x="2252980" y="189230"/>
                    <a:pt x="2245360" y="171450"/>
                    <a:pt x="2254250" y="168910"/>
                  </a:cubicBezTo>
                  <a:cubicBezTo>
                    <a:pt x="2263140" y="165100"/>
                    <a:pt x="2291080" y="177800"/>
                    <a:pt x="2294890" y="187960"/>
                  </a:cubicBezTo>
                  <a:cubicBezTo>
                    <a:pt x="2299970" y="199390"/>
                    <a:pt x="2293620" y="222250"/>
                    <a:pt x="2280920" y="231140"/>
                  </a:cubicBezTo>
                  <a:cubicBezTo>
                    <a:pt x="2258060" y="248920"/>
                    <a:pt x="2164080" y="247650"/>
                    <a:pt x="2136140" y="234950"/>
                  </a:cubicBezTo>
                  <a:cubicBezTo>
                    <a:pt x="2120900" y="228600"/>
                    <a:pt x="2110740" y="214630"/>
                    <a:pt x="2109470" y="204470"/>
                  </a:cubicBezTo>
                  <a:cubicBezTo>
                    <a:pt x="2108200" y="194310"/>
                    <a:pt x="2110740" y="184150"/>
                    <a:pt x="2122170" y="172720"/>
                  </a:cubicBezTo>
                  <a:cubicBezTo>
                    <a:pt x="2160270" y="137160"/>
                    <a:pt x="2443480" y="93980"/>
                    <a:pt x="2487930" y="60960"/>
                  </a:cubicBezTo>
                  <a:cubicBezTo>
                    <a:pt x="2501900" y="50800"/>
                    <a:pt x="2499360" y="34290"/>
                    <a:pt x="2508250" y="31750"/>
                  </a:cubicBezTo>
                  <a:cubicBezTo>
                    <a:pt x="2518410" y="27940"/>
                    <a:pt x="2540000" y="33020"/>
                    <a:pt x="2547620" y="40640"/>
                  </a:cubicBezTo>
                  <a:cubicBezTo>
                    <a:pt x="2553970" y="48260"/>
                    <a:pt x="2557780" y="63500"/>
                    <a:pt x="2555240" y="73660"/>
                  </a:cubicBezTo>
                  <a:cubicBezTo>
                    <a:pt x="2552700" y="82550"/>
                    <a:pt x="2547620" y="91440"/>
                    <a:pt x="2533650" y="97790"/>
                  </a:cubicBezTo>
                  <a:cubicBezTo>
                    <a:pt x="2480310" y="120650"/>
                    <a:pt x="2145030" y="97790"/>
                    <a:pt x="2084070" y="81280"/>
                  </a:cubicBezTo>
                  <a:cubicBezTo>
                    <a:pt x="2067560" y="77470"/>
                    <a:pt x="2059940" y="73660"/>
                    <a:pt x="2054860" y="66040"/>
                  </a:cubicBezTo>
                  <a:cubicBezTo>
                    <a:pt x="2048510" y="57150"/>
                    <a:pt x="2047240" y="41910"/>
                    <a:pt x="2051050" y="31750"/>
                  </a:cubicBezTo>
                  <a:cubicBezTo>
                    <a:pt x="2054860" y="22860"/>
                    <a:pt x="2067560" y="12700"/>
                    <a:pt x="2076450" y="10160"/>
                  </a:cubicBezTo>
                  <a:cubicBezTo>
                    <a:pt x="2086610" y="8890"/>
                    <a:pt x="2101850" y="12700"/>
                    <a:pt x="2109470" y="20320"/>
                  </a:cubicBezTo>
                  <a:cubicBezTo>
                    <a:pt x="2115820" y="26670"/>
                    <a:pt x="2120900" y="41910"/>
                    <a:pt x="2119630" y="52070"/>
                  </a:cubicBezTo>
                  <a:cubicBezTo>
                    <a:pt x="2118360" y="62230"/>
                    <a:pt x="2108200" y="74930"/>
                    <a:pt x="2099310" y="78740"/>
                  </a:cubicBezTo>
                  <a:cubicBezTo>
                    <a:pt x="2090420" y="82550"/>
                    <a:pt x="2073910" y="81280"/>
                    <a:pt x="2065020" y="76200"/>
                  </a:cubicBezTo>
                  <a:cubicBezTo>
                    <a:pt x="2057400" y="71120"/>
                    <a:pt x="2049780" y="57150"/>
                    <a:pt x="2048510" y="46990"/>
                  </a:cubicBezTo>
                  <a:cubicBezTo>
                    <a:pt x="2047240" y="39370"/>
                    <a:pt x="2049780" y="31750"/>
                    <a:pt x="2054860" y="25400"/>
                  </a:cubicBezTo>
                  <a:cubicBezTo>
                    <a:pt x="2061210" y="17780"/>
                    <a:pt x="2068830" y="13970"/>
                    <a:pt x="2085340" y="10160"/>
                  </a:cubicBezTo>
                  <a:cubicBezTo>
                    <a:pt x="2129790" y="0"/>
                    <a:pt x="2277110" y="7620"/>
                    <a:pt x="2359660" y="13970"/>
                  </a:cubicBezTo>
                  <a:cubicBezTo>
                    <a:pt x="2428240" y="19050"/>
                    <a:pt x="2524760" y="20320"/>
                    <a:pt x="2547620" y="40640"/>
                  </a:cubicBezTo>
                  <a:cubicBezTo>
                    <a:pt x="2556510" y="49530"/>
                    <a:pt x="2557780" y="62230"/>
                    <a:pt x="2555240" y="73660"/>
                  </a:cubicBezTo>
                  <a:cubicBezTo>
                    <a:pt x="2551430" y="87630"/>
                    <a:pt x="2538730" y="105410"/>
                    <a:pt x="2518410" y="119380"/>
                  </a:cubicBezTo>
                  <a:cubicBezTo>
                    <a:pt x="2472690" y="152400"/>
                    <a:pt x="2330450" y="190500"/>
                    <a:pt x="2259330" y="210820"/>
                  </a:cubicBezTo>
                  <a:cubicBezTo>
                    <a:pt x="2211070" y="223520"/>
                    <a:pt x="2160270" y="242570"/>
                    <a:pt x="2136140" y="234950"/>
                  </a:cubicBezTo>
                  <a:cubicBezTo>
                    <a:pt x="2123440" y="231140"/>
                    <a:pt x="2114550" y="222250"/>
                    <a:pt x="2112010" y="212090"/>
                  </a:cubicBezTo>
                  <a:cubicBezTo>
                    <a:pt x="2108200" y="201930"/>
                    <a:pt x="2110740" y="181610"/>
                    <a:pt x="2122170" y="172720"/>
                  </a:cubicBezTo>
                  <a:cubicBezTo>
                    <a:pt x="2143760" y="156210"/>
                    <a:pt x="2252980" y="158750"/>
                    <a:pt x="2278380" y="171450"/>
                  </a:cubicBezTo>
                  <a:cubicBezTo>
                    <a:pt x="2289810" y="176530"/>
                    <a:pt x="2297430" y="186690"/>
                    <a:pt x="2297430" y="196850"/>
                  </a:cubicBezTo>
                  <a:cubicBezTo>
                    <a:pt x="2297430" y="208280"/>
                    <a:pt x="2270760" y="231140"/>
                    <a:pt x="2273300" y="234950"/>
                  </a:cubicBezTo>
                  <a:cubicBezTo>
                    <a:pt x="2274570" y="237490"/>
                    <a:pt x="2283460" y="233680"/>
                    <a:pt x="2283460" y="234950"/>
                  </a:cubicBezTo>
                  <a:cubicBezTo>
                    <a:pt x="2284730" y="238760"/>
                    <a:pt x="2211070" y="266700"/>
                    <a:pt x="2137410" y="288290"/>
                  </a:cubicBezTo>
                  <a:cubicBezTo>
                    <a:pt x="1926590" y="353060"/>
                    <a:pt x="1163320" y="533400"/>
                    <a:pt x="894080" y="590550"/>
                  </a:cubicBezTo>
                  <a:cubicBezTo>
                    <a:pt x="764540" y="618490"/>
                    <a:pt x="651510" y="652780"/>
                    <a:pt x="604520" y="642620"/>
                  </a:cubicBezTo>
                  <a:cubicBezTo>
                    <a:pt x="586740" y="638810"/>
                    <a:pt x="575310" y="629920"/>
                    <a:pt x="571500" y="619760"/>
                  </a:cubicBezTo>
                  <a:cubicBezTo>
                    <a:pt x="567690" y="609600"/>
                    <a:pt x="567690" y="590550"/>
                    <a:pt x="581660" y="580390"/>
                  </a:cubicBezTo>
                  <a:cubicBezTo>
                    <a:pt x="632460" y="542290"/>
                    <a:pt x="1078230" y="577850"/>
                    <a:pt x="1183640" y="595630"/>
                  </a:cubicBezTo>
                  <a:cubicBezTo>
                    <a:pt x="1223010" y="601980"/>
                    <a:pt x="1245870" y="607060"/>
                    <a:pt x="1262380" y="619760"/>
                  </a:cubicBezTo>
                  <a:cubicBezTo>
                    <a:pt x="1273810" y="628650"/>
                    <a:pt x="1280160" y="642620"/>
                    <a:pt x="1281430" y="652780"/>
                  </a:cubicBezTo>
                  <a:cubicBezTo>
                    <a:pt x="1281430" y="660400"/>
                    <a:pt x="1277620" y="666750"/>
                    <a:pt x="1271270" y="674370"/>
                  </a:cubicBezTo>
                  <a:cubicBezTo>
                    <a:pt x="1256030" y="690880"/>
                    <a:pt x="1220470" y="712470"/>
                    <a:pt x="1178560" y="731520"/>
                  </a:cubicBezTo>
                  <a:cubicBezTo>
                    <a:pt x="1106170" y="763270"/>
                    <a:pt x="994410" y="789940"/>
                    <a:pt x="863600" y="821690"/>
                  </a:cubicBezTo>
                  <a:cubicBezTo>
                    <a:pt x="654050" y="872490"/>
                    <a:pt x="129540" y="1003300"/>
                    <a:pt x="38100" y="985520"/>
                  </a:cubicBezTo>
                  <a:cubicBezTo>
                    <a:pt x="17780" y="981710"/>
                    <a:pt x="8890" y="974090"/>
                    <a:pt x="3810" y="963930"/>
                  </a:cubicBezTo>
                  <a:cubicBezTo>
                    <a:pt x="0" y="955040"/>
                    <a:pt x="0" y="939800"/>
                    <a:pt x="7620" y="930910"/>
                  </a:cubicBezTo>
                  <a:cubicBezTo>
                    <a:pt x="17780" y="919480"/>
                    <a:pt x="41910" y="918210"/>
                    <a:pt x="77470" y="913130"/>
                  </a:cubicBezTo>
                  <a:cubicBezTo>
                    <a:pt x="180340" y="899160"/>
                    <a:pt x="516890" y="897890"/>
                    <a:pt x="699770" y="900430"/>
                  </a:cubicBezTo>
                  <a:cubicBezTo>
                    <a:pt x="843280" y="901700"/>
                    <a:pt x="995680" y="899160"/>
                    <a:pt x="1085850" y="918210"/>
                  </a:cubicBezTo>
                  <a:cubicBezTo>
                    <a:pt x="1137920" y="928370"/>
                    <a:pt x="1183640" y="944880"/>
                    <a:pt x="1202690" y="962660"/>
                  </a:cubicBezTo>
                  <a:cubicBezTo>
                    <a:pt x="1211580" y="971550"/>
                    <a:pt x="1215390" y="982980"/>
                    <a:pt x="1215390" y="991870"/>
                  </a:cubicBezTo>
                  <a:cubicBezTo>
                    <a:pt x="1214120" y="1002030"/>
                    <a:pt x="1209040" y="1009650"/>
                    <a:pt x="1197610" y="1019810"/>
                  </a:cubicBezTo>
                  <a:cubicBezTo>
                    <a:pt x="1167130" y="1043940"/>
                    <a:pt x="1057910" y="1074420"/>
                    <a:pt x="977900" y="1099820"/>
                  </a:cubicBezTo>
                  <a:cubicBezTo>
                    <a:pt x="886460" y="1130300"/>
                    <a:pt x="728980" y="1196340"/>
                    <a:pt x="679450" y="1184910"/>
                  </a:cubicBezTo>
                  <a:cubicBezTo>
                    <a:pt x="659130" y="1181100"/>
                    <a:pt x="646430" y="1164590"/>
                    <a:pt x="643890" y="1153160"/>
                  </a:cubicBezTo>
                  <a:cubicBezTo>
                    <a:pt x="641350" y="1145540"/>
                    <a:pt x="643890" y="1135380"/>
                    <a:pt x="648970" y="1129030"/>
                  </a:cubicBezTo>
                  <a:cubicBezTo>
                    <a:pt x="655320" y="1121410"/>
                    <a:pt x="662940" y="1117600"/>
                    <a:pt x="679450" y="1113790"/>
                  </a:cubicBezTo>
                  <a:cubicBezTo>
                    <a:pt x="740410" y="1097280"/>
                    <a:pt x="1074420" y="1087120"/>
                    <a:pt x="1141730" y="1111250"/>
                  </a:cubicBezTo>
                  <a:cubicBezTo>
                    <a:pt x="1163320" y="1120140"/>
                    <a:pt x="1174750" y="1132840"/>
                    <a:pt x="1178560" y="1144270"/>
                  </a:cubicBezTo>
                  <a:cubicBezTo>
                    <a:pt x="1181100" y="1153160"/>
                    <a:pt x="1177290" y="1163320"/>
                    <a:pt x="1172210" y="1170940"/>
                  </a:cubicBezTo>
                  <a:cubicBezTo>
                    <a:pt x="1165860" y="1178560"/>
                    <a:pt x="1141730" y="1186180"/>
                    <a:pt x="1141730" y="118618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11148423" y="6774502"/>
            <a:ext cx="1374458" cy="282892"/>
            <a:chOff x="0" y="0"/>
            <a:chExt cx="1832610" cy="377190"/>
          </a:xfrm>
        </p:grpSpPr>
        <p:sp>
          <p:nvSpPr>
            <p:cNvPr id="161" name="Freeform 161"/>
            <p:cNvSpPr/>
            <p:nvPr/>
          </p:nvSpPr>
          <p:spPr>
            <a:xfrm>
              <a:off x="48260" y="44450"/>
              <a:ext cx="1733550" cy="309880"/>
            </a:xfrm>
            <a:custGeom>
              <a:avLst/>
              <a:gdLst/>
              <a:ahLst/>
              <a:cxnLst/>
              <a:rect l="l" t="t" r="r" b="b"/>
              <a:pathLst>
                <a:path w="1733550" h="309880">
                  <a:moveTo>
                    <a:pt x="1678940" y="83820"/>
                  </a:moveTo>
                  <a:cubicBezTo>
                    <a:pt x="1219200" y="133350"/>
                    <a:pt x="1207770" y="116840"/>
                    <a:pt x="1207770" y="104140"/>
                  </a:cubicBezTo>
                  <a:cubicBezTo>
                    <a:pt x="1207770" y="91440"/>
                    <a:pt x="1221740" y="76200"/>
                    <a:pt x="1240790" y="67310"/>
                  </a:cubicBezTo>
                  <a:cubicBezTo>
                    <a:pt x="1287780" y="46990"/>
                    <a:pt x="1442720" y="71120"/>
                    <a:pt x="1526540" y="66040"/>
                  </a:cubicBezTo>
                  <a:cubicBezTo>
                    <a:pt x="1592580" y="60960"/>
                    <a:pt x="1668780" y="31750"/>
                    <a:pt x="1701800" y="44450"/>
                  </a:cubicBezTo>
                  <a:cubicBezTo>
                    <a:pt x="1719580" y="52070"/>
                    <a:pt x="1733550" y="68580"/>
                    <a:pt x="1733550" y="81280"/>
                  </a:cubicBezTo>
                  <a:cubicBezTo>
                    <a:pt x="1733550" y="92710"/>
                    <a:pt x="1722120" y="106680"/>
                    <a:pt x="1700530" y="116840"/>
                  </a:cubicBezTo>
                  <a:cubicBezTo>
                    <a:pt x="1634490" y="147320"/>
                    <a:pt x="1399540" y="119380"/>
                    <a:pt x="1197610" y="135890"/>
                  </a:cubicBezTo>
                  <a:cubicBezTo>
                    <a:pt x="891540" y="160020"/>
                    <a:pt x="158750" y="309880"/>
                    <a:pt x="41910" y="280670"/>
                  </a:cubicBezTo>
                  <a:cubicBezTo>
                    <a:pt x="17780" y="275590"/>
                    <a:pt x="6350" y="265430"/>
                    <a:pt x="2540" y="254000"/>
                  </a:cubicBezTo>
                  <a:cubicBezTo>
                    <a:pt x="0" y="243840"/>
                    <a:pt x="5080" y="228600"/>
                    <a:pt x="17780" y="217170"/>
                  </a:cubicBezTo>
                  <a:cubicBezTo>
                    <a:pt x="50800" y="186690"/>
                    <a:pt x="233680" y="148590"/>
                    <a:pt x="283210" y="149860"/>
                  </a:cubicBezTo>
                  <a:cubicBezTo>
                    <a:pt x="303530" y="151130"/>
                    <a:pt x="318770" y="154940"/>
                    <a:pt x="325120" y="163830"/>
                  </a:cubicBezTo>
                  <a:cubicBezTo>
                    <a:pt x="331470" y="172720"/>
                    <a:pt x="332740" y="189230"/>
                    <a:pt x="328930" y="198120"/>
                  </a:cubicBezTo>
                  <a:cubicBezTo>
                    <a:pt x="327660" y="205740"/>
                    <a:pt x="321310" y="212090"/>
                    <a:pt x="314960" y="215900"/>
                  </a:cubicBezTo>
                  <a:cubicBezTo>
                    <a:pt x="306070" y="219710"/>
                    <a:pt x="289560" y="220980"/>
                    <a:pt x="280670" y="218440"/>
                  </a:cubicBezTo>
                  <a:cubicBezTo>
                    <a:pt x="273050" y="215900"/>
                    <a:pt x="266700" y="209550"/>
                    <a:pt x="262890" y="201930"/>
                  </a:cubicBezTo>
                  <a:cubicBezTo>
                    <a:pt x="259080" y="193040"/>
                    <a:pt x="259080" y="176530"/>
                    <a:pt x="262890" y="167640"/>
                  </a:cubicBezTo>
                  <a:cubicBezTo>
                    <a:pt x="267970" y="158750"/>
                    <a:pt x="281940" y="148590"/>
                    <a:pt x="292100" y="148590"/>
                  </a:cubicBezTo>
                  <a:cubicBezTo>
                    <a:pt x="303530" y="148590"/>
                    <a:pt x="323850" y="162560"/>
                    <a:pt x="328930" y="171450"/>
                  </a:cubicBezTo>
                  <a:cubicBezTo>
                    <a:pt x="334010" y="177800"/>
                    <a:pt x="332740" y="186690"/>
                    <a:pt x="330200" y="194310"/>
                  </a:cubicBezTo>
                  <a:cubicBezTo>
                    <a:pt x="327660" y="203200"/>
                    <a:pt x="320040" y="210820"/>
                    <a:pt x="307340" y="219710"/>
                  </a:cubicBezTo>
                  <a:cubicBezTo>
                    <a:pt x="275590" y="238760"/>
                    <a:pt x="166370" y="264160"/>
                    <a:pt x="116840" y="274320"/>
                  </a:cubicBezTo>
                  <a:cubicBezTo>
                    <a:pt x="86360" y="279400"/>
                    <a:pt x="62230" y="287020"/>
                    <a:pt x="41910" y="280670"/>
                  </a:cubicBezTo>
                  <a:cubicBezTo>
                    <a:pt x="25400" y="276860"/>
                    <a:pt x="7620" y="265430"/>
                    <a:pt x="2540" y="254000"/>
                  </a:cubicBezTo>
                  <a:cubicBezTo>
                    <a:pt x="0" y="245110"/>
                    <a:pt x="5080" y="229870"/>
                    <a:pt x="11430" y="222250"/>
                  </a:cubicBezTo>
                  <a:cubicBezTo>
                    <a:pt x="16510" y="215900"/>
                    <a:pt x="20320" y="214630"/>
                    <a:pt x="33020" y="210820"/>
                  </a:cubicBezTo>
                  <a:cubicBezTo>
                    <a:pt x="127000" y="181610"/>
                    <a:pt x="885190" y="91440"/>
                    <a:pt x="1193800" y="66040"/>
                  </a:cubicBezTo>
                  <a:cubicBezTo>
                    <a:pt x="1397000" y="49530"/>
                    <a:pt x="1635760" y="16510"/>
                    <a:pt x="1701800" y="44450"/>
                  </a:cubicBezTo>
                  <a:cubicBezTo>
                    <a:pt x="1722120" y="53340"/>
                    <a:pt x="1733550" y="68580"/>
                    <a:pt x="1733550" y="81280"/>
                  </a:cubicBezTo>
                  <a:cubicBezTo>
                    <a:pt x="1733550" y="92710"/>
                    <a:pt x="1720850" y="106680"/>
                    <a:pt x="1700530" y="116840"/>
                  </a:cubicBezTo>
                  <a:cubicBezTo>
                    <a:pt x="1643380" y="144780"/>
                    <a:pt x="1371600" y="143510"/>
                    <a:pt x="1295400" y="143510"/>
                  </a:cubicBezTo>
                  <a:cubicBezTo>
                    <a:pt x="1264920" y="143510"/>
                    <a:pt x="1245870" y="146050"/>
                    <a:pt x="1231900" y="139700"/>
                  </a:cubicBezTo>
                  <a:cubicBezTo>
                    <a:pt x="1220470" y="133350"/>
                    <a:pt x="1210310" y="123190"/>
                    <a:pt x="1209040" y="113030"/>
                  </a:cubicBezTo>
                  <a:cubicBezTo>
                    <a:pt x="1207770" y="100330"/>
                    <a:pt x="1214120" y="82550"/>
                    <a:pt x="1233170" y="69850"/>
                  </a:cubicBezTo>
                  <a:cubicBezTo>
                    <a:pt x="1286510" y="31750"/>
                    <a:pt x="1604010" y="0"/>
                    <a:pt x="1667510" y="6350"/>
                  </a:cubicBezTo>
                  <a:cubicBezTo>
                    <a:pt x="1686560" y="8890"/>
                    <a:pt x="1694180" y="11430"/>
                    <a:pt x="1701800" y="19050"/>
                  </a:cubicBezTo>
                  <a:cubicBezTo>
                    <a:pt x="1708150" y="24130"/>
                    <a:pt x="1711960" y="35560"/>
                    <a:pt x="1713230" y="44450"/>
                  </a:cubicBezTo>
                  <a:cubicBezTo>
                    <a:pt x="1713230" y="52070"/>
                    <a:pt x="1709420" y="63500"/>
                    <a:pt x="1703070" y="69850"/>
                  </a:cubicBezTo>
                  <a:cubicBezTo>
                    <a:pt x="1697990" y="76200"/>
                    <a:pt x="1678940" y="83820"/>
                    <a:pt x="1678940" y="8382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2" name="Group 162"/>
          <p:cNvGrpSpPr/>
          <p:nvPr/>
        </p:nvGrpSpPr>
        <p:grpSpPr>
          <a:xfrm>
            <a:off x="10581685" y="6491610"/>
            <a:ext cx="1588770" cy="1722120"/>
            <a:chOff x="0" y="0"/>
            <a:chExt cx="2118360" cy="2296160"/>
          </a:xfrm>
        </p:grpSpPr>
        <p:sp>
          <p:nvSpPr>
            <p:cNvPr id="163" name="Freeform 163"/>
            <p:cNvSpPr/>
            <p:nvPr/>
          </p:nvSpPr>
          <p:spPr>
            <a:xfrm>
              <a:off x="49530" y="11430"/>
              <a:ext cx="2023110" cy="2255520"/>
            </a:xfrm>
            <a:custGeom>
              <a:avLst/>
              <a:gdLst/>
              <a:ahLst/>
              <a:cxnLst/>
              <a:rect l="l" t="t" r="r" b="b"/>
              <a:pathLst>
                <a:path w="2023110" h="2255520">
                  <a:moveTo>
                    <a:pt x="1469390" y="121920"/>
                  </a:moveTo>
                  <a:cubicBezTo>
                    <a:pt x="552450" y="110490"/>
                    <a:pt x="542290" y="100330"/>
                    <a:pt x="539750" y="87630"/>
                  </a:cubicBezTo>
                  <a:cubicBezTo>
                    <a:pt x="538480" y="77470"/>
                    <a:pt x="543560" y="62230"/>
                    <a:pt x="558800" y="53340"/>
                  </a:cubicBezTo>
                  <a:cubicBezTo>
                    <a:pt x="604520" y="24130"/>
                    <a:pt x="882650" y="24130"/>
                    <a:pt x="941070" y="39370"/>
                  </a:cubicBezTo>
                  <a:cubicBezTo>
                    <a:pt x="960120" y="44450"/>
                    <a:pt x="971550" y="50800"/>
                    <a:pt x="976630" y="60960"/>
                  </a:cubicBezTo>
                  <a:cubicBezTo>
                    <a:pt x="980440" y="69850"/>
                    <a:pt x="979170" y="86360"/>
                    <a:pt x="974090" y="93980"/>
                  </a:cubicBezTo>
                  <a:cubicBezTo>
                    <a:pt x="969010" y="102870"/>
                    <a:pt x="957580" y="101600"/>
                    <a:pt x="944880" y="111760"/>
                  </a:cubicBezTo>
                  <a:cubicBezTo>
                    <a:pt x="914400" y="138430"/>
                    <a:pt x="844550" y="226060"/>
                    <a:pt x="810260" y="281940"/>
                  </a:cubicBezTo>
                  <a:cubicBezTo>
                    <a:pt x="781050" y="326390"/>
                    <a:pt x="735330" y="374650"/>
                    <a:pt x="745490" y="414020"/>
                  </a:cubicBezTo>
                  <a:cubicBezTo>
                    <a:pt x="755650" y="455930"/>
                    <a:pt x="822960" y="492760"/>
                    <a:pt x="889000" y="520700"/>
                  </a:cubicBezTo>
                  <a:cubicBezTo>
                    <a:pt x="994410" y="565150"/>
                    <a:pt x="1178560" y="568960"/>
                    <a:pt x="1344930" y="591820"/>
                  </a:cubicBezTo>
                  <a:cubicBezTo>
                    <a:pt x="1540510" y="618490"/>
                    <a:pt x="1916430" y="638810"/>
                    <a:pt x="1990090" y="665480"/>
                  </a:cubicBezTo>
                  <a:cubicBezTo>
                    <a:pt x="2006600" y="670560"/>
                    <a:pt x="2012950" y="674370"/>
                    <a:pt x="2018030" y="683260"/>
                  </a:cubicBezTo>
                  <a:cubicBezTo>
                    <a:pt x="2023110" y="693420"/>
                    <a:pt x="2021840" y="713740"/>
                    <a:pt x="2014220" y="722630"/>
                  </a:cubicBezTo>
                  <a:cubicBezTo>
                    <a:pt x="2002790" y="735330"/>
                    <a:pt x="1974850" y="734060"/>
                    <a:pt x="1939290" y="737870"/>
                  </a:cubicBezTo>
                  <a:cubicBezTo>
                    <a:pt x="1851660" y="746760"/>
                    <a:pt x="1625600" y="736600"/>
                    <a:pt x="1487170" y="742950"/>
                  </a:cubicBezTo>
                  <a:cubicBezTo>
                    <a:pt x="1369060" y="748030"/>
                    <a:pt x="1252220" y="756920"/>
                    <a:pt x="1158240" y="769620"/>
                  </a:cubicBezTo>
                  <a:cubicBezTo>
                    <a:pt x="1089660" y="778510"/>
                    <a:pt x="1013460" y="803910"/>
                    <a:pt x="977900" y="800100"/>
                  </a:cubicBezTo>
                  <a:cubicBezTo>
                    <a:pt x="962660" y="798830"/>
                    <a:pt x="953770" y="795020"/>
                    <a:pt x="947420" y="788670"/>
                  </a:cubicBezTo>
                  <a:cubicBezTo>
                    <a:pt x="941070" y="783590"/>
                    <a:pt x="937260" y="773430"/>
                    <a:pt x="938530" y="765810"/>
                  </a:cubicBezTo>
                  <a:cubicBezTo>
                    <a:pt x="939800" y="754380"/>
                    <a:pt x="953770" y="736600"/>
                    <a:pt x="969010" y="730250"/>
                  </a:cubicBezTo>
                  <a:cubicBezTo>
                    <a:pt x="993140" y="721360"/>
                    <a:pt x="1055370" y="730250"/>
                    <a:pt x="1075690" y="742950"/>
                  </a:cubicBezTo>
                  <a:cubicBezTo>
                    <a:pt x="1085850" y="750570"/>
                    <a:pt x="1092200" y="763270"/>
                    <a:pt x="1092200" y="773430"/>
                  </a:cubicBezTo>
                  <a:cubicBezTo>
                    <a:pt x="1092200" y="784860"/>
                    <a:pt x="1084580" y="800100"/>
                    <a:pt x="1069340" y="808990"/>
                  </a:cubicBezTo>
                  <a:cubicBezTo>
                    <a:pt x="1035050" y="828040"/>
                    <a:pt x="927100" y="806450"/>
                    <a:pt x="850900" y="816610"/>
                  </a:cubicBezTo>
                  <a:cubicBezTo>
                    <a:pt x="764540" y="829310"/>
                    <a:pt x="580390" y="862330"/>
                    <a:pt x="581660" y="882650"/>
                  </a:cubicBezTo>
                  <a:cubicBezTo>
                    <a:pt x="581660" y="902970"/>
                    <a:pt x="742950" y="927100"/>
                    <a:pt x="835660" y="942340"/>
                  </a:cubicBezTo>
                  <a:cubicBezTo>
                    <a:pt x="943610" y="961390"/>
                    <a:pt x="1140460" y="963930"/>
                    <a:pt x="1191260" y="982980"/>
                  </a:cubicBezTo>
                  <a:cubicBezTo>
                    <a:pt x="1206500" y="988060"/>
                    <a:pt x="1214120" y="993140"/>
                    <a:pt x="1219200" y="1000760"/>
                  </a:cubicBezTo>
                  <a:cubicBezTo>
                    <a:pt x="1223010" y="1009650"/>
                    <a:pt x="1226820" y="1023620"/>
                    <a:pt x="1219200" y="1035050"/>
                  </a:cubicBezTo>
                  <a:cubicBezTo>
                    <a:pt x="1198880" y="1066800"/>
                    <a:pt x="1064260" y="1107440"/>
                    <a:pt x="982980" y="1136650"/>
                  </a:cubicBezTo>
                  <a:cubicBezTo>
                    <a:pt x="901700" y="1165860"/>
                    <a:pt x="821690" y="1179830"/>
                    <a:pt x="732790" y="1209040"/>
                  </a:cubicBezTo>
                  <a:cubicBezTo>
                    <a:pt x="631190" y="1243330"/>
                    <a:pt x="490220" y="1295400"/>
                    <a:pt x="405130" y="1333500"/>
                  </a:cubicBezTo>
                  <a:cubicBezTo>
                    <a:pt x="349250" y="1357630"/>
                    <a:pt x="295910" y="1380490"/>
                    <a:pt x="269240" y="1402080"/>
                  </a:cubicBezTo>
                  <a:cubicBezTo>
                    <a:pt x="254000" y="1413510"/>
                    <a:pt x="241300" y="1423670"/>
                    <a:pt x="240030" y="1436370"/>
                  </a:cubicBezTo>
                  <a:cubicBezTo>
                    <a:pt x="240030" y="1450340"/>
                    <a:pt x="250190" y="1464310"/>
                    <a:pt x="273050" y="1480820"/>
                  </a:cubicBezTo>
                  <a:cubicBezTo>
                    <a:pt x="363220" y="1548130"/>
                    <a:pt x="1059180" y="1689100"/>
                    <a:pt x="1118870" y="1779270"/>
                  </a:cubicBezTo>
                  <a:cubicBezTo>
                    <a:pt x="1136650" y="1804670"/>
                    <a:pt x="1134110" y="1828800"/>
                    <a:pt x="1113790" y="1855470"/>
                  </a:cubicBezTo>
                  <a:cubicBezTo>
                    <a:pt x="1036320" y="1954530"/>
                    <a:pt x="151130" y="2167890"/>
                    <a:pt x="46990" y="2172970"/>
                  </a:cubicBezTo>
                  <a:cubicBezTo>
                    <a:pt x="29210" y="2172970"/>
                    <a:pt x="21590" y="2171700"/>
                    <a:pt x="15240" y="2166620"/>
                  </a:cubicBezTo>
                  <a:cubicBezTo>
                    <a:pt x="7620" y="2160270"/>
                    <a:pt x="0" y="2146300"/>
                    <a:pt x="1270" y="2136140"/>
                  </a:cubicBezTo>
                  <a:cubicBezTo>
                    <a:pt x="3810" y="2125980"/>
                    <a:pt x="15240" y="2108200"/>
                    <a:pt x="26670" y="2105660"/>
                  </a:cubicBezTo>
                  <a:cubicBezTo>
                    <a:pt x="43180" y="2101850"/>
                    <a:pt x="62230" y="2123440"/>
                    <a:pt x="92710" y="2129790"/>
                  </a:cubicBezTo>
                  <a:cubicBezTo>
                    <a:pt x="161290" y="2143760"/>
                    <a:pt x="288290" y="2143760"/>
                    <a:pt x="429260" y="2147570"/>
                  </a:cubicBezTo>
                  <a:cubicBezTo>
                    <a:pt x="668020" y="2156460"/>
                    <a:pt x="1305560" y="2137410"/>
                    <a:pt x="1399540" y="2162810"/>
                  </a:cubicBezTo>
                  <a:cubicBezTo>
                    <a:pt x="1417320" y="2167890"/>
                    <a:pt x="1423670" y="2170430"/>
                    <a:pt x="1428750" y="2178050"/>
                  </a:cubicBezTo>
                  <a:cubicBezTo>
                    <a:pt x="1433830" y="2186940"/>
                    <a:pt x="1435100" y="2202180"/>
                    <a:pt x="1431290" y="2211070"/>
                  </a:cubicBezTo>
                  <a:cubicBezTo>
                    <a:pt x="1427480" y="2219960"/>
                    <a:pt x="1416050" y="2230120"/>
                    <a:pt x="1405890" y="2232660"/>
                  </a:cubicBezTo>
                  <a:cubicBezTo>
                    <a:pt x="1397000" y="2233930"/>
                    <a:pt x="1381760" y="2230120"/>
                    <a:pt x="1374140" y="2223770"/>
                  </a:cubicBezTo>
                  <a:cubicBezTo>
                    <a:pt x="1367790" y="2216150"/>
                    <a:pt x="1362710" y="2200910"/>
                    <a:pt x="1363980" y="2192020"/>
                  </a:cubicBezTo>
                  <a:cubicBezTo>
                    <a:pt x="1366520" y="2181860"/>
                    <a:pt x="1375410" y="2170430"/>
                    <a:pt x="1384300" y="2165350"/>
                  </a:cubicBezTo>
                  <a:cubicBezTo>
                    <a:pt x="1393190" y="2161540"/>
                    <a:pt x="1409700" y="2162810"/>
                    <a:pt x="1417320" y="2167890"/>
                  </a:cubicBezTo>
                  <a:cubicBezTo>
                    <a:pt x="1426210" y="2172970"/>
                    <a:pt x="1433830" y="2186940"/>
                    <a:pt x="1433830" y="2197100"/>
                  </a:cubicBezTo>
                  <a:cubicBezTo>
                    <a:pt x="1435100" y="2204720"/>
                    <a:pt x="1432560" y="2212340"/>
                    <a:pt x="1428750" y="2218690"/>
                  </a:cubicBezTo>
                  <a:cubicBezTo>
                    <a:pt x="1422400" y="2225040"/>
                    <a:pt x="1416050" y="2228850"/>
                    <a:pt x="1398270" y="2232660"/>
                  </a:cubicBezTo>
                  <a:cubicBezTo>
                    <a:pt x="1303020" y="2255520"/>
                    <a:pt x="676910" y="2233930"/>
                    <a:pt x="424180" y="2217420"/>
                  </a:cubicBezTo>
                  <a:cubicBezTo>
                    <a:pt x="262890" y="2207260"/>
                    <a:pt x="83820" y="2203450"/>
                    <a:pt x="29210" y="2172970"/>
                  </a:cubicBezTo>
                  <a:cubicBezTo>
                    <a:pt x="11430" y="2162810"/>
                    <a:pt x="2540" y="2147570"/>
                    <a:pt x="1270" y="2136140"/>
                  </a:cubicBezTo>
                  <a:cubicBezTo>
                    <a:pt x="1270" y="2127250"/>
                    <a:pt x="10160" y="2117090"/>
                    <a:pt x="19050" y="2109470"/>
                  </a:cubicBezTo>
                  <a:cubicBezTo>
                    <a:pt x="33020" y="2096770"/>
                    <a:pt x="52070" y="2092960"/>
                    <a:pt x="85090" y="2081530"/>
                  </a:cubicBezTo>
                  <a:cubicBezTo>
                    <a:pt x="172720" y="2051050"/>
                    <a:pt x="422910" y="1978660"/>
                    <a:pt x="577850" y="1934210"/>
                  </a:cubicBezTo>
                  <a:cubicBezTo>
                    <a:pt x="713740" y="1894840"/>
                    <a:pt x="875030" y="1840230"/>
                    <a:pt x="965200" y="1827530"/>
                  </a:cubicBezTo>
                  <a:cubicBezTo>
                    <a:pt x="1013460" y="1819910"/>
                    <a:pt x="1075690" y="1832610"/>
                    <a:pt x="1076960" y="1823720"/>
                  </a:cubicBezTo>
                  <a:cubicBezTo>
                    <a:pt x="1079500" y="1803400"/>
                    <a:pt x="624840" y="1686560"/>
                    <a:pt x="467360" y="1629410"/>
                  </a:cubicBezTo>
                  <a:cubicBezTo>
                    <a:pt x="364490" y="1592580"/>
                    <a:pt x="259080" y="1562100"/>
                    <a:pt x="217170" y="1529080"/>
                  </a:cubicBezTo>
                  <a:cubicBezTo>
                    <a:pt x="199390" y="1513840"/>
                    <a:pt x="194310" y="1499870"/>
                    <a:pt x="187960" y="1483360"/>
                  </a:cubicBezTo>
                  <a:cubicBezTo>
                    <a:pt x="180340" y="1463040"/>
                    <a:pt x="173990" y="1437640"/>
                    <a:pt x="180340" y="1416050"/>
                  </a:cubicBezTo>
                  <a:cubicBezTo>
                    <a:pt x="187960" y="1390650"/>
                    <a:pt x="209550" y="1365250"/>
                    <a:pt x="236220" y="1342390"/>
                  </a:cubicBezTo>
                  <a:cubicBezTo>
                    <a:pt x="270510" y="1313180"/>
                    <a:pt x="311150" y="1299210"/>
                    <a:pt x="381000" y="1268730"/>
                  </a:cubicBezTo>
                  <a:cubicBezTo>
                    <a:pt x="539750" y="1200150"/>
                    <a:pt x="1107440" y="971550"/>
                    <a:pt x="1191260" y="982980"/>
                  </a:cubicBezTo>
                  <a:cubicBezTo>
                    <a:pt x="1207770" y="984250"/>
                    <a:pt x="1214120" y="993140"/>
                    <a:pt x="1219200" y="1000760"/>
                  </a:cubicBezTo>
                  <a:cubicBezTo>
                    <a:pt x="1223010" y="1009650"/>
                    <a:pt x="1224280" y="1026160"/>
                    <a:pt x="1219200" y="1035050"/>
                  </a:cubicBezTo>
                  <a:cubicBezTo>
                    <a:pt x="1214120" y="1043940"/>
                    <a:pt x="1202690" y="1050290"/>
                    <a:pt x="1183640" y="1054100"/>
                  </a:cubicBezTo>
                  <a:cubicBezTo>
                    <a:pt x="1126490" y="1064260"/>
                    <a:pt x="925830" y="1031240"/>
                    <a:pt x="819150" y="1013460"/>
                  </a:cubicBezTo>
                  <a:cubicBezTo>
                    <a:pt x="735330" y="999490"/>
                    <a:pt x="650240" y="986790"/>
                    <a:pt x="596900" y="962660"/>
                  </a:cubicBezTo>
                  <a:cubicBezTo>
                    <a:pt x="562610" y="947420"/>
                    <a:pt x="530860" y="927100"/>
                    <a:pt x="519430" y="905510"/>
                  </a:cubicBezTo>
                  <a:cubicBezTo>
                    <a:pt x="511810" y="889000"/>
                    <a:pt x="511810" y="867410"/>
                    <a:pt x="519430" y="852170"/>
                  </a:cubicBezTo>
                  <a:cubicBezTo>
                    <a:pt x="525780" y="836930"/>
                    <a:pt x="538480" y="828040"/>
                    <a:pt x="560070" y="816610"/>
                  </a:cubicBezTo>
                  <a:cubicBezTo>
                    <a:pt x="610870" y="789940"/>
                    <a:pt x="755650" y="758190"/>
                    <a:pt x="844550" y="745490"/>
                  </a:cubicBezTo>
                  <a:cubicBezTo>
                    <a:pt x="920750" y="734060"/>
                    <a:pt x="1018540" y="721360"/>
                    <a:pt x="1057910" y="736600"/>
                  </a:cubicBezTo>
                  <a:cubicBezTo>
                    <a:pt x="1076960" y="744220"/>
                    <a:pt x="1092200" y="760730"/>
                    <a:pt x="1092200" y="773430"/>
                  </a:cubicBezTo>
                  <a:cubicBezTo>
                    <a:pt x="1092200" y="784860"/>
                    <a:pt x="1076960" y="805180"/>
                    <a:pt x="1060450" y="811530"/>
                  </a:cubicBezTo>
                  <a:cubicBezTo>
                    <a:pt x="1037590" y="820420"/>
                    <a:pt x="971550" y="808990"/>
                    <a:pt x="953770" y="795020"/>
                  </a:cubicBezTo>
                  <a:cubicBezTo>
                    <a:pt x="942340" y="784860"/>
                    <a:pt x="937260" y="767080"/>
                    <a:pt x="939800" y="756920"/>
                  </a:cubicBezTo>
                  <a:cubicBezTo>
                    <a:pt x="941070" y="746760"/>
                    <a:pt x="948690" y="739140"/>
                    <a:pt x="961390" y="732790"/>
                  </a:cubicBezTo>
                  <a:cubicBezTo>
                    <a:pt x="991870" y="715010"/>
                    <a:pt x="1080770" y="709930"/>
                    <a:pt x="1153160" y="701040"/>
                  </a:cubicBezTo>
                  <a:cubicBezTo>
                    <a:pt x="1248410" y="689610"/>
                    <a:pt x="1362710" y="680720"/>
                    <a:pt x="1485900" y="674370"/>
                  </a:cubicBezTo>
                  <a:cubicBezTo>
                    <a:pt x="1635760" y="666750"/>
                    <a:pt x="1926590" y="647700"/>
                    <a:pt x="1990090" y="665480"/>
                  </a:cubicBezTo>
                  <a:cubicBezTo>
                    <a:pt x="2006600" y="669290"/>
                    <a:pt x="2012950" y="674370"/>
                    <a:pt x="2018030" y="683260"/>
                  </a:cubicBezTo>
                  <a:cubicBezTo>
                    <a:pt x="2023110" y="693420"/>
                    <a:pt x="2020570" y="713740"/>
                    <a:pt x="2014220" y="722630"/>
                  </a:cubicBezTo>
                  <a:cubicBezTo>
                    <a:pt x="2007870" y="731520"/>
                    <a:pt x="1998980" y="734060"/>
                    <a:pt x="1983740" y="735330"/>
                  </a:cubicBezTo>
                  <a:cubicBezTo>
                    <a:pt x="1935480" y="742950"/>
                    <a:pt x="1807210" y="721360"/>
                    <a:pt x="1681480" y="704850"/>
                  </a:cubicBezTo>
                  <a:cubicBezTo>
                    <a:pt x="1473200" y="679450"/>
                    <a:pt x="1021080" y="648970"/>
                    <a:pt x="852170" y="582930"/>
                  </a:cubicBezTo>
                  <a:cubicBezTo>
                    <a:pt x="765810" y="548640"/>
                    <a:pt x="697230" y="502920"/>
                    <a:pt x="675640" y="462280"/>
                  </a:cubicBezTo>
                  <a:cubicBezTo>
                    <a:pt x="662940" y="438150"/>
                    <a:pt x="669290" y="416560"/>
                    <a:pt x="676910" y="388620"/>
                  </a:cubicBezTo>
                  <a:cubicBezTo>
                    <a:pt x="687070" y="346710"/>
                    <a:pt x="720090" y="285750"/>
                    <a:pt x="754380" y="234950"/>
                  </a:cubicBezTo>
                  <a:cubicBezTo>
                    <a:pt x="792480" y="177800"/>
                    <a:pt x="864870" y="96520"/>
                    <a:pt x="900430" y="66040"/>
                  </a:cubicBezTo>
                  <a:cubicBezTo>
                    <a:pt x="916940" y="50800"/>
                    <a:pt x="928370" y="38100"/>
                    <a:pt x="941070" y="39370"/>
                  </a:cubicBezTo>
                  <a:cubicBezTo>
                    <a:pt x="953770" y="39370"/>
                    <a:pt x="975360" y="57150"/>
                    <a:pt x="979170" y="68580"/>
                  </a:cubicBezTo>
                  <a:cubicBezTo>
                    <a:pt x="981710" y="78740"/>
                    <a:pt x="975360" y="93980"/>
                    <a:pt x="969010" y="101600"/>
                  </a:cubicBezTo>
                  <a:cubicBezTo>
                    <a:pt x="962660" y="107950"/>
                    <a:pt x="957580" y="109220"/>
                    <a:pt x="944880" y="111760"/>
                  </a:cubicBezTo>
                  <a:cubicBezTo>
                    <a:pt x="895350" y="123190"/>
                    <a:pt x="629920" y="135890"/>
                    <a:pt x="574040" y="119380"/>
                  </a:cubicBezTo>
                  <a:cubicBezTo>
                    <a:pt x="556260" y="113030"/>
                    <a:pt x="544830" y="106680"/>
                    <a:pt x="542290" y="96520"/>
                  </a:cubicBezTo>
                  <a:cubicBezTo>
                    <a:pt x="538480" y="85090"/>
                    <a:pt x="541020" y="64770"/>
                    <a:pt x="558800" y="53340"/>
                  </a:cubicBezTo>
                  <a:cubicBezTo>
                    <a:pt x="633730" y="0"/>
                    <a:pt x="1381760" y="30480"/>
                    <a:pt x="1469390" y="45720"/>
                  </a:cubicBezTo>
                  <a:cubicBezTo>
                    <a:pt x="1483360" y="48260"/>
                    <a:pt x="1488440" y="49530"/>
                    <a:pt x="1494790" y="55880"/>
                  </a:cubicBezTo>
                  <a:cubicBezTo>
                    <a:pt x="1501140" y="60960"/>
                    <a:pt x="1506220" y="71120"/>
                    <a:pt x="1507490" y="80010"/>
                  </a:cubicBezTo>
                  <a:cubicBezTo>
                    <a:pt x="1507490" y="88900"/>
                    <a:pt x="1501140" y="105410"/>
                    <a:pt x="1494790" y="113030"/>
                  </a:cubicBezTo>
                  <a:cubicBezTo>
                    <a:pt x="1488440" y="119380"/>
                    <a:pt x="1469390" y="121920"/>
                    <a:pt x="1469390" y="12192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4" name="Group 164"/>
          <p:cNvGrpSpPr/>
          <p:nvPr/>
        </p:nvGrpSpPr>
        <p:grpSpPr>
          <a:xfrm>
            <a:off x="11394168" y="7501260"/>
            <a:ext cx="1165860" cy="393382"/>
            <a:chOff x="0" y="0"/>
            <a:chExt cx="1554480" cy="524510"/>
          </a:xfrm>
        </p:grpSpPr>
        <p:sp>
          <p:nvSpPr>
            <p:cNvPr id="165" name="Freeform 165"/>
            <p:cNvSpPr/>
            <p:nvPr/>
          </p:nvSpPr>
          <p:spPr>
            <a:xfrm>
              <a:off x="46990" y="49530"/>
              <a:ext cx="1457960" cy="433070"/>
            </a:xfrm>
            <a:custGeom>
              <a:avLst/>
              <a:gdLst/>
              <a:ahLst/>
              <a:cxnLst/>
              <a:rect l="l" t="t" r="r" b="b"/>
              <a:pathLst>
                <a:path w="1457960" h="433070">
                  <a:moveTo>
                    <a:pt x="1419860" y="367030"/>
                  </a:moveTo>
                  <a:cubicBezTo>
                    <a:pt x="248920" y="410210"/>
                    <a:pt x="243840" y="396240"/>
                    <a:pt x="245110" y="386080"/>
                  </a:cubicBezTo>
                  <a:cubicBezTo>
                    <a:pt x="246380" y="374650"/>
                    <a:pt x="261620" y="360680"/>
                    <a:pt x="278130" y="354330"/>
                  </a:cubicBezTo>
                  <a:cubicBezTo>
                    <a:pt x="303530" y="342900"/>
                    <a:pt x="347980" y="358140"/>
                    <a:pt x="396240" y="355600"/>
                  </a:cubicBezTo>
                  <a:cubicBezTo>
                    <a:pt x="471170" y="351790"/>
                    <a:pt x="640080" y="332740"/>
                    <a:pt x="685800" y="316230"/>
                  </a:cubicBezTo>
                  <a:cubicBezTo>
                    <a:pt x="701040" y="309880"/>
                    <a:pt x="703580" y="298450"/>
                    <a:pt x="713740" y="297180"/>
                  </a:cubicBezTo>
                  <a:cubicBezTo>
                    <a:pt x="723900" y="295910"/>
                    <a:pt x="737870" y="300990"/>
                    <a:pt x="744220" y="308610"/>
                  </a:cubicBezTo>
                  <a:cubicBezTo>
                    <a:pt x="751840" y="316230"/>
                    <a:pt x="754380" y="337820"/>
                    <a:pt x="749300" y="347980"/>
                  </a:cubicBezTo>
                  <a:cubicBezTo>
                    <a:pt x="745490" y="356870"/>
                    <a:pt x="735330" y="364490"/>
                    <a:pt x="722630" y="367030"/>
                  </a:cubicBezTo>
                  <a:cubicBezTo>
                    <a:pt x="698500" y="369570"/>
                    <a:pt x="647700" y="335280"/>
                    <a:pt x="605790" y="326390"/>
                  </a:cubicBezTo>
                  <a:cubicBezTo>
                    <a:pt x="562610" y="317500"/>
                    <a:pt x="528320" y="316230"/>
                    <a:pt x="469900" y="312420"/>
                  </a:cubicBezTo>
                  <a:cubicBezTo>
                    <a:pt x="361950" y="304800"/>
                    <a:pt x="53340" y="331470"/>
                    <a:pt x="12700" y="293370"/>
                  </a:cubicBezTo>
                  <a:cubicBezTo>
                    <a:pt x="0" y="281940"/>
                    <a:pt x="1270" y="262890"/>
                    <a:pt x="8890" y="248920"/>
                  </a:cubicBezTo>
                  <a:cubicBezTo>
                    <a:pt x="19050" y="226060"/>
                    <a:pt x="58420" y="210820"/>
                    <a:pt x="101600" y="189230"/>
                  </a:cubicBezTo>
                  <a:cubicBezTo>
                    <a:pt x="185420" y="147320"/>
                    <a:pt x="422910" y="38100"/>
                    <a:pt x="487680" y="38100"/>
                  </a:cubicBezTo>
                  <a:cubicBezTo>
                    <a:pt x="509270" y="36830"/>
                    <a:pt x="525780" y="43180"/>
                    <a:pt x="530860" y="53340"/>
                  </a:cubicBezTo>
                  <a:cubicBezTo>
                    <a:pt x="537210" y="63500"/>
                    <a:pt x="532130" y="92710"/>
                    <a:pt x="520700" y="99060"/>
                  </a:cubicBezTo>
                  <a:cubicBezTo>
                    <a:pt x="502920" y="109220"/>
                    <a:pt x="425450" y="81280"/>
                    <a:pt x="407670" y="63500"/>
                  </a:cubicBezTo>
                  <a:cubicBezTo>
                    <a:pt x="398780" y="54610"/>
                    <a:pt x="394970" y="40640"/>
                    <a:pt x="397510" y="30480"/>
                  </a:cubicBezTo>
                  <a:cubicBezTo>
                    <a:pt x="401320" y="20320"/>
                    <a:pt x="419100" y="3810"/>
                    <a:pt x="430530" y="1270"/>
                  </a:cubicBezTo>
                  <a:cubicBezTo>
                    <a:pt x="440690" y="0"/>
                    <a:pt x="455930" y="6350"/>
                    <a:pt x="462280" y="13970"/>
                  </a:cubicBezTo>
                  <a:cubicBezTo>
                    <a:pt x="468630" y="22860"/>
                    <a:pt x="471170" y="38100"/>
                    <a:pt x="468630" y="48260"/>
                  </a:cubicBezTo>
                  <a:cubicBezTo>
                    <a:pt x="466090" y="57150"/>
                    <a:pt x="454660" y="68580"/>
                    <a:pt x="444500" y="72390"/>
                  </a:cubicBezTo>
                  <a:cubicBezTo>
                    <a:pt x="435610" y="74930"/>
                    <a:pt x="419100" y="72390"/>
                    <a:pt x="411480" y="66040"/>
                  </a:cubicBezTo>
                  <a:cubicBezTo>
                    <a:pt x="402590" y="58420"/>
                    <a:pt x="394970" y="34290"/>
                    <a:pt x="400050" y="22860"/>
                  </a:cubicBezTo>
                  <a:cubicBezTo>
                    <a:pt x="405130" y="12700"/>
                    <a:pt x="422910" y="1270"/>
                    <a:pt x="438150" y="1270"/>
                  </a:cubicBezTo>
                  <a:cubicBezTo>
                    <a:pt x="461010" y="1270"/>
                    <a:pt x="513080" y="29210"/>
                    <a:pt x="527050" y="46990"/>
                  </a:cubicBezTo>
                  <a:cubicBezTo>
                    <a:pt x="534670" y="57150"/>
                    <a:pt x="535940" y="68580"/>
                    <a:pt x="534670" y="78740"/>
                  </a:cubicBezTo>
                  <a:cubicBezTo>
                    <a:pt x="533400" y="86360"/>
                    <a:pt x="530860" y="90170"/>
                    <a:pt x="520700" y="99060"/>
                  </a:cubicBezTo>
                  <a:cubicBezTo>
                    <a:pt x="473710" y="135890"/>
                    <a:pt x="93980" y="302260"/>
                    <a:pt x="35560" y="303530"/>
                  </a:cubicBezTo>
                  <a:cubicBezTo>
                    <a:pt x="22860" y="303530"/>
                    <a:pt x="17780" y="299720"/>
                    <a:pt x="12700" y="293370"/>
                  </a:cubicBezTo>
                  <a:cubicBezTo>
                    <a:pt x="6350" y="285750"/>
                    <a:pt x="0" y="265430"/>
                    <a:pt x="3810" y="255270"/>
                  </a:cubicBezTo>
                  <a:cubicBezTo>
                    <a:pt x="7620" y="245110"/>
                    <a:pt x="19050" y="238760"/>
                    <a:pt x="36830" y="233680"/>
                  </a:cubicBezTo>
                  <a:cubicBezTo>
                    <a:pt x="99060" y="215900"/>
                    <a:pt x="368300" y="238760"/>
                    <a:pt x="477520" y="246380"/>
                  </a:cubicBezTo>
                  <a:cubicBezTo>
                    <a:pt x="541020" y="250190"/>
                    <a:pt x="584200" y="252730"/>
                    <a:pt x="628650" y="262890"/>
                  </a:cubicBezTo>
                  <a:cubicBezTo>
                    <a:pt x="666750" y="271780"/>
                    <a:pt x="711200" y="287020"/>
                    <a:pt x="730250" y="298450"/>
                  </a:cubicBezTo>
                  <a:cubicBezTo>
                    <a:pt x="740410" y="304800"/>
                    <a:pt x="745490" y="307340"/>
                    <a:pt x="749300" y="314960"/>
                  </a:cubicBezTo>
                  <a:cubicBezTo>
                    <a:pt x="753110" y="323850"/>
                    <a:pt x="754380" y="337820"/>
                    <a:pt x="749300" y="347980"/>
                  </a:cubicBezTo>
                  <a:cubicBezTo>
                    <a:pt x="742950" y="360680"/>
                    <a:pt x="722630" y="372110"/>
                    <a:pt x="697230" y="382270"/>
                  </a:cubicBezTo>
                  <a:cubicBezTo>
                    <a:pt x="638810" y="403860"/>
                    <a:pt x="474980" y="420370"/>
                    <a:pt x="394970" y="424180"/>
                  </a:cubicBezTo>
                  <a:cubicBezTo>
                    <a:pt x="342900" y="426720"/>
                    <a:pt x="288290" y="433070"/>
                    <a:pt x="265430" y="419100"/>
                  </a:cubicBezTo>
                  <a:cubicBezTo>
                    <a:pt x="252730" y="411480"/>
                    <a:pt x="243840" y="396240"/>
                    <a:pt x="245110" y="386080"/>
                  </a:cubicBezTo>
                  <a:cubicBezTo>
                    <a:pt x="246380" y="374650"/>
                    <a:pt x="256540" y="363220"/>
                    <a:pt x="278130" y="354330"/>
                  </a:cubicBezTo>
                  <a:cubicBezTo>
                    <a:pt x="379730" y="308610"/>
                    <a:pt x="1135380" y="295910"/>
                    <a:pt x="1313180" y="293370"/>
                  </a:cubicBezTo>
                  <a:cubicBezTo>
                    <a:pt x="1374140" y="292100"/>
                    <a:pt x="1414780" y="281940"/>
                    <a:pt x="1436370" y="295910"/>
                  </a:cubicBezTo>
                  <a:cubicBezTo>
                    <a:pt x="1450340" y="304800"/>
                    <a:pt x="1457960" y="322580"/>
                    <a:pt x="1456690" y="334010"/>
                  </a:cubicBezTo>
                  <a:cubicBezTo>
                    <a:pt x="1454150" y="346710"/>
                    <a:pt x="1419860" y="367030"/>
                    <a:pt x="1419860" y="36703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6" name="Group 166"/>
          <p:cNvGrpSpPr/>
          <p:nvPr/>
        </p:nvGrpSpPr>
        <p:grpSpPr>
          <a:xfrm>
            <a:off x="9289143" y="7750815"/>
            <a:ext cx="1724977" cy="479107"/>
            <a:chOff x="0" y="0"/>
            <a:chExt cx="2299970" cy="638810"/>
          </a:xfrm>
        </p:grpSpPr>
        <p:sp>
          <p:nvSpPr>
            <p:cNvPr id="167" name="Freeform 167"/>
            <p:cNvSpPr/>
            <p:nvPr/>
          </p:nvSpPr>
          <p:spPr>
            <a:xfrm>
              <a:off x="49530" y="21590"/>
              <a:ext cx="2200910" cy="572770"/>
            </a:xfrm>
            <a:custGeom>
              <a:avLst/>
              <a:gdLst/>
              <a:ahLst/>
              <a:cxnLst/>
              <a:rect l="l" t="t" r="r" b="b"/>
              <a:pathLst>
                <a:path w="2200910" h="572770">
                  <a:moveTo>
                    <a:pt x="1418590" y="101600"/>
                  </a:moveTo>
                  <a:cubicBezTo>
                    <a:pt x="530860" y="129540"/>
                    <a:pt x="76200" y="218440"/>
                    <a:pt x="15240" y="177800"/>
                  </a:cubicBezTo>
                  <a:cubicBezTo>
                    <a:pt x="1270" y="168910"/>
                    <a:pt x="0" y="151130"/>
                    <a:pt x="2540" y="140970"/>
                  </a:cubicBezTo>
                  <a:cubicBezTo>
                    <a:pt x="6350" y="130810"/>
                    <a:pt x="15240" y="123190"/>
                    <a:pt x="33020" y="116840"/>
                  </a:cubicBezTo>
                  <a:cubicBezTo>
                    <a:pt x="102870" y="92710"/>
                    <a:pt x="396240" y="128270"/>
                    <a:pt x="607060" y="125730"/>
                  </a:cubicBezTo>
                  <a:cubicBezTo>
                    <a:pt x="864870" y="123190"/>
                    <a:pt x="1380490" y="54610"/>
                    <a:pt x="1465580" y="95250"/>
                  </a:cubicBezTo>
                  <a:cubicBezTo>
                    <a:pt x="1484630" y="104140"/>
                    <a:pt x="1492250" y="119380"/>
                    <a:pt x="1492250" y="130810"/>
                  </a:cubicBezTo>
                  <a:cubicBezTo>
                    <a:pt x="1490980" y="140970"/>
                    <a:pt x="1482090" y="152400"/>
                    <a:pt x="1466850" y="160020"/>
                  </a:cubicBezTo>
                  <a:cubicBezTo>
                    <a:pt x="1431290" y="177800"/>
                    <a:pt x="1308100" y="161290"/>
                    <a:pt x="1235710" y="170180"/>
                  </a:cubicBezTo>
                  <a:cubicBezTo>
                    <a:pt x="1168400" y="179070"/>
                    <a:pt x="1096010" y="198120"/>
                    <a:pt x="1043940" y="212090"/>
                  </a:cubicBezTo>
                  <a:cubicBezTo>
                    <a:pt x="1004570" y="222250"/>
                    <a:pt x="969010" y="223520"/>
                    <a:pt x="944880" y="241300"/>
                  </a:cubicBezTo>
                  <a:cubicBezTo>
                    <a:pt x="924560" y="256540"/>
                    <a:pt x="900430" y="287020"/>
                    <a:pt x="905510" y="306070"/>
                  </a:cubicBezTo>
                  <a:cubicBezTo>
                    <a:pt x="913130" y="331470"/>
                    <a:pt x="972820" y="350520"/>
                    <a:pt x="1028700" y="368300"/>
                  </a:cubicBezTo>
                  <a:cubicBezTo>
                    <a:pt x="1125220" y="398780"/>
                    <a:pt x="1287780" y="412750"/>
                    <a:pt x="1447800" y="427990"/>
                  </a:cubicBezTo>
                  <a:cubicBezTo>
                    <a:pt x="1656080" y="449580"/>
                    <a:pt x="2099310" y="433070"/>
                    <a:pt x="2174240" y="472440"/>
                  </a:cubicBezTo>
                  <a:cubicBezTo>
                    <a:pt x="2192020" y="481330"/>
                    <a:pt x="2198370" y="492760"/>
                    <a:pt x="2199640" y="504190"/>
                  </a:cubicBezTo>
                  <a:cubicBezTo>
                    <a:pt x="2199640" y="514350"/>
                    <a:pt x="2193290" y="528320"/>
                    <a:pt x="2179320" y="538480"/>
                  </a:cubicBezTo>
                  <a:cubicBezTo>
                    <a:pt x="2145030" y="560070"/>
                    <a:pt x="1996440" y="572770"/>
                    <a:pt x="1957070" y="566420"/>
                  </a:cubicBezTo>
                  <a:cubicBezTo>
                    <a:pt x="1940560" y="563880"/>
                    <a:pt x="1930400" y="561340"/>
                    <a:pt x="1924050" y="552450"/>
                  </a:cubicBezTo>
                  <a:cubicBezTo>
                    <a:pt x="1917700" y="542290"/>
                    <a:pt x="1917700" y="516890"/>
                    <a:pt x="1924050" y="506730"/>
                  </a:cubicBezTo>
                  <a:cubicBezTo>
                    <a:pt x="1929130" y="497840"/>
                    <a:pt x="1945640" y="490220"/>
                    <a:pt x="1955800" y="491490"/>
                  </a:cubicBezTo>
                  <a:cubicBezTo>
                    <a:pt x="1967230" y="492760"/>
                    <a:pt x="1987550" y="509270"/>
                    <a:pt x="1990090" y="520700"/>
                  </a:cubicBezTo>
                  <a:cubicBezTo>
                    <a:pt x="1993900" y="530860"/>
                    <a:pt x="1988820" y="547370"/>
                    <a:pt x="1981200" y="554990"/>
                  </a:cubicBezTo>
                  <a:cubicBezTo>
                    <a:pt x="1972310" y="562610"/>
                    <a:pt x="1948180" y="567690"/>
                    <a:pt x="1936750" y="562610"/>
                  </a:cubicBezTo>
                  <a:cubicBezTo>
                    <a:pt x="1926590" y="557530"/>
                    <a:pt x="1916430" y="533400"/>
                    <a:pt x="1917700" y="521970"/>
                  </a:cubicBezTo>
                  <a:cubicBezTo>
                    <a:pt x="1918970" y="511810"/>
                    <a:pt x="1925320" y="501650"/>
                    <a:pt x="1939290" y="495300"/>
                  </a:cubicBezTo>
                  <a:cubicBezTo>
                    <a:pt x="1976120" y="476250"/>
                    <a:pt x="2137410" y="453390"/>
                    <a:pt x="2174240" y="472440"/>
                  </a:cubicBezTo>
                  <a:cubicBezTo>
                    <a:pt x="2190750" y="480060"/>
                    <a:pt x="2200910" y="500380"/>
                    <a:pt x="2199640" y="511810"/>
                  </a:cubicBezTo>
                  <a:cubicBezTo>
                    <a:pt x="2197100" y="523240"/>
                    <a:pt x="2184400" y="534670"/>
                    <a:pt x="2162810" y="541020"/>
                  </a:cubicBezTo>
                  <a:cubicBezTo>
                    <a:pt x="2075180" y="568960"/>
                    <a:pt x="1648460" y="519430"/>
                    <a:pt x="1437640" y="497840"/>
                  </a:cubicBezTo>
                  <a:cubicBezTo>
                    <a:pt x="1272540" y="481330"/>
                    <a:pt x="1101090" y="463550"/>
                    <a:pt x="1000760" y="434340"/>
                  </a:cubicBezTo>
                  <a:cubicBezTo>
                    <a:pt x="943610" y="416560"/>
                    <a:pt x="900430" y="400050"/>
                    <a:pt x="873760" y="373380"/>
                  </a:cubicBezTo>
                  <a:cubicBezTo>
                    <a:pt x="853440" y="354330"/>
                    <a:pt x="840740" y="330200"/>
                    <a:pt x="838200" y="306070"/>
                  </a:cubicBezTo>
                  <a:cubicBezTo>
                    <a:pt x="835660" y="278130"/>
                    <a:pt x="847090" y="238760"/>
                    <a:pt x="863600" y="215900"/>
                  </a:cubicBezTo>
                  <a:cubicBezTo>
                    <a:pt x="877570" y="196850"/>
                    <a:pt x="895350" y="189230"/>
                    <a:pt x="925830" y="176530"/>
                  </a:cubicBezTo>
                  <a:cubicBezTo>
                    <a:pt x="986790" y="151130"/>
                    <a:pt x="1145540" y="118110"/>
                    <a:pt x="1228090" y="104140"/>
                  </a:cubicBezTo>
                  <a:cubicBezTo>
                    <a:pt x="1283970" y="93980"/>
                    <a:pt x="1329690" y="88900"/>
                    <a:pt x="1371600" y="88900"/>
                  </a:cubicBezTo>
                  <a:cubicBezTo>
                    <a:pt x="1405890" y="87630"/>
                    <a:pt x="1445260" y="83820"/>
                    <a:pt x="1465580" y="95250"/>
                  </a:cubicBezTo>
                  <a:cubicBezTo>
                    <a:pt x="1479550" y="102870"/>
                    <a:pt x="1492250" y="119380"/>
                    <a:pt x="1492250" y="130810"/>
                  </a:cubicBezTo>
                  <a:cubicBezTo>
                    <a:pt x="1490980" y="142240"/>
                    <a:pt x="1480820" y="152400"/>
                    <a:pt x="1459230" y="161290"/>
                  </a:cubicBezTo>
                  <a:cubicBezTo>
                    <a:pt x="1367790" y="199390"/>
                    <a:pt x="838200" y="189230"/>
                    <a:pt x="607060" y="193040"/>
                  </a:cubicBezTo>
                  <a:cubicBezTo>
                    <a:pt x="448310" y="196850"/>
                    <a:pt x="314960" y="199390"/>
                    <a:pt x="205740" y="194310"/>
                  </a:cubicBezTo>
                  <a:cubicBezTo>
                    <a:pt x="130810" y="191770"/>
                    <a:pt x="40640" y="195580"/>
                    <a:pt x="15240" y="177800"/>
                  </a:cubicBezTo>
                  <a:cubicBezTo>
                    <a:pt x="3810" y="170180"/>
                    <a:pt x="1270" y="158750"/>
                    <a:pt x="1270" y="148590"/>
                  </a:cubicBezTo>
                  <a:cubicBezTo>
                    <a:pt x="2540" y="139700"/>
                    <a:pt x="6350" y="129540"/>
                    <a:pt x="17780" y="121920"/>
                  </a:cubicBezTo>
                  <a:cubicBezTo>
                    <a:pt x="40640" y="105410"/>
                    <a:pt x="93980" y="100330"/>
                    <a:pt x="157480" y="91440"/>
                  </a:cubicBezTo>
                  <a:cubicBezTo>
                    <a:pt x="289560" y="73660"/>
                    <a:pt x="563880" y="58420"/>
                    <a:pt x="770890" y="48260"/>
                  </a:cubicBezTo>
                  <a:cubicBezTo>
                    <a:pt x="984250" y="38100"/>
                    <a:pt x="1337310" y="0"/>
                    <a:pt x="1418590" y="29210"/>
                  </a:cubicBezTo>
                  <a:cubicBezTo>
                    <a:pt x="1440180" y="38100"/>
                    <a:pt x="1451610" y="49530"/>
                    <a:pt x="1454150" y="60960"/>
                  </a:cubicBezTo>
                  <a:cubicBezTo>
                    <a:pt x="1456690" y="71120"/>
                    <a:pt x="1449070" y="86360"/>
                    <a:pt x="1442720" y="92710"/>
                  </a:cubicBezTo>
                  <a:cubicBezTo>
                    <a:pt x="1436370" y="99060"/>
                    <a:pt x="1418590" y="101600"/>
                    <a:pt x="1418590" y="10160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8" name="Group 168"/>
          <p:cNvGrpSpPr/>
          <p:nvPr/>
        </p:nvGrpSpPr>
        <p:grpSpPr>
          <a:xfrm>
            <a:off x="9329148" y="6935475"/>
            <a:ext cx="1453515" cy="716280"/>
            <a:chOff x="0" y="0"/>
            <a:chExt cx="1938020" cy="955040"/>
          </a:xfrm>
        </p:grpSpPr>
        <p:sp>
          <p:nvSpPr>
            <p:cNvPr id="169" name="Freeform 169"/>
            <p:cNvSpPr/>
            <p:nvPr/>
          </p:nvSpPr>
          <p:spPr>
            <a:xfrm>
              <a:off x="48260" y="43180"/>
              <a:ext cx="1838960" cy="875030"/>
            </a:xfrm>
            <a:custGeom>
              <a:avLst/>
              <a:gdLst/>
              <a:ahLst/>
              <a:cxnLst/>
              <a:rect l="l" t="t" r="r" b="b"/>
              <a:pathLst>
                <a:path w="1838960" h="875030">
                  <a:moveTo>
                    <a:pt x="1799590" y="861060"/>
                  </a:moveTo>
                  <a:cubicBezTo>
                    <a:pt x="873760" y="848360"/>
                    <a:pt x="862330" y="836930"/>
                    <a:pt x="861060" y="826770"/>
                  </a:cubicBezTo>
                  <a:cubicBezTo>
                    <a:pt x="859790" y="815340"/>
                    <a:pt x="871220" y="797560"/>
                    <a:pt x="887730" y="788670"/>
                  </a:cubicBezTo>
                  <a:cubicBezTo>
                    <a:pt x="924560" y="769620"/>
                    <a:pt x="1070610" y="769620"/>
                    <a:pt x="1111250" y="786130"/>
                  </a:cubicBezTo>
                  <a:cubicBezTo>
                    <a:pt x="1130300" y="792480"/>
                    <a:pt x="1144270" y="806450"/>
                    <a:pt x="1148080" y="817880"/>
                  </a:cubicBezTo>
                  <a:cubicBezTo>
                    <a:pt x="1150620" y="825500"/>
                    <a:pt x="1146810" y="835660"/>
                    <a:pt x="1141730" y="843280"/>
                  </a:cubicBezTo>
                  <a:cubicBezTo>
                    <a:pt x="1135380" y="849630"/>
                    <a:pt x="1129030" y="854710"/>
                    <a:pt x="1111250" y="858520"/>
                  </a:cubicBezTo>
                  <a:cubicBezTo>
                    <a:pt x="1043940" y="875030"/>
                    <a:pt x="641350" y="864870"/>
                    <a:pt x="570230" y="848360"/>
                  </a:cubicBezTo>
                  <a:cubicBezTo>
                    <a:pt x="551180" y="843280"/>
                    <a:pt x="543560" y="839470"/>
                    <a:pt x="535940" y="833120"/>
                  </a:cubicBezTo>
                  <a:cubicBezTo>
                    <a:pt x="529590" y="826770"/>
                    <a:pt x="525780" y="817880"/>
                    <a:pt x="524510" y="808990"/>
                  </a:cubicBezTo>
                  <a:cubicBezTo>
                    <a:pt x="523240" y="801370"/>
                    <a:pt x="525780" y="791210"/>
                    <a:pt x="532130" y="784860"/>
                  </a:cubicBezTo>
                  <a:cubicBezTo>
                    <a:pt x="537210" y="777240"/>
                    <a:pt x="556260" y="779780"/>
                    <a:pt x="561340" y="770890"/>
                  </a:cubicBezTo>
                  <a:cubicBezTo>
                    <a:pt x="567690" y="759460"/>
                    <a:pt x="570230" y="734060"/>
                    <a:pt x="558800" y="718820"/>
                  </a:cubicBezTo>
                  <a:cubicBezTo>
                    <a:pt x="535940" y="690880"/>
                    <a:pt x="445770" y="681990"/>
                    <a:pt x="377190" y="666750"/>
                  </a:cubicBezTo>
                  <a:cubicBezTo>
                    <a:pt x="287020" y="647700"/>
                    <a:pt x="125730" y="646430"/>
                    <a:pt x="64770" y="621030"/>
                  </a:cubicBezTo>
                  <a:cubicBezTo>
                    <a:pt x="34290" y="609600"/>
                    <a:pt x="12700" y="595630"/>
                    <a:pt x="5080" y="579120"/>
                  </a:cubicBezTo>
                  <a:cubicBezTo>
                    <a:pt x="0" y="566420"/>
                    <a:pt x="0" y="548640"/>
                    <a:pt x="11430" y="535940"/>
                  </a:cubicBezTo>
                  <a:cubicBezTo>
                    <a:pt x="35560" y="509270"/>
                    <a:pt x="139700" y="495300"/>
                    <a:pt x="215900" y="480060"/>
                  </a:cubicBezTo>
                  <a:cubicBezTo>
                    <a:pt x="312420" y="461010"/>
                    <a:pt x="492760" y="424180"/>
                    <a:pt x="543560" y="439420"/>
                  </a:cubicBezTo>
                  <a:cubicBezTo>
                    <a:pt x="561340" y="444500"/>
                    <a:pt x="571500" y="454660"/>
                    <a:pt x="574040" y="466090"/>
                  </a:cubicBezTo>
                  <a:cubicBezTo>
                    <a:pt x="576580" y="476250"/>
                    <a:pt x="572770" y="495300"/>
                    <a:pt x="560070" y="504190"/>
                  </a:cubicBezTo>
                  <a:cubicBezTo>
                    <a:pt x="534670" y="521970"/>
                    <a:pt x="411480" y="520700"/>
                    <a:pt x="379730" y="506730"/>
                  </a:cubicBezTo>
                  <a:cubicBezTo>
                    <a:pt x="364490" y="499110"/>
                    <a:pt x="354330" y="486410"/>
                    <a:pt x="353060" y="474980"/>
                  </a:cubicBezTo>
                  <a:cubicBezTo>
                    <a:pt x="353060" y="463550"/>
                    <a:pt x="361950" y="447040"/>
                    <a:pt x="381000" y="436880"/>
                  </a:cubicBezTo>
                  <a:cubicBezTo>
                    <a:pt x="445770" y="405130"/>
                    <a:pt x="844550" y="411480"/>
                    <a:pt x="908050" y="445770"/>
                  </a:cubicBezTo>
                  <a:cubicBezTo>
                    <a:pt x="927100" y="457200"/>
                    <a:pt x="935990" y="473710"/>
                    <a:pt x="934720" y="486410"/>
                  </a:cubicBezTo>
                  <a:cubicBezTo>
                    <a:pt x="934720" y="497840"/>
                    <a:pt x="922020" y="511810"/>
                    <a:pt x="908050" y="516890"/>
                  </a:cubicBezTo>
                  <a:cubicBezTo>
                    <a:pt x="887730" y="525780"/>
                    <a:pt x="830580" y="521970"/>
                    <a:pt x="814070" y="510540"/>
                  </a:cubicBezTo>
                  <a:cubicBezTo>
                    <a:pt x="805180" y="502920"/>
                    <a:pt x="800100" y="487680"/>
                    <a:pt x="801370" y="477520"/>
                  </a:cubicBezTo>
                  <a:cubicBezTo>
                    <a:pt x="802640" y="467360"/>
                    <a:pt x="808990" y="454660"/>
                    <a:pt x="821690" y="448310"/>
                  </a:cubicBezTo>
                  <a:cubicBezTo>
                    <a:pt x="850900" y="433070"/>
                    <a:pt x="1005840" y="458470"/>
                    <a:pt x="1007110" y="450850"/>
                  </a:cubicBezTo>
                  <a:cubicBezTo>
                    <a:pt x="1008380" y="448310"/>
                    <a:pt x="989330" y="444500"/>
                    <a:pt x="989330" y="440690"/>
                  </a:cubicBezTo>
                  <a:cubicBezTo>
                    <a:pt x="989330" y="434340"/>
                    <a:pt x="1012190" y="417830"/>
                    <a:pt x="1023620" y="416560"/>
                  </a:cubicBezTo>
                  <a:cubicBezTo>
                    <a:pt x="1033780" y="415290"/>
                    <a:pt x="1047750" y="424180"/>
                    <a:pt x="1054100" y="431800"/>
                  </a:cubicBezTo>
                  <a:cubicBezTo>
                    <a:pt x="1059180" y="438150"/>
                    <a:pt x="1064260" y="452120"/>
                    <a:pt x="1060450" y="457200"/>
                  </a:cubicBezTo>
                  <a:cubicBezTo>
                    <a:pt x="1052830" y="464820"/>
                    <a:pt x="991870" y="455930"/>
                    <a:pt x="989330" y="448310"/>
                  </a:cubicBezTo>
                  <a:cubicBezTo>
                    <a:pt x="986790" y="440690"/>
                    <a:pt x="1012190" y="416560"/>
                    <a:pt x="1024890" y="415290"/>
                  </a:cubicBezTo>
                  <a:cubicBezTo>
                    <a:pt x="1035050" y="415290"/>
                    <a:pt x="1052830" y="430530"/>
                    <a:pt x="1057910" y="438150"/>
                  </a:cubicBezTo>
                  <a:cubicBezTo>
                    <a:pt x="1061720" y="444500"/>
                    <a:pt x="1064260" y="450850"/>
                    <a:pt x="1060450" y="455930"/>
                  </a:cubicBezTo>
                  <a:cubicBezTo>
                    <a:pt x="1051560" y="466090"/>
                    <a:pt x="986790" y="464820"/>
                    <a:pt x="952500" y="461010"/>
                  </a:cubicBezTo>
                  <a:cubicBezTo>
                    <a:pt x="919480" y="457200"/>
                    <a:pt x="881380" y="452120"/>
                    <a:pt x="857250" y="434340"/>
                  </a:cubicBezTo>
                  <a:cubicBezTo>
                    <a:pt x="834390" y="416560"/>
                    <a:pt x="808990" y="383540"/>
                    <a:pt x="807720" y="358140"/>
                  </a:cubicBezTo>
                  <a:cubicBezTo>
                    <a:pt x="806450" y="335280"/>
                    <a:pt x="828040" y="307340"/>
                    <a:pt x="844550" y="287020"/>
                  </a:cubicBezTo>
                  <a:cubicBezTo>
                    <a:pt x="859790" y="269240"/>
                    <a:pt x="875030" y="255270"/>
                    <a:pt x="899160" y="242570"/>
                  </a:cubicBezTo>
                  <a:cubicBezTo>
                    <a:pt x="934720" y="223520"/>
                    <a:pt x="1010920" y="200660"/>
                    <a:pt x="1043940" y="199390"/>
                  </a:cubicBezTo>
                  <a:cubicBezTo>
                    <a:pt x="1061720" y="198120"/>
                    <a:pt x="1074420" y="200660"/>
                    <a:pt x="1083310" y="208280"/>
                  </a:cubicBezTo>
                  <a:cubicBezTo>
                    <a:pt x="1092200" y="215900"/>
                    <a:pt x="1101090" y="233680"/>
                    <a:pt x="1098550" y="246380"/>
                  </a:cubicBezTo>
                  <a:cubicBezTo>
                    <a:pt x="1097280" y="259080"/>
                    <a:pt x="1079500" y="280670"/>
                    <a:pt x="1066800" y="284480"/>
                  </a:cubicBezTo>
                  <a:cubicBezTo>
                    <a:pt x="1054100" y="287020"/>
                    <a:pt x="1043940" y="270510"/>
                    <a:pt x="1021080" y="266700"/>
                  </a:cubicBezTo>
                  <a:cubicBezTo>
                    <a:pt x="956310" y="252730"/>
                    <a:pt x="694690" y="273050"/>
                    <a:pt x="643890" y="251460"/>
                  </a:cubicBezTo>
                  <a:cubicBezTo>
                    <a:pt x="628650" y="243840"/>
                    <a:pt x="622300" y="236220"/>
                    <a:pt x="618490" y="226060"/>
                  </a:cubicBezTo>
                  <a:cubicBezTo>
                    <a:pt x="615950" y="214630"/>
                    <a:pt x="617220" y="200660"/>
                    <a:pt x="624840" y="189230"/>
                  </a:cubicBezTo>
                  <a:cubicBezTo>
                    <a:pt x="640080" y="171450"/>
                    <a:pt x="727710" y="157480"/>
                    <a:pt x="725170" y="146050"/>
                  </a:cubicBezTo>
                  <a:cubicBezTo>
                    <a:pt x="722630" y="129540"/>
                    <a:pt x="529590" y="135890"/>
                    <a:pt x="459740" y="120650"/>
                  </a:cubicBezTo>
                  <a:cubicBezTo>
                    <a:pt x="412750" y="110490"/>
                    <a:pt x="388620" y="88900"/>
                    <a:pt x="345440" y="82550"/>
                  </a:cubicBezTo>
                  <a:cubicBezTo>
                    <a:pt x="289560" y="73660"/>
                    <a:pt x="185420" y="97790"/>
                    <a:pt x="152400" y="87630"/>
                  </a:cubicBezTo>
                  <a:cubicBezTo>
                    <a:pt x="139700" y="83820"/>
                    <a:pt x="134620" y="78740"/>
                    <a:pt x="129540" y="71120"/>
                  </a:cubicBezTo>
                  <a:cubicBezTo>
                    <a:pt x="124460" y="63500"/>
                    <a:pt x="120650" y="52070"/>
                    <a:pt x="123190" y="43180"/>
                  </a:cubicBezTo>
                  <a:cubicBezTo>
                    <a:pt x="125730" y="31750"/>
                    <a:pt x="137160" y="12700"/>
                    <a:pt x="153670" y="8890"/>
                  </a:cubicBezTo>
                  <a:cubicBezTo>
                    <a:pt x="189230" y="1270"/>
                    <a:pt x="313690" y="58420"/>
                    <a:pt x="341630" y="83820"/>
                  </a:cubicBezTo>
                  <a:cubicBezTo>
                    <a:pt x="354330" y="95250"/>
                    <a:pt x="359410" y="106680"/>
                    <a:pt x="359410" y="116840"/>
                  </a:cubicBezTo>
                  <a:cubicBezTo>
                    <a:pt x="360680" y="125730"/>
                    <a:pt x="356870" y="137160"/>
                    <a:pt x="350520" y="143510"/>
                  </a:cubicBezTo>
                  <a:cubicBezTo>
                    <a:pt x="341630" y="151130"/>
                    <a:pt x="322580" y="144780"/>
                    <a:pt x="306070" y="154940"/>
                  </a:cubicBezTo>
                  <a:cubicBezTo>
                    <a:pt x="274320" y="175260"/>
                    <a:pt x="191770" y="251460"/>
                    <a:pt x="191770" y="287020"/>
                  </a:cubicBezTo>
                  <a:cubicBezTo>
                    <a:pt x="191770" y="312420"/>
                    <a:pt x="240030" y="327660"/>
                    <a:pt x="246380" y="349250"/>
                  </a:cubicBezTo>
                  <a:cubicBezTo>
                    <a:pt x="251460" y="364490"/>
                    <a:pt x="248920" y="387350"/>
                    <a:pt x="242570" y="397510"/>
                  </a:cubicBezTo>
                  <a:cubicBezTo>
                    <a:pt x="236220" y="406400"/>
                    <a:pt x="224790" y="412750"/>
                    <a:pt x="214630" y="412750"/>
                  </a:cubicBezTo>
                  <a:cubicBezTo>
                    <a:pt x="203200" y="414020"/>
                    <a:pt x="182880" y="396240"/>
                    <a:pt x="176530" y="400050"/>
                  </a:cubicBezTo>
                  <a:cubicBezTo>
                    <a:pt x="172720" y="403860"/>
                    <a:pt x="182880" y="422910"/>
                    <a:pt x="179070" y="427990"/>
                  </a:cubicBezTo>
                  <a:cubicBezTo>
                    <a:pt x="173990" y="434340"/>
                    <a:pt x="158750" y="436880"/>
                    <a:pt x="148590" y="434340"/>
                  </a:cubicBezTo>
                  <a:cubicBezTo>
                    <a:pt x="135890" y="430530"/>
                    <a:pt x="115570" y="414020"/>
                    <a:pt x="113030" y="400050"/>
                  </a:cubicBezTo>
                  <a:cubicBezTo>
                    <a:pt x="109220" y="387350"/>
                    <a:pt x="116840" y="364490"/>
                    <a:pt x="132080" y="354330"/>
                  </a:cubicBezTo>
                  <a:cubicBezTo>
                    <a:pt x="161290" y="335280"/>
                    <a:pt x="290830" y="337820"/>
                    <a:pt x="325120" y="356870"/>
                  </a:cubicBezTo>
                  <a:cubicBezTo>
                    <a:pt x="342900" y="367030"/>
                    <a:pt x="355600" y="387350"/>
                    <a:pt x="354330" y="401320"/>
                  </a:cubicBezTo>
                  <a:cubicBezTo>
                    <a:pt x="354330" y="416560"/>
                    <a:pt x="332740" y="438150"/>
                    <a:pt x="320040" y="441960"/>
                  </a:cubicBezTo>
                  <a:cubicBezTo>
                    <a:pt x="307340" y="445770"/>
                    <a:pt x="288290" y="439420"/>
                    <a:pt x="279400" y="430530"/>
                  </a:cubicBezTo>
                  <a:cubicBezTo>
                    <a:pt x="270510" y="422910"/>
                    <a:pt x="264160" y="403860"/>
                    <a:pt x="266700" y="391160"/>
                  </a:cubicBezTo>
                  <a:cubicBezTo>
                    <a:pt x="270510" y="377190"/>
                    <a:pt x="292100" y="356870"/>
                    <a:pt x="306070" y="354330"/>
                  </a:cubicBezTo>
                  <a:cubicBezTo>
                    <a:pt x="320040" y="353060"/>
                    <a:pt x="345440" y="369570"/>
                    <a:pt x="351790" y="382270"/>
                  </a:cubicBezTo>
                  <a:cubicBezTo>
                    <a:pt x="356870" y="393700"/>
                    <a:pt x="353060" y="414020"/>
                    <a:pt x="346710" y="424180"/>
                  </a:cubicBezTo>
                  <a:cubicBezTo>
                    <a:pt x="342900" y="433070"/>
                    <a:pt x="336550" y="436880"/>
                    <a:pt x="323850" y="440690"/>
                  </a:cubicBezTo>
                  <a:cubicBezTo>
                    <a:pt x="294640" y="450850"/>
                    <a:pt x="182880" y="447040"/>
                    <a:pt x="148590" y="434340"/>
                  </a:cubicBezTo>
                  <a:cubicBezTo>
                    <a:pt x="132080" y="429260"/>
                    <a:pt x="120650" y="421640"/>
                    <a:pt x="115570" y="410210"/>
                  </a:cubicBezTo>
                  <a:cubicBezTo>
                    <a:pt x="110490" y="397510"/>
                    <a:pt x="114300" y="372110"/>
                    <a:pt x="123190" y="361950"/>
                  </a:cubicBezTo>
                  <a:cubicBezTo>
                    <a:pt x="132080" y="350520"/>
                    <a:pt x="152400" y="347980"/>
                    <a:pt x="168910" y="344170"/>
                  </a:cubicBezTo>
                  <a:cubicBezTo>
                    <a:pt x="189230" y="340360"/>
                    <a:pt x="227330" y="331470"/>
                    <a:pt x="240030" y="340360"/>
                  </a:cubicBezTo>
                  <a:cubicBezTo>
                    <a:pt x="250190" y="346710"/>
                    <a:pt x="252730" y="368300"/>
                    <a:pt x="251460" y="379730"/>
                  </a:cubicBezTo>
                  <a:cubicBezTo>
                    <a:pt x="250190" y="388620"/>
                    <a:pt x="242570" y="400050"/>
                    <a:pt x="234950" y="405130"/>
                  </a:cubicBezTo>
                  <a:cubicBezTo>
                    <a:pt x="227330" y="411480"/>
                    <a:pt x="215900" y="415290"/>
                    <a:pt x="204470" y="414020"/>
                  </a:cubicBezTo>
                  <a:cubicBezTo>
                    <a:pt x="185420" y="410210"/>
                    <a:pt x="151130" y="377190"/>
                    <a:pt x="134620" y="358140"/>
                  </a:cubicBezTo>
                  <a:cubicBezTo>
                    <a:pt x="121920" y="344170"/>
                    <a:pt x="113030" y="331470"/>
                    <a:pt x="109220" y="316230"/>
                  </a:cubicBezTo>
                  <a:cubicBezTo>
                    <a:pt x="105410" y="302260"/>
                    <a:pt x="106680" y="285750"/>
                    <a:pt x="111760" y="270510"/>
                  </a:cubicBezTo>
                  <a:cubicBezTo>
                    <a:pt x="118110" y="251460"/>
                    <a:pt x="130810" y="236220"/>
                    <a:pt x="151130" y="215900"/>
                  </a:cubicBezTo>
                  <a:cubicBezTo>
                    <a:pt x="187960" y="177800"/>
                    <a:pt x="302260" y="78740"/>
                    <a:pt x="332740" y="80010"/>
                  </a:cubicBezTo>
                  <a:cubicBezTo>
                    <a:pt x="344170" y="80010"/>
                    <a:pt x="350520" y="90170"/>
                    <a:pt x="354330" y="97790"/>
                  </a:cubicBezTo>
                  <a:cubicBezTo>
                    <a:pt x="359410" y="105410"/>
                    <a:pt x="360680" y="118110"/>
                    <a:pt x="359410" y="127000"/>
                  </a:cubicBezTo>
                  <a:cubicBezTo>
                    <a:pt x="356870" y="134620"/>
                    <a:pt x="350520" y="144780"/>
                    <a:pt x="342900" y="149860"/>
                  </a:cubicBezTo>
                  <a:cubicBezTo>
                    <a:pt x="336550" y="154940"/>
                    <a:pt x="328930" y="158750"/>
                    <a:pt x="316230" y="157480"/>
                  </a:cubicBezTo>
                  <a:cubicBezTo>
                    <a:pt x="283210" y="154940"/>
                    <a:pt x="171450" y="110490"/>
                    <a:pt x="143510" y="83820"/>
                  </a:cubicBezTo>
                  <a:cubicBezTo>
                    <a:pt x="129540" y="71120"/>
                    <a:pt x="121920" y="54610"/>
                    <a:pt x="123190" y="43180"/>
                  </a:cubicBezTo>
                  <a:cubicBezTo>
                    <a:pt x="123190" y="33020"/>
                    <a:pt x="129540" y="24130"/>
                    <a:pt x="135890" y="17780"/>
                  </a:cubicBezTo>
                  <a:cubicBezTo>
                    <a:pt x="143510" y="11430"/>
                    <a:pt x="149860" y="10160"/>
                    <a:pt x="163830" y="7620"/>
                  </a:cubicBezTo>
                  <a:cubicBezTo>
                    <a:pt x="196850" y="2540"/>
                    <a:pt x="297180" y="0"/>
                    <a:pt x="340360" y="15240"/>
                  </a:cubicBezTo>
                  <a:cubicBezTo>
                    <a:pt x="370840" y="26670"/>
                    <a:pt x="386080" y="64770"/>
                    <a:pt x="408940" y="68580"/>
                  </a:cubicBezTo>
                  <a:cubicBezTo>
                    <a:pt x="427990" y="71120"/>
                    <a:pt x="439420" y="49530"/>
                    <a:pt x="464820" y="45720"/>
                  </a:cubicBezTo>
                  <a:cubicBezTo>
                    <a:pt x="511810" y="39370"/>
                    <a:pt x="615950" y="53340"/>
                    <a:pt x="673100" y="62230"/>
                  </a:cubicBezTo>
                  <a:cubicBezTo>
                    <a:pt x="712470" y="68580"/>
                    <a:pt x="750570" y="67310"/>
                    <a:pt x="773430" y="85090"/>
                  </a:cubicBezTo>
                  <a:cubicBezTo>
                    <a:pt x="795020" y="99060"/>
                    <a:pt x="812800" y="128270"/>
                    <a:pt x="814070" y="149860"/>
                  </a:cubicBezTo>
                  <a:cubicBezTo>
                    <a:pt x="815340" y="168910"/>
                    <a:pt x="800100" y="191770"/>
                    <a:pt x="786130" y="205740"/>
                  </a:cubicBezTo>
                  <a:cubicBezTo>
                    <a:pt x="769620" y="220980"/>
                    <a:pt x="745490" y="229870"/>
                    <a:pt x="722630" y="237490"/>
                  </a:cubicBezTo>
                  <a:cubicBezTo>
                    <a:pt x="698500" y="245110"/>
                    <a:pt x="661670" y="255270"/>
                    <a:pt x="643890" y="251460"/>
                  </a:cubicBezTo>
                  <a:cubicBezTo>
                    <a:pt x="633730" y="248920"/>
                    <a:pt x="627380" y="241300"/>
                    <a:pt x="622300" y="233680"/>
                  </a:cubicBezTo>
                  <a:cubicBezTo>
                    <a:pt x="618490" y="226060"/>
                    <a:pt x="614680" y="215900"/>
                    <a:pt x="617220" y="207010"/>
                  </a:cubicBezTo>
                  <a:cubicBezTo>
                    <a:pt x="621030" y="195580"/>
                    <a:pt x="631190" y="182880"/>
                    <a:pt x="648970" y="175260"/>
                  </a:cubicBezTo>
                  <a:cubicBezTo>
                    <a:pt x="698500" y="156210"/>
                    <a:pt x="886460" y="177800"/>
                    <a:pt x="963930" y="185420"/>
                  </a:cubicBezTo>
                  <a:cubicBezTo>
                    <a:pt x="1010920" y="189230"/>
                    <a:pt x="1052830" y="189230"/>
                    <a:pt x="1074420" y="201930"/>
                  </a:cubicBezTo>
                  <a:cubicBezTo>
                    <a:pt x="1088390" y="210820"/>
                    <a:pt x="1097280" y="223520"/>
                    <a:pt x="1098550" y="234950"/>
                  </a:cubicBezTo>
                  <a:cubicBezTo>
                    <a:pt x="1099820" y="247650"/>
                    <a:pt x="1097280" y="262890"/>
                    <a:pt x="1084580" y="274320"/>
                  </a:cubicBezTo>
                  <a:cubicBezTo>
                    <a:pt x="1060450" y="297180"/>
                    <a:pt x="956310" y="308610"/>
                    <a:pt x="920750" y="326390"/>
                  </a:cubicBezTo>
                  <a:cubicBezTo>
                    <a:pt x="902970" y="335280"/>
                    <a:pt x="880110" y="345440"/>
                    <a:pt x="881380" y="355600"/>
                  </a:cubicBezTo>
                  <a:cubicBezTo>
                    <a:pt x="883920" y="368300"/>
                    <a:pt x="963930" y="373380"/>
                    <a:pt x="980440" y="393700"/>
                  </a:cubicBezTo>
                  <a:cubicBezTo>
                    <a:pt x="991870" y="407670"/>
                    <a:pt x="982980" y="447040"/>
                    <a:pt x="989330" y="448310"/>
                  </a:cubicBezTo>
                  <a:cubicBezTo>
                    <a:pt x="993140" y="448310"/>
                    <a:pt x="999490" y="424180"/>
                    <a:pt x="1008380" y="420370"/>
                  </a:cubicBezTo>
                  <a:cubicBezTo>
                    <a:pt x="1016000" y="415290"/>
                    <a:pt x="1032510" y="414020"/>
                    <a:pt x="1041400" y="419100"/>
                  </a:cubicBezTo>
                  <a:cubicBezTo>
                    <a:pt x="1050290" y="425450"/>
                    <a:pt x="1064260" y="449580"/>
                    <a:pt x="1060450" y="455930"/>
                  </a:cubicBezTo>
                  <a:cubicBezTo>
                    <a:pt x="1055370" y="463550"/>
                    <a:pt x="991870" y="458470"/>
                    <a:pt x="988060" y="449580"/>
                  </a:cubicBezTo>
                  <a:cubicBezTo>
                    <a:pt x="984250" y="443230"/>
                    <a:pt x="998220" y="425450"/>
                    <a:pt x="1007110" y="420370"/>
                  </a:cubicBezTo>
                  <a:cubicBezTo>
                    <a:pt x="1014730" y="416560"/>
                    <a:pt x="1031240" y="414020"/>
                    <a:pt x="1040130" y="420370"/>
                  </a:cubicBezTo>
                  <a:cubicBezTo>
                    <a:pt x="1051560" y="427990"/>
                    <a:pt x="1068070" y="462280"/>
                    <a:pt x="1061720" y="476250"/>
                  </a:cubicBezTo>
                  <a:cubicBezTo>
                    <a:pt x="1050290" y="499110"/>
                    <a:pt x="975360" y="511810"/>
                    <a:pt x="934720" y="518160"/>
                  </a:cubicBezTo>
                  <a:cubicBezTo>
                    <a:pt x="899160" y="523240"/>
                    <a:pt x="852170" y="524510"/>
                    <a:pt x="830580" y="518160"/>
                  </a:cubicBezTo>
                  <a:cubicBezTo>
                    <a:pt x="819150" y="515620"/>
                    <a:pt x="812800" y="510540"/>
                    <a:pt x="808990" y="502920"/>
                  </a:cubicBezTo>
                  <a:cubicBezTo>
                    <a:pt x="803910" y="496570"/>
                    <a:pt x="801370" y="485140"/>
                    <a:pt x="801370" y="477520"/>
                  </a:cubicBezTo>
                  <a:cubicBezTo>
                    <a:pt x="802640" y="468630"/>
                    <a:pt x="807720" y="458470"/>
                    <a:pt x="814070" y="453390"/>
                  </a:cubicBezTo>
                  <a:cubicBezTo>
                    <a:pt x="820420" y="447040"/>
                    <a:pt x="828040" y="444500"/>
                    <a:pt x="839470" y="443230"/>
                  </a:cubicBezTo>
                  <a:cubicBezTo>
                    <a:pt x="859790" y="441960"/>
                    <a:pt x="909320" y="441960"/>
                    <a:pt x="923290" y="454660"/>
                  </a:cubicBezTo>
                  <a:cubicBezTo>
                    <a:pt x="933450" y="463550"/>
                    <a:pt x="935990" y="483870"/>
                    <a:pt x="933450" y="494030"/>
                  </a:cubicBezTo>
                  <a:cubicBezTo>
                    <a:pt x="929640" y="504190"/>
                    <a:pt x="923290" y="510540"/>
                    <a:pt x="908050" y="516890"/>
                  </a:cubicBezTo>
                  <a:cubicBezTo>
                    <a:pt x="845820" y="539750"/>
                    <a:pt x="457200" y="535940"/>
                    <a:pt x="388620" y="508000"/>
                  </a:cubicBezTo>
                  <a:cubicBezTo>
                    <a:pt x="367030" y="499110"/>
                    <a:pt x="354330" y="487680"/>
                    <a:pt x="353060" y="474980"/>
                  </a:cubicBezTo>
                  <a:cubicBezTo>
                    <a:pt x="353060" y="463550"/>
                    <a:pt x="364490" y="444500"/>
                    <a:pt x="381000" y="436880"/>
                  </a:cubicBezTo>
                  <a:cubicBezTo>
                    <a:pt x="412750" y="421640"/>
                    <a:pt x="521970" y="425450"/>
                    <a:pt x="551180" y="440690"/>
                  </a:cubicBezTo>
                  <a:cubicBezTo>
                    <a:pt x="566420" y="448310"/>
                    <a:pt x="575310" y="463550"/>
                    <a:pt x="575310" y="473710"/>
                  </a:cubicBezTo>
                  <a:cubicBezTo>
                    <a:pt x="575310" y="485140"/>
                    <a:pt x="568960" y="497840"/>
                    <a:pt x="552450" y="508000"/>
                  </a:cubicBezTo>
                  <a:cubicBezTo>
                    <a:pt x="499110" y="541020"/>
                    <a:pt x="201930" y="546100"/>
                    <a:pt x="111760" y="566420"/>
                  </a:cubicBezTo>
                  <a:cubicBezTo>
                    <a:pt x="71120" y="576580"/>
                    <a:pt x="43180" y="604520"/>
                    <a:pt x="25400" y="596900"/>
                  </a:cubicBezTo>
                  <a:cubicBezTo>
                    <a:pt x="11430" y="590550"/>
                    <a:pt x="0" y="563880"/>
                    <a:pt x="2540" y="552450"/>
                  </a:cubicBezTo>
                  <a:cubicBezTo>
                    <a:pt x="6350" y="539750"/>
                    <a:pt x="30480" y="524510"/>
                    <a:pt x="44450" y="524510"/>
                  </a:cubicBezTo>
                  <a:cubicBezTo>
                    <a:pt x="55880" y="524510"/>
                    <a:pt x="59690" y="543560"/>
                    <a:pt x="78740" y="551180"/>
                  </a:cubicBezTo>
                  <a:cubicBezTo>
                    <a:pt x="129540" y="572770"/>
                    <a:pt x="300990" y="574040"/>
                    <a:pt x="394970" y="593090"/>
                  </a:cubicBezTo>
                  <a:cubicBezTo>
                    <a:pt x="472440" y="609600"/>
                    <a:pt x="571500" y="617220"/>
                    <a:pt x="607060" y="652780"/>
                  </a:cubicBezTo>
                  <a:cubicBezTo>
                    <a:pt x="628650" y="674370"/>
                    <a:pt x="631190" y="712470"/>
                    <a:pt x="631190" y="736600"/>
                  </a:cubicBezTo>
                  <a:cubicBezTo>
                    <a:pt x="631190" y="755650"/>
                    <a:pt x="626110" y="770890"/>
                    <a:pt x="615950" y="787400"/>
                  </a:cubicBezTo>
                  <a:cubicBezTo>
                    <a:pt x="603250" y="806450"/>
                    <a:pt x="575310" y="842010"/>
                    <a:pt x="558800" y="842010"/>
                  </a:cubicBezTo>
                  <a:cubicBezTo>
                    <a:pt x="546100" y="842010"/>
                    <a:pt x="527050" y="821690"/>
                    <a:pt x="524510" y="808990"/>
                  </a:cubicBezTo>
                  <a:cubicBezTo>
                    <a:pt x="521970" y="800100"/>
                    <a:pt x="530860" y="784860"/>
                    <a:pt x="537210" y="778510"/>
                  </a:cubicBezTo>
                  <a:cubicBezTo>
                    <a:pt x="543560" y="773430"/>
                    <a:pt x="548640" y="772160"/>
                    <a:pt x="561340" y="770890"/>
                  </a:cubicBezTo>
                  <a:cubicBezTo>
                    <a:pt x="599440" y="765810"/>
                    <a:pt x="712470" y="784860"/>
                    <a:pt x="797560" y="787400"/>
                  </a:cubicBezTo>
                  <a:cubicBezTo>
                    <a:pt x="896620" y="789940"/>
                    <a:pt x="1073150" y="765810"/>
                    <a:pt x="1120140" y="786130"/>
                  </a:cubicBezTo>
                  <a:cubicBezTo>
                    <a:pt x="1136650" y="793750"/>
                    <a:pt x="1146810" y="806450"/>
                    <a:pt x="1148080" y="817880"/>
                  </a:cubicBezTo>
                  <a:cubicBezTo>
                    <a:pt x="1149350" y="829310"/>
                    <a:pt x="1141730" y="845820"/>
                    <a:pt x="1129030" y="854710"/>
                  </a:cubicBezTo>
                  <a:cubicBezTo>
                    <a:pt x="1101090" y="871220"/>
                    <a:pt x="1005840" y="859790"/>
                    <a:pt x="958850" y="857250"/>
                  </a:cubicBezTo>
                  <a:cubicBezTo>
                    <a:pt x="924560" y="855980"/>
                    <a:pt x="887730" y="859790"/>
                    <a:pt x="872490" y="848360"/>
                  </a:cubicBezTo>
                  <a:cubicBezTo>
                    <a:pt x="863600" y="839470"/>
                    <a:pt x="859790" y="820420"/>
                    <a:pt x="863600" y="810260"/>
                  </a:cubicBezTo>
                  <a:cubicBezTo>
                    <a:pt x="867410" y="800100"/>
                    <a:pt x="876300" y="793750"/>
                    <a:pt x="895350" y="787400"/>
                  </a:cubicBezTo>
                  <a:cubicBezTo>
                    <a:pt x="990600" y="758190"/>
                    <a:pt x="1704340" y="759460"/>
                    <a:pt x="1799590" y="783590"/>
                  </a:cubicBezTo>
                  <a:cubicBezTo>
                    <a:pt x="1818640" y="787400"/>
                    <a:pt x="1824990" y="791210"/>
                    <a:pt x="1831340" y="800100"/>
                  </a:cubicBezTo>
                  <a:cubicBezTo>
                    <a:pt x="1836420" y="806450"/>
                    <a:pt x="1838960" y="817880"/>
                    <a:pt x="1837690" y="826770"/>
                  </a:cubicBezTo>
                  <a:cubicBezTo>
                    <a:pt x="1836420" y="835660"/>
                    <a:pt x="1831340" y="845820"/>
                    <a:pt x="1824990" y="850900"/>
                  </a:cubicBezTo>
                  <a:cubicBezTo>
                    <a:pt x="1818640" y="857250"/>
                    <a:pt x="1799590" y="861060"/>
                    <a:pt x="1799590" y="86106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0" name="Group 170"/>
          <p:cNvGrpSpPr/>
          <p:nvPr/>
        </p:nvGrpSpPr>
        <p:grpSpPr>
          <a:xfrm>
            <a:off x="9640615" y="6726877"/>
            <a:ext cx="492443" cy="402908"/>
            <a:chOff x="0" y="0"/>
            <a:chExt cx="656590" cy="537210"/>
          </a:xfrm>
        </p:grpSpPr>
        <p:sp>
          <p:nvSpPr>
            <p:cNvPr id="171" name="Freeform 171"/>
            <p:cNvSpPr/>
            <p:nvPr/>
          </p:nvSpPr>
          <p:spPr>
            <a:xfrm>
              <a:off x="49530" y="44450"/>
              <a:ext cx="557530" cy="454660"/>
            </a:xfrm>
            <a:custGeom>
              <a:avLst/>
              <a:gdLst/>
              <a:ahLst/>
              <a:cxnLst/>
              <a:rect l="l" t="t" r="r" b="b"/>
              <a:pathLst>
                <a:path w="557530" h="454660">
                  <a:moveTo>
                    <a:pt x="289560" y="140970"/>
                  </a:moveTo>
                  <a:cubicBezTo>
                    <a:pt x="226060" y="128270"/>
                    <a:pt x="215900" y="105410"/>
                    <a:pt x="215900" y="92710"/>
                  </a:cubicBezTo>
                  <a:cubicBezTo>
                    <a:pt x="215900" y="82550"/>
                    <a:pt x="223520" y="72390"/>
                    <a:pt x="229870" y="66040"/>
                  </a:cubicBezTo>
                  <a:cubicBezTo>
                    <a:pt x="237490" y="59690"/>
                    <a:pt x="250190" y="50800"/>
                    <a:pt x="259080" y="54610"/>
                  </a:cubicBezTo>
                  <a:cubicBezTo>
                    <a:pt x="274320" y="60960"/>
                    <a:pt x="300990" y="135890"/>
                    <a:pt x="294640" y="142240"/>
                  </a:cubicBezTo>
                  <a:cubicBezTo>
                    <a:pt x="290830" y="146050"/>
                    <a:pt x="271780" y="137160"/>
                    <a:pt x="265430" y="130810"/>
                  </a:cubicBezTo>
                  <a:cubicBezTo>
                    <a:pt x="257810" y="124460"/>
                    <a:pt x="251460" y="113030"/>
                    <a:pt x="250190" y="104140"/>
                  </a:cubicBezTo>
                  <a:cubicBezTo>
                    <a:pt x="248920" y="93980"/>
                    <a:pt x="251460" y="81280"/>
                    <a:pt x="257810" y="73660"/>
                  </a:cubicBezTo>
                  <a:cubicBezTo>
                    <a:pt x="265430" y="64770"/>
                    <a:pt x="290830" y="52070"/>
                    <a:pt x="294640" y="54610"/>
                  </a:cubicBezTo>
                  <a:cubicBezTo>
                    <a:pt x="298450" y="59690"/>
                    <a:pt x="276860" y="113030"/>
                    <a:pt x="250190" y="127000"/>
                  </a:cubicBezTo>
                  <a:cubicBezTo>
                    <a:pt x="208280" y="148590"/>
                    <a:pt x="66040" y="124460"/>
                    <a:pt x="29210" y="107950"/>
                  </a:cubicBezTo>
                  <a:cubicBezTo>
                    <a:pt x="13970" y="100330"/>
                    <a:pt x="5080" y="91440"/>
                    <a:pt x="2540" y="81280"/>
                  </a:cubicBezTo>
                  <a:cubicBezTo>
                    <a:pt x="0" y="68580"/>
                    <a:pt x="2540" y="48260"/>
                    <a:pt x="16510" y="36830"/>
                  </a:cubicBezTo>
                  <a:cubicBezTo>
                    <a:pt x="48260" y="10160"/>
                    <a:pt x="201930" y="0"/>
                    <a:pt x="256540" y="6350"/>
                  </a:cubicBezTo>
                  <a:cubicBezTo>
                    <a:pt x="284480" y="8890"/>
                    <a:pt x="307340" y="12700"/>
                    <a:pt x="320040" y="29210"/>
                  </a:cubicBezTo>
                  <a:cubicBezTo>
                    <a:pt x="334010" y="46990"/>
                    <a:pt x="341630" y="83820"/>
                    <a:pt x="328930" y="111760"/>
                  </a:cubicBezTo>
                  <a:cubicBezTo>
                    <a:pt x="303530" y="163830"/>
                    <a:pt x="72390" y="233680"/>
                    <a:pt x="77470" y="270510"/>
                  </a:cubicBezTo>
                  <a:cubicBezTo>
                    <a:pt x="82550" y="303530"/>
                    <a:pt x="224790" y="314960"/>
                    <a:pt x="298450" y="331470"/>
                  </a:cubicBezTo>
                  <a:cubicBezTo>
                    <a:pt x="373380" y="346710"/>
                    <a:pt x="487680" y="345440"/>
                    <a:pt x="525780" y="367030"/>
                  </a:cubicBezTo>
                  <a:cubicBezTo>
                    <a:pt x="543560" y="377190"/>
                    <a:pt x="553720" y="389890"/>
                    <a:pt x="554990" y="401320"/>
                  </a:cubicBezTo>
                  <a:cubicBezTo>
                    <a:pt x="557530" y="411480"/>
                    <a:pt x="548640" y="426720"/>
                    <a:pt x="541020" y="433070"/>
                  </a:cubicBezTo>
                  <a:cubicBezTo>
                    <a:pt x="534670" y="439420"/>
                    <a:pt x="525780" y="441960"/>
                    <a:pt x="518160" y="440690"/>
                  </a:cubicBezTo>
                  <a:cubicBezTo>
                    <a:pt x="508000" y="440690"/>
                    <a:pt x="492760" y="431800"/>
                    <a:pt x="487680" y="424180"/>
                  </a:cubicBezTo>
                  <a:cubicBezTo>
                    <a:pt x="482600" y="419100"/>
                    <a:pt x="480060" y="408940"/>
                    <a:pt x="480060" y="401320"/>
                  </a:cubicBezTo>
                  <a:cubicBezTo>
                    <a:pt x="481330" y="393700"/>
                    <a:pt x="483870" y="384810"/>
                    <a:pt x="488950" y="379730"/>
                  </a:cubicBezTo>
                  <a:cubicBezTo>
                    <a:pt x="496570" y="372110"/>
                    <a:pt x="511810" y="364490"/>
                    <a:pt x="521970" y="367030"/>
                  </a:cubicBezTo>
                  <a:cubicBezTo>
                    <a:pt x="533400" y="368300"/>
                    <a:pt x="551180" y="387350"/>
                    <a:pt x="554990" y="397510"/>
                  </a:cubicBezTo>
                  <a:cubicBezTo>
                    <a:pt x="557530" y="405130"/>
                    <a:pt x="554990" y="414020"/>
                    <a:pt x="551180" y="421640"/>
                  </a:cubicBezTo>
                  <a:cubicBezTo>
                    <a:pt x="546100" y="429260"/>
                    <a:pt x="538480" y="436880"/>
                    <a:pt x="521970" y="440690"/>
                  </a:cubicBezTo>
                  <a:cubicBezTo>
                    <a:pt x="459740" y="454660"/>
                    <a:pt x="115570" y="403860"/>
                    <a:pt x="48260" y="355600"/>
                  </a:cubicBezTo>
                  <a:cubicBezTo>
                    <a:pt x="21590" y="335280"/>
                    <a:pt x="10160" y="311150"/>
                    <a:pt x="12700" y="285750"/>
                  </a:cubicBezTo>
                  <a:cubicBezTo>
                    <a:pt x="17780" y="246380"/>
                    <a:pt x="82550" y="184150"/>
                    <a:pt x="125730" y="151130"/>
                  </a:cubicBezTo>
                  <a:cubicBezTo>
                    <a:pt x="166370" y="120650"/>
                    <a:pt x="262890" y="99060"/>
                    <a:pt x="260350" y="90170"/>
                  </a:cubicBezTo>
                  <a:cubicBezTo>
                    <a:pt x="257810" y="78740"/>
                    <a:pt x="68580" y="124460"/>
                    <a:pt x="29210" y="107950"/>
                  </a:cubicBezTo>
                  <a:cubicBezTo>
                    <a:pt x="12700" y="100330"/>
                    <a:pt x="2540" y="83820"/>
                    <a:pt x="1270" y="71120"/>
                  </a:cubicBezTo>
                  <a:cubicBezTo>
                    <a:pt x="0" y="59690"/>
                    <a:pt x="3810" y="44450"/>
                    <a:pt x="16510" y="36830"/>
                  </a:cubicBezTo>
                  <a:cubicBezTo>
                    <a:pt x="52070" y="15240"/>
                    <a:pt x="247650" y="11430"/>
                    <a:pt x="284480" y="45720"/>
                  </a:cubicBezTo>
                  <a:cubicBezTo>
                    <a:pt x="307340" y="67310"/>
                    <a:pt x="303530" y="135890"/>
                    <a:pt x="294640" y="142240"/>
                  </a:cubicBezTo>
                  <a:cubicBezTo>
                    <a:pt x="288290" y="146050"/>
                    <a:pt x="265430" y="132080"/>
                    <a:pt x="257810" y="123190"/>
                  </a:cubicBezTo>
                  <a:cubicBezTo>
                    <a:pt x="251460" y="115570"/>
                    <a:pt x="248920" y="102870"/>
                    <a:pt x="250190" y="92710"/>
                  </a:cubicBezTo>
                  <a:cubicBezTo>
                    <a:pt x="251460" y="83820"/>
                    <a:pt x="257810" y="72390"/>
                    <a:pt x="265430" y="66040"/>
                  </a:cubicBezTo>
                  <a:cubicBezTo>
                    <a:pt x="271780" y="59690"/>
                    <a:pt x="290830" y="50800"/>
                    <a:pt x="294640" y="54610"/>
                  </a:cubicBezTo>
                  <a:cubicBezTo>
                    <a:pt x="300990" y="60960"/>
                    <a:pt x="274320" y="134620"/>
                    <a:pt x="259080" y="142240"/>
                  </a:cubicBezTo>
                  <a:cubicBezTo>
                    <a:pt x="250190" y="146050"/>
                    <a:pt x="237490" y="137160"/>
                    <a:pt x="229870" y="130810"/>
                  </a:cubicBezTo>
                  <a:cubicBezTo>
                    <a:pt x="223520" y="124460"/>
                    <a:pt x="215900" y="114300"/>
                    <a:pt x="215900" y="104140"/>
                  </a:cubicBezTo>
                  <a:cubicBezTo>
                    <a:pt x="215900" y="90170"/>
                    <a:pt x="226060" y="67310"/>
                    <a:pt x="238760" y="59690"/>
                  </a:cubicBezTo>
                  <a:cubicBezTo>
                    <a:pt x="254000" y="50800"/>
                    <a:pt x="293370" y="53340"/>
                    <a:pt x="308610" y="60960"/>
                  </a:cubicBezTo>
                  <a:cubicBezTo>
                    <a:pt x="318770" y="64770"/>
                    <a:pt x="326390" y="73660"/>
                    <a:pt x="328930" y="82550"/>
                  </a:cubicBezTo>
                  <a:cubicBezTo>
                    <a:pt x="332740" y="91440"/>
                    <a:pt x="334010" y="104140"/>
                    <a:pt x="328930" y="113030"/>
                  </a:cubicBezTo>
                  <a:cubicBezTo>
                    <a:pt x="323850" y="124460"/>
                    <a:pt x="289560" y="140970"/>
                    <a:pt x="289560" y="14097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2" name="Group 172"/>
          <p:cNvGrpSpPr/>
          <p:nvPr/>
        </p:nvGrpSpPr>
        <p:grpSpPr>
          <a:xfrm>
            <a:off x="7536543" y="7113592"/>
            <a:ext cx="2642235" cy="1170623"/>
            <a:chOff x="0" y="0"/>
            <a:chExt cx="3522980" cy="1560830"/>
          </a:xfrm>
        </p:grpSpPr>
        <p:sp>
          <p:nvSpPr>
            <p:cNvPr id="173" name="Freeform 173"/>
            <p:cNvSpPr/>
            <p:nvPr/>
          </p:nvSpPr>
          <p:spPr>
            <a:xfrm>
              <a:off x="48260" y="36830"/>
              <a:ext cx="3427730" cy="1477010"/>
            </a:xfrm>
            <a:custGeom>
              <a:avLst/>
              <a:gdLst/>
              <a:ahLst/>
              <a:cxnLst/>
              <a:rect l="l" t="t" r="r" b="b"/>
              <a:pathLst>
                <a:path w="3427730" h="1477010">
                  <a:moveTo>
                    <a:pt x="2508250" y="483870"/>
                  </a:moveTo>
                  <a:cubicBezTo>
                    <a:pt x="1822450" y="474980"/>
                    <a:pt x="1813560" y="468630"/>
                    <a:pt x="1809750" y="458470"/>
                  </a:cubicBezTo>
                  <a:cubicBezTo>
                    <a:pt x="1805940" y="448310"/>
                    <a:pt x="1809750" y="429260"/>
                    <a:pt x="1819910" y="420370"/>
                  </a:cubicBezTo>
                  <a:cubicBezTo>
                    <a:pt x="1835150" y="406400"/>
                    <a:pt x="1893570" y="394970"/>
                    <a:pt x="1915160" y="403860"/>
                  </a:cubicBezTo>
                  <a:cubicBezTo>
                    <a:pt x="1930400" y="410210"/>
                    <a:pt x="1944370" y="433070"/>
                    <a:pt x="1943100" y="444500"/>
                  </a:cubicBezTo>
                  <a:cubicBezTo>
                    <a:pt x="1941830" y="457200"/>
                    <a:pt x="1922780" y="474980"/>
                    <a:pt x="1906270" y="477520"/>
                  </a:cubicBezTo>
                  <a:cubicBezTo>
                    <a:pt x="1883410" y="481330"/>
                    <a:pt x="1856740" y="452120"/>
                    <a:pt x="1812290" y="441960"/>
                  </a:cubicBezTo>
                  <a:cubicBezTo>
                    <a:pt x="1713230" y="416560"/>
                    <a:pt x="1381760" y="414020"/>
                    <a:pt x="1316990" y="379730"/>
                  </a:cubicBezTo>
                  <a:cubicBezTo>
                    <a:pt x="1296670" y="369570"/>
                    <a:pt x="1287780" y="356870"/>
                    <a:pt x="1285240" y="344170"/>
                  </a:cubicBezTo>
                  <a:cubicBezTo>
                    <a:pt x="1282700" y="332740"/>
                    <a:pt x="1286510" y="320040"/>
                    <a:pt x="1299210" y="306070"/>
                  </a:cubicBezTo>
                  <a:cubicBezTo>
                    <a:pt x="1336040" y="267970"/>
                    <a:pt x="1551940" y="215900"/>
                    <a:pt x="1628140" y="177800"/>
                  </a:cubicBezTo>
                  <a:cubicBezTo>
                    <a:pt x="1671320" y="156210"/>
                    <a:pt x="1728470" y="132080"/>
                    <a:pt x="1724660" y="116840"/>
                  </a:cubicBezTo>
                  <a:cubicBezTo>
                    <a:pt x="1719580" y="92710"/>
                    <a:pt x="1447800" y="120650"/>
                    <a:pt x="1397000" y="95250"/>
                  </a:cubicBezTo>
                  <a:cubicBezTo>
                    <a:pt x="1377950" y="86360"/>
                    <a:pt x="1369060" y="71120"/>
                    <a:pt x="1366520" y="59690"/>
                  </a:cubicBezTo>
                  <a:cubicBezTo>
                    <a:pt x="1363980" y="49530"/>
                    <a:pt x="1367790" y="38100"/>
                    <a:pt x="1374140" y="30480"/>
                  </a:cubicBezTo>
                  <a:cubicBezTo>
                    <a:pt x="1379220" y="22860"/>
                    <a:pt x="1385570" y="16510"/>
                    <a:pt x="1398270" y="13970"/>
                  </a:cubicBezTo>
                  <a:cubicBezTo>
                    <a:pt x="1432560" y="6350"/>
                    <a:pt x="1569720" y="31750"/>
                    <a:pt x="1604010" y="50800"/>
                  </a:cubicBezTo>
                  <a:cubicBezTo>
                    <a:pt x="1619250" y="58420"/>
                    <a:pt x="1628140" y="67310"/>
                    <a:pt x="1631950" y="77470"/>
                  </a:cubicBezTo>
                  <a:cubicBezTo>
                    <a:pt x="1634490" y="86360"/>
                    <a:pt x="1635760" y="97790"/>
                    <a:pt x="1629410" y="107950"/>
                  </a:cubicBezTo>
                  <a:cubicBezTo>
                    <a:pt x="1617980" y="125730"/>
                    <a:pt x="1579880" y="140970"/>
                    <a:pt x="1541780" y="158750"/>
                  </a:cubicBezTo>
                  <a:cubicBezTo>
                    <a:pt x="1475740" y="189230"/>
                    <a:pt x="1342390" y="219710"/>
                    <a:pt x="1264920" y="252730"/>
                  </a:cubicBezTo>
                  <a:cubicBezTo>
                    <a:pt x="1205230" y="279400"/>
                    <a:pt x="1109980" y="312420"/>
                    <a:pt x="1111250" y="336550"/>
                  </a:cubicBezTo>
                  <a:cubicBezTo>
                    <a:pt x="1113790" y="365760"/>
                    <a:pt x="1292860" y="389890"/>
                    <a:pt x="1332230" y="411480"/>
                  </a:cubicBezTo>
                  <a:cubicBezTo>
                    <a:pt x="1348740" y="421640"/>
                    <a:pt x="1358900" y="427990"/>
                    <a:pt x="1362710" y="438150"/>
                  </a:cubicBezTo>
                  <a:cubicBezTo>
                    <a:pt x="1367790" y="447040"/>
                    <a:pt x="1366520" y="457200"/>
                    <a:pt x="1363980" y="466090"/>
                  </a:cubicBezTo>
                  <a:cubicBezTo>
                    <a:pt x="1361440" y="473710"/>
                    <a:pt x="1357630" y="480060"/>
                    <a:pt x="1346200" y="486410"/>
                  </a:cubicBezTo>
                  <a:cubicBezTo>
                    <a:pt x="1322070" y="502920"/>
                    <a:pt x="1191260" y="515620"/>
                    <a:pt x="1192530" y="529590"/>
                  </a:cubicBezTo>
                  <a:cubicBezTo>
                    <a:pt x="1193800" y="556260"/>
                    <a:pt x="1600200" y="584200"/>
                    <a:pt x="1798320" y="603250"/>
                  </a:cubicBezTo>
                  <a:cubicBezTo>
                    <a:pt x="1988820" y="622300"/>
                    <a:pt x="2303780" y="612140"/>
                    <a:pt x="2358390" y="646430"/>
                  </a:cubicBezTo>
                  <a:cubicBezTo>
                    <a:pt x="2372360" y="655320"/>
                    <a:pt x="2376170" y="665480"/>
                    <a:pt x="2376170" y="675640"/>
                  </a:cubicBezTo>
                  <a:cubicBezTo>
                    <a:pt x="2377440" y="685800"/>
                    <a:pt x="2373630" y="695960"/>
                    <a:pt x="2362200" y="706120"/>
                  </a:cubicBezTo>
                  <a:cubicBezTo>
                    <a:pt x="2331720" y="736600"/>
                    <a:pt x="2189480" y="770890"/>
                    <a:pt x="2118360" y="803910"/>
                  </a:cubicBezTo>
                  <a:cubicBezTo>
                    <a:pt x="2061210" y="829310"/>
                    <a:pt x="1996440" y="887730"/>
                    <a:pt x="1967230" y="883920"/>
                  </a:cubicBezTo>
                  <a:cubicBezTo>
                    <a:pt x="1951990" y="881380"/>
                    <a:pt x="1939290" y="866140"/>
                    <a:pt x="1936750" y="854710"/>
                  </a:cubicBezTo>
                  <a:cubicBezTo>
                    <a:pt x="1934210" y="843280"/>
                    <a:pt x="1939290" y="822960"/>
                    <a:pt x="1953260" y="816610"/>
                  </a:cubicBezTo>
                  <a:cubicBezTo>
                    <a:pt x="1982470" y="801370"/>
                    <a:pt x="2086610" y="847090"/>
                    <a:pt x="2157730" y="858520"/>
                  </a:cubicBezTo>
                  <a:cubicBezTo>
                    <a:pt x="2236470" y="871220"/>
                    <a:pt x="2297430" y="878840"/>
                    <a:pt x="2407920" y="886460"/>
                  </a:cubicBezTo>
                  <a:cubicBezTo>
                    <a:pt x="2627630" y="901700"/>
                    <a:pt x="3291840" y="880110"/>
                    <a:pt x="3390900" y="914400"/>
                  </a:cubicBezTo>
                  <a:cubicBezTo>
                    <a:pt x="3411220" y="920750"/>
                    <a:pt x="3420110" y="928370"/>
                    <a:pt x="3423920" y="937260"/>
                  </a:cubicBezTo>
                  <a:cubicBezTo>
                    <a:pt x="3427730" y="947420"/>
                    <a:pt x="3425190" y="962660"/>
                    <a:pt x="3418840" y="970280"/>
                  </a:cubicBezTo>
                  <a:cubicBezTo>
                    <a:pt x="3412490" y="977900"/>
                    <a:pt x="3406140" y="980440"/>
                    <a:pt x="3389630" y="984250"/>
                  </a:cubicBezTo>
                  <a:cubicBezTo>
                    <a:pt x="3313430" y="1003300"/>
                    <a:pt x="2971800" y="986790"/>
                    <a:pt x="2730500" y="1003300"/>
                  </a:cubicBezTo>
                  <a:cubicBezTo>
                    <a:pt x="2433320" y="1023620"/>
                    <a:pt x="1902460" y="1109980"/>
                    <a:pt x="1742440" y="1111250"/>
                  </a:cubicBezTo>
                  <a:cubicBezTo>
                    <a:pt x="1691640" y="1112520"/>
                    <a:pt x="1672590" y="1116330"/>
                    <a:pt x="1640840" y="1102360"/>
                  </a:cubicBezTo>
                  <a:cubicBezTo>
                    <a:pt x="1604010" y="1087120"/>
                    <a:pt x="1567180" y="1050290"/>
                    <a:pt x="1535430" y="1018540"/>
                  </a:cubicBezTo>
                  <a:cubicBezTo>
                    <a:pt x="1501140" y="984250"/>
                    <a:pt x="1480820" y="934720"/>
                    <a:pt x="1442720" y="904240"/>
                  </a:cubicBezTo>
                  <a:cubicBezTo>
                    <a:pt x="1400810" y="871220"/>
                    <a:pt x="1314450" y="854710"/>
                    <a:pt x="1290320" y="830580"/>
                  </a:cubicBezTo>
                  <a:cubicBezTo>
                    <a:pt x="1280160" y="819150"/>
                    <a:pt x="1276350" y="806450"/>
                    <a:pt x="1276350" y="795020"/>
                  </a:cubicBezTo>
                  <a:cubicBezTo>
                    <a:pt x="1276350" y="786130"/>
                    <a:pt x="1282700" y="775970"/>
                    <a:pt x="1289050" y="769620"/>
                  </a:cubicBezTo>
                  <a:cubicBezTo>
                    <a:pt x="1295400" y="763270"/>
                    <a:pt x="1300480" y="762000"/>
                    <a:pt x="1315720" y="759460"/>
                  </a:cubicBezTo>
                  <a:cubicBezTo>
                    <a:pt x="1369060" y="746760"/>
                    <a:pt x="1667510" y="709930"/>
                    <a:pt x="1718310" y="736600"/>
                  </a:cubicBezTo>
                  <a:cubicBezTo>
                    <a:pt x="1734820" y="745490"/>
                    <a:pt x="1739900" y="763270"/>
                    <a:pt x="1739900" y="774700"/>
                  </a:cubicBezTo>
                  <a:cubicBezTo>
                    <a:pt x="1741170" y="783590"/>
                    <a:pt x="1734820" y="792480"/>
                    <a:pt x="1729740" y="798830"/>
                  </a:cubicBezTo>
                  <a:cubicBezTo>
                    <a:pt x="1723390" y="805180"/>
                    <a:pt x="1719580" y="806450"/>
                    <a:pt x="1704340" y="810260"/>
                  </a:cubicBezTo>
                  <a:cubicBezTo>
                    <a:pt x="1614170" y="828040"/>
                    <a:pt x="808990" y="824230"/>
                    <a:pt x="707390" y="791210"/>
                  </a:cubicBezTo>
                  <a:cubicBezTo>
                    <a:pt x="687070" y="784860"/>
                    <a:pt x="678180" y="778510"/>
                    <a:pt x="674370" y="768350"/>
                  </a:cubicBezTo>
                  <a:cubicBezTo>
                    <a:pt x="671830" y="756920"/>
                    <a:pt x="678180" y="736600"/>
                    <a:pt x="690880" y="725170"/>
                  </a:cubicBezTo>
                  <a:cubicBezTo>
                    <a:pt x="715010" y="702310"/>
                    <a:pt x="807720" y="678180"/>
                    <a:pt x="839470" y="683260"/>
                  </a:cubicBezTo>
                  <a:cubicBezTo>
                    <a:pt x="857250" y="685800"/>
                    <a:pt x="871220" y="695960"/>
                    <a:pt x="877570" y="706120"/>
                  </a:cubicBezTo>
                  <a:cubicBezTo>
                    <a:pt x="882650" y="713740"/>
                    <a:pt x="882650" y="725170"/>
                    <a:pt x="878840" y="734060"/>
                  </a:cubicBezTo>
                  <a:cubicBezTo>
                    <a:pt x="875030" y="744220"/>
                    <a:pt x="867410" y="754380"/>
                    <a:pt x="853440" y="759460"/>
                  </a:cubicBezTo>
                  <a:cubicBezTo>
                    <a:pt x="817880" y="772160"/>
                    <a:pt x="680720" y="756920"/>
                    <a:pt x="647700" y="744220"/>
                  </a:cubicBezTo>
                  <a:cubicBezTo>
                    <a:pt x="635000" y="739140"/>
                    <a:pt x="629920" y="734060"/>
                    <a:pt x="624840" y="726440"/>
                  </a:cubicBezTo>
                  <a:cubicBezTo>
                    <a:pt x="619760" y="718820"/>
                    <a:pt x="617220" y="707390"/>
                    <a:pt x="618490" y="698500"/>
                  </a:cubicBezTo>
                  <a:cubicBezTo>
                    <a:pt x="619760" y="689610"/>
                    <a:pt x="626110" y="679450"/>
                    <a:pt x="633730" y="673100"/>
                  </a:cubicBezTo>
                  <a:cubicBezTo>
                    <a:pt x="640080" y="668020"/>
                    <a:pt x="645160" y="665480"/>
                    <a:pt x="660400" y="664210"/>
                  </a:cubicBezTo>
                  <a:cubicBezTo>
                    <a:pt x="720090" y="661670"/>
                    <a:pt x="996950" y="735330"/>
                    <a:pt x="1121410" y="781050"/>
                  </a:cubicBezTo>
                  <a:cubicBezTo>
                    <a:pt x="1211580" y="815340"/>
                    <a:pt x="1308100" y="859790"/>
                    <a:pt x="1346200" y="894080"/>
                  </a:cubicBezTo>
                  <a:cubicBezTo>
                    <a:pt x="1365250" y="910590"/>
                    <a:pt x="1372870" y="927100"/>
                    <a:pt x="1376680" y="941070"/>
                  </a:cubicBezTo>
                  <a:cubicBezTo>
                    <a:pt x="1379220" y="949960"/>
                    <a:pt x="1377950" y="958850"/>
                    <a:pt x="1374140" y="966470"/>
                  </a:cubicBezTo>
                  <a:cubicBezTo>
                    <a:pt x="1371600" y="974090"/>
                    <a:pt x="1363980" y="981710"/>
                    <a:pt x="1356360" y="984250"/>
                  </a:cubicBezTo>
                  <a:cubicBezTo>
                    <a:pt x="1347470" y="988060"/>
                    <a:pt x="1333500" y="979170"/>
                    <a:pt x="1322070" y="981710"/>
                  </a:cubicBezTo>
                  <a:cubicBezTo>
                    <a:pt x="1309370" y="986790"/>
                    <a:pt x="1300480" y="1005840"/>
                    <a:pt x="1285240" y="1013460"/>
                  </a:cubicBezTo>
                  <a:cubicBezTo>
                    <a:pt x="1264920" y="1024890"/>
                    <a:pt x="1247140" y="1024890"/>
                    <a:pt x="1209040" y="1035050"/>
                  </a:cubicBezTo>
                  <a:cubicBezTo>
                    <a:pt x="1090930" y="1065530"/>
                    <a:pt x="579120" y="1215390"/>
                    <a:pt x="488950" y="1211580"/>
                  </a:cubicBezTo>
                  <a:cubicBezTo>
                    <a:pt x="468630" y="1210310"/>
                    <a:pt x="458470" y="1206500"/>
                    <a:pt x="450850" y="1198880"/>
                  </a:cubicBezTo>
                  <a:cubicBezTo>
                    <a:pt x="444500" y="1191260"/>
                    <a:pt x="441960" y="1176020"/>
                    <a:pt x="445770" y="1165860"/>
                  </a:cubicBezTo>
                  <a:cubicBezTo>
                    <a:pt x="448310" y="1156970"/>
                    <a:pt x="457200" y="1145540"/>
                    <a:pt x="468630" y="1143000"/>
                  </a:cubicBezTo>
                  <a:cubicBezTo>
                    <a:pt x="495300" y="1139190"/>
                    <a:pt x="552450" y="1191260"/>
                    <a:pt x="605790" y="1207770"/>
                  </a:cubicBezTo>
                  <a:cubicBezTo>
                    <a:pt x="675640" y="1229360"/>
                    <a:pt x="746760" y="1236980"/>
                    <a:pt x="855980" y="1247140"/>
                  </a:cubicBezTo>
                  <a:cubicBezTo>
                    <a:pt x="1059180" y="1267460"/>
                    <a:pt x="1649730" y="1236980"/>
                    <a:pt x="1734820" y="1277620"/>
                  </a:cubicBezTo>
                  <a:cubicBezTo>
                    <a:pt x="1752600" y="1286510"/>
                    <a:pt x="1760220" y="1297940"/>
                    <a:pt x="1760220" y="1308100"/>
                  </a:cubicBezTo>
                  <a:cubicBezTo>
                    <a:pt x="1760220" y="1319530"/>
                    <a:pt x="1750060" y="1337310"/>
                    <a:pt x="1733550" y="1346200"/>
                  </a:cubicBezTo>
                  <a:cubicBezTo>
                    <a:pt x="1699260" y="1363980"/>
                    <a:pt x="1615440" y="1343660"/>
                    <a:pt x="1534160" y="1347470"/>
                  </a:cubicBezTo>
                  <a:cubicBezTo>
                    <a:pt x="1404620" y="1352550"/>
                    <a:pt x="1093470" y="1362710"/>
                    <a:pt x="1027430" y="1385570"/>
                  </a:cubicBezTo>
                  <a:cubicBezTo>
                    <a:pt x="1009650" y="1391920"/>
                    <a:pt x="1007110" y="1408430"/>
                    <a:pt x="996950" y="1407160"/>
                  </a:cubicBezTo>
                  <a:cubicBezTo>
                    <a:pt x="986790" y="1405890"/>
                    <a:pt x="967740" y="1383030"/>
                    <a:pt x="967740" y="1370330"/>
                  </a:cubicBezTo>
                  <a:cubicBezTo>
                    <a:pt x="969010" y="1358900"/>
                    <a:pt x="979170" y="1346200"/>
                    <a:pt x="1000760" y="1337310"/>
                  </a:cubicBezTo>
                  <a:cubicBezTo>
                    <a:pt x="1108710" y="1292860"/>
                    <a:pt x="1842770" y="1344930"/>
                    <a:pt x="2142490" y="1360170"/>
                  </a:cubicBezTo>
                  <a:cubicBezTo>
                    <a:pt x="2338070" y="1370330"/>
                    <a:pt x="2448560" y="1398270"/>
                    <a:pt x="2626360" y="1399540"/>
                  </a:cubicBezTo>
                  <a:cubicBezTo>
                    <a:pt x="2842260" y="1402080"/>
                    <a:pt x="3258820" y="1327150"/>
                    <a:pt x="3345180" y="1355090"/>
                  </a:cubicBezTo>
                  <a:cubicBezTo>
                    <a:pt x="3368040" y="1362710"/>
                    <a:pt x="3380740" y="1372870"/>
                    <a:pt x="3382010" y="1384300"/>
                  </a:cubicBezTo>
                  <a:cubicBezTo>
                    <a:pt x="3384550" y="1397000"/>
                    <a:pt x="3373120" y="1416050"/>
                    <a:pt x="3356610" y="1424940"/>
                  </a:cubicBezTo>
                  <a:cubicBezTo>
                    <a:pt x="3318510" y="1443990"/>
                    <a:pt x="3232150" y="1407160"/>
                    <a:pt x="3114040" y="1403350"/>
                  </a:cubicBezTo>
                  <a:cubicBezTo>
                    <a:pt x="2801620" y="1390650"/>
                    <a:pt x="1756410" y="1421130"/>
                    <a:pt x="1407160" y="1416050"/>
                  </a:cubicBezTo>
                  <a:cubicBezTo>
                    <a:pt x="1252220" y="1413510"/>
                    <a:pt x="1178560" y="1424940"/>
                    <a:pt x="1071880" y="1403350"/>
                  </a:cubicBezTo>
                  <a:cubicBezTo>
                    <a:pt x="966470" y="1383030"/>
                    <a:pt x="866140" y="1322070"/>
                    <a:pt x="770890" y="1292860"/>
                  </a:cubicBezTo>
                  <a:cubicBezTo>
                    <a:pt x="685800" y="1267460"/>
                    <a:pt x="563880" y="1254760"/>
                    <a:pt x="525780" y="1234440"/>
                  </a:cubicBezTo>
                  <a:cubicBezTo>
                    <a:pt x="513080" y="1226820"/>
                    <a:pt x="506730" y="1221740"/>
                    <a:pt x="504190" y="1212850"/>
                  </a:cubicBezTo>
                  <a:cubicBezTo>
                    <a:pt x="500380" y="1203960"/>
                    <a:pt x="500380" y="1191260"/>
                    <a:pt x="508000" y="1182370"/>
                  </a:cubicBezTo>
                  <a:cubicBezTo>
                    <a:pt x="523240" y="1164590"/>
                    <a:pt x="567690" y="1158240"/>
                    <a:pt x="621030" y="1146810"/>
                  </a:cubicBezTo>
                  <a:cubicBezTo>
                    <a:pt x="746760" y="1118870"/>
                    <a:pt x="1184910" y="1037590"/>
                    <a:pt x="1261110" y="1065530"/>
                  </a:cubicBezTo>
                  <a:cubicBezTo>
                    <a:pt x="1281430" y="1073150"/>
                    <a:pt x="1292860" y="1087120"/>
                    <a:pt x="1292860" y="1099820"/>
                  </a:cubicBezTo>
                  <a:cubicBezTo>
                    <a:pt x="1294130" y="1111250"/>
                    <a:pt x="1281430" y="1127760"/>
                    <a:pt x="1263650" y="1135380"/>
                  </a:cubicBezTo>
                  <a:cubicBezTo>
                    <a:pt x="1225550" y="1151890"/>
                    <a:pt x="1108710" y="1121410"/>
                    <a:pt x="1042670" y="1122680"/>
                  </a:cubicBezTo>
                  <a:cubicBezTo>
                    <a:pt x="988060" y="1125220"/>
                    <a:pt x="925830" y="1149350"/>
                    <a:pt x="895350" y="1140460"/>
                  </a:cubicBezTo>
                  <a:cubicBezTo>
                    <a:pt x="878840" y="1135380"/>
                    <a:pt x="866140" y="1126490"/>
                    <a:pt x="862330" y="1115060"/>
                  </a:cubicBezTo>
                  <a:cubicBezTo>
                    <a:pt x="858520" y="1104900"/>
                    <a:pt x="862330" y="1084580"/>
                    <a:pt x="873760" y="1075690"/>
                  </a:cubicBezTo>
                  <a:cubicBezTo>
                    <a:pt x="904240" y="1056640"/>
                    <a:pt x="1070610" y="1075690"/>
                    <a:pt x="1106170" y="1099820"/>
                  </a:cubicBezTo>
                  <a:cubicBezTo>
                    <a:pt x="1122680" y="1109980"/>
                    <a:pt x="1131570" y="1130300"/>
                    <a:pt x="1129030" y="1143000"/>
                  </a:cubicBezTo>
                  <a:cubicBezTo>
                    <a:pt x="1126490" y="1154430"/>
                    <a:pt x="1116330" y="1160780"/>
                    <a:pt x="1097280" y="1170940"/>
                  </a:cubicBezTo>
                  <a:cubicBezTo>
                    <a:pt x="1019810" y="1207770"/>
                    <a:pt x="584200" y="1257300"/>
                    <a:pt x="426720" y="1290320"/>
                  </a:cubicBezTo>
                  <a:cubicBezTo>
                    <a:pt x="340360" y="1309370"/>
                    <a:pt x="267970" y="1346200"/>
                    <a:pt x="227330" y="1339850"/>
                  </a:cubicBezTo>
                  <a:cubicBezTo>
                    <a:pt x="208280" y="1337310"/>
                    <a:pt x="191770" y="1328420"/>
                    <a:pt x="187960" y="1316990"/>
                  </a:cubicBezTo>
                  <a:cubicBezTo>
                    <a:pt x="185420" y="1306830"/>
                    <a:pt x="195580" y="1280160"/>
                    <a:pt x="207010" y="1276350"/>
                  </a:cubicBezTo>
                  <a:cubicBezTo>
                    <a:pt x="220980" y="1270000"/>
                    <a:pt x="247650" y="1297940"/>
                    <a:pt x="274320" y="1304290"/>
                  </a:cubicBezTo>
                  <a:cubicBezTo>
                    <a:pt x="308610" y="1314450"/>
                    <a:pt x="378460" y="1304290"/>
                    <a:pt x="398780" y="1318260"/>
                  </a:cubicBezTo>
                  <a:cubicBezTo>
                    <a:pt x="407670" y="1325880"/>
                    <a:pt x="412750" y="1338580"/>
                    <a:pt x="411480" y="1348740"/>
                  </a:cubicBezTo>
                  <a:cubicBezTo>
                    <a:pt x="410210" y="1358900"/>
                    <a:pt x="402590" y="1371600"/>
                    <a:pt x="386080" y="1379220"/>
                  </a:cubicBezTo>
                  <a:cubicBezTo>
                    <a:pt x="337820" y="1403350"/>
                    <a:pt x="91440" y="1408430"/>
                    <a:pt x="38100" y="1389380"/>
                  </a:cubicBezTo>
                  <a:cubicBezTo>
                    <a:pt x="17780" y="1381760"/>
                    <a:pt x="5080" y="1369060"/>
                    <a:pt x="2540" y="1358900"/>
                  </a:cubicBezTo>
                  <a:cubicBezTo>
                    <a:pt x="0" y="1348740"/>
                    <a:pt x="7620" y="1334770"/>
                    <a:pt x="13970" y="1328420"/>
                  </a:cubicBezTo>
                  <a:cubicBezTo>
                    <a:pt x="20320" y="1322070"/>
                    <a:pt x="24130" y="1322070"/>
                    <a:pt x="36830" y="1319530"/>
                  </a:cubicBezTo>
                  <a:cubicBezTo>
                    <a:pt x="92710" y="1309370"/>
                    <a:pt x="433070" y="1308100"/>
                    <a:pt x="497840" y="1328420"/>
                  </a:cubicBezTo>
                  <a:cubicBezTo>
                    <a:pt x="516890" y="1334770"/>
                    <a:pt x="527050" y="1341120"/>
                    <a:pt x="530860" y="1351280"/>
                  </a:cubicBezTo>
                  <a:cubicBezTo>
                    <a:pt x="534670" y="1362710"/>
                    <a:pt x="528320" y="1386840"/>
                    <a:pt x="514350" y="1395730"/>
                  </a:cubicBezTo>
                  <a:cubicBezTo>
                    <a:pt x="487680" y="1414780"/>
                    <a:pt x="388620" y="1414780"/>
                    <a:pt x="347980" y="1398270"/>
                  </a:cubicBezTo>
                  <a:cubicBezTo>
                    <a:pt x="320040" y="1386840"/>
                    <a:pt x="293370" y="1365250"/>
                    <a:pt x="285750" y="1336040"/>
                  </a:cubicBezTo>
                  <a:cubicBezTo>
                    <a:pt x="275590" y="1296670"/>
                    <a:pt x="313690" y="1198880"/>
                    <a:pt x="336550" y="1169670"/>
                  </a:cubicBezTo>
                  <a:cubicBezTo>
                    <a:pt x="346710" y="1154430"/>
                    <a:pt x="361950" y="1144270"/>
                    <a:pt x="373380" y="1144270"/>
                  </a:cubicBezTo>
                  <a:cubicBezTo>
                    <a:pt x="384810" y="1144270"/>
                    <a:pt x="397510" y="1154430"/>
                    <a:pt x="403860" y="1163320"/>
                  </a:cubicBezTo>
                  <a:cubicBezTo>
                    <a:pt x="407670" y="1169670"/>
                    <a:pt x="410210" y="1178560"/>
                    <a:pt x="408940" y="1186180"/>
                  </a:cubicBezTo>
                  <a:cubicBezTo>
                    <a:pt x="406400" y="1195070"/>
                    <a:pt x="396240" y="1210310"/>
                    <a:pt x="388620" y="1215390"/>
                  </a:cubicBezTo>
                  <a:cubicBezTo>
                    <a:pt x="381000" y="1219200"/>
                    <a:pt x="372110" y="1220470"/>
                    <a:pt x="364490" y="1217930"/>
                  </a:cubicBezTo>
                  <a:cubicBezTo>
                    <a:pt x="355600" y="1215390"/>
                    <a:pt x="341630" y="1205230"/>
                    <a:pt x="337820" y="1196340"/>
                  </a:cubicBezTo>
                  <a:cubicBezTo>
                    <a:pt x="332740" y="1189990"/>
                    <a:pt x="331470" y="1181100"/>
                    <a:pt x="335280" y="1173480"/>
                  </a:cubicBezTo>
                  <a:cubicBezTo>
                    <a:pt x="339090" y="1163320"/>
                    <a:pt x="358140" y="1144270"/>
                    <a:pt x="369570" y="1144270"/>
                  </a:cubicBezTo>
                  <a:cubicBezTo>
                    <a:pt x="382270" y="1144270"/>
                    <a:pt x="401320" y="1154430"/>
                    <a:pt x="406400" y="1169670"/>
                  </a:cubicBezTo>
                  <a:cubicBezTo>
                    <a:pt x="416560" y="1198880"/>
                    <a:pt x="339090" y="1303020"/>
                    <a:pt x="359410" y="1329690"/>
                  </a:cubicBezTo>
                  <a:cubicBezTo>
                    <a:pt x="377190" y="1355090"/>
                    <a:pt x="488950" y="1316990"/>
                    <a:pt x="514350" y="1332230"/>
                  </a:cubicBezTo>
                  <a:cubicBezTo>
                    <a:pt x="527050" y="1341120"/>
                    <a:pt x="534670" y="1357630"/>
                    <a:pt x="533400" y="1369060"/>
                  </a:cubicBezTo>
                  <a:cubicBezTo>
                    <a:pt x="532130" y="1380490"/>
                    <a:pt x="523240" y="1391920"/>
                    <a:pt x="505460" y="1399540"/>
                  </a:cubicBezTo>
                  <a:cubicBezTo>
                    <a:pt x="445770" y="1424940"/>
                    <a:pt x="88900" y="1414780"/>
                    <a:pt x="29210" y="1388110"/>
                  </a:cubicBezTo>
                  <a:cubicBezTo>
                    <a:pt x="12700" y="1380490"/>
                    <a:pt x="3810" y="1369060"/>
                    <a:pt x="2540" y="1358900"/>
                  </a:cubicBezTo>
                  <a:cubicBezTo>
                    <a:pt x="1270" y="1347470"/>
                    <a:pt x="6350" y="1332230"/>
                    <a:pt x="21590" y="1323340"/>
                  </a:cubicBezTo>
                  <a:cubicBezTo>
                    <a:pt x="66040" y="1295400"/>
                    <a:pt x="358140" y="1289050"/>
                    <a:pt x="398780" y="1318260"/>
                  </a:cubicBezTo>
                  <a:cubicBezTo>
                    <a:pt x="411480" y="1327150"/>
                    <a:pt x="412750" y="1346200"/>
                    <a:pt x="408940" y="1356360"/>
                  </a:cubicBezTo>
                  <a:cubicBezTo>
                    <a:pt x="407670" y="1366520"/>
                    <a:pt x="398780" y="1375410"/>
                    <a:pt x="386080" y="1379220"/>
                  </a:cubicBezTo>
                  <a:cubicBezTo>
                    <a:pt x="355600" y="1388110"/>
                    <a:pt x="231140" y="1358900"/>
                    <a:pt x="203200" y="1336040"/>
                  </a:cubicBezTo>
                  <a:cubicBezTo>
                    <a:pt x="191770" y="1325880"/>
                    <a:pt x="186690" y="1311910"/>
                    <a:pt x="187960" y="1300480"/>
                  </a:cubicBezTo>
                  <a:cubicBezTo>
                    <a:pt x="187960" y="1291590"/>
                    <a:pt x="194310" y="1283970"/>
                    <a:pt x="207010" y="1276350"/>
                  </a:cubicBezTo>
                  <a:cubicBezTo>
                    <a:pt x="238760" y="1254760"/>
                    <a:pt x="323850" y="1242060"/>
                    <a:pt x="414020" y="1223010"/>
                  </a:cubicBezTo>
                  <a:cubicBezTo>
                    <a:pt x="575310" y="1187450"/>
                    <a:pt x="1018540" y="1075690"/>
                    <a:pt x="1097280" y="1097280"/>
                  </a:cubicBezTo>
                  <a:cubicBezTo>
                    <a:pt x="1116330" y="1102360"/>
                    <a:pt x="1126490" y="1113790"/>
                    <a:pt x="1129030" y="1125220"/>
                  </a:cubicBezTo>
                  <a:cubicBezTo>
                    <a:pt x="1131570" y="1136650"/>
                    <a:pt x="1122680" y="1159510"/>
                    <a:pt x="1106170" y="1168400"/>
                  </a:cubicBezTo>
                  <a:cubicBezTo>
                    <a:pt x="1071880" y="1186180"/>
                    <a:pt x="919480" y="1153160"/>
                    <a:pt x="886460" y="1139190"/>
                  </a:cubicBezTo>
                  <a:cubicBezTo>
                    <a:pt x="875030" y="1134110"/>
                    <a:pt x="869950" y="1130300"/>
                    <a:pt x="866140" y="1122680"/>
                  </a:cubicBezTo>
                  <a:cubicBezTo>
                    <a:pt x="861060" y="1115060"/>
                    <a:pt x="859790" y="1098550"/>
                    <a:pt x="863600" y="1089660"/>
                  </a:cubicBezTo>
                  <a:cubicBezTo>
                    <a:pt x="866140" y="1082040"/>
                    <a:pt x="871220" y="1075690"/>
                    <a:pt x="881380" y="1070610"/>
                  </a:cubicBezTo>
                  <a:cubicBezTo>
                    <a:pt x="908050" y="1059180"/>
                    <a:pt x="985520" y="1055370"/>
                    <a:pt x="1043940" y="1054100"/>
                  </a:cubicBezTo>
                  <a:cubicBezTo>
                    <a:pt x="1112520" y="1052830"/>
                    <a:pt x="1234440" y="1047750"/>
                    <a:pt x="1270000" y="1066800"/>
                  </a:cubicBezTo>
                  <a:cubicBezTo>
                    <a:pt x="1283970" y="1075690"/>
                    <a:pt x="1292860" y="1088390"/>
                    <a:pt x="1292860" y="1099820"/>
                  </a:cubicBezTo>
                  <a:cubicBezTo>
                    <a:pt x="1294130" y="1109980"/>
                    <a:pt x="1287780" y="1122680"/>
                    <a:pt x="1271270" y="1132840"/>
                  </a:cubicBezTo>
                  <a:cubicBezTo>
                    <a:pt x="1200150" y="1178560"/>
                    <a:pt x="601980" y="1268730"/>
                    <a:pt x="525780" y="1234440"/>
                  </a:cubicBezTo>
                  <a:cubicBezTo>
                    <a:pt x="508000" y="1225550"/>
                    <a:pt x="502920" y="1207770"/>
                    <a:pt x="501650" y="1197610"/>
                  </a:cubicBezTo>
                  <a:cubicBezTo>
                    <a:pt x="501650" y="1189990"/>
                    <a:pt x="508000" y="1181100"/>
                    <a:pt x="513080" y="1176020"/>
                  </a:cubicBezTo>
                  <a:cubicBezTo>
                    <a:pt x="520700" y="1170940"/>
                    <a:pt x="529590" y="1169670"/>
                    <a:pt x="543560" y="1169670"/>
                  </a:cubicBezTo>
                  <a:cubicBezTo>
                    <a:pt x="586740" y="1170940"/>
                    <a:pt x="711200" y="1206500"/>
                    <a:pt x="791210" y="1229360"/>
                  </a:cubicBezTo>
                  <a:cubicBezTo>
                    <a:pt x="867410" y="1250950"/>
                    <a:pt x="961390" y="1278890"/>
                    <a:pt x="1012190" y="1301750"/>
                  </a:cubicBezTo>
                  <a:cubicBezTo>
                    <a:pt x="1041400" y="1314450"/>
                    <a:pt x="1054100" y="1329690"/>
                    <a:pt x="1078230" y="1337310"/>
                  </a:cubicBezTo>
                  <a:cubicBezTo>
                    <a:pt x="1107440" y="1344930"/>
                    <a:pt x="1122680" y="1342390"/>
                    <a:pt x="1174750" y="1344930"/>
                  </a:cubicBezTo>
                  <a:cubicBezTo>
                    <a:pt x="1409700" y="1352550"/>
                    <a:pt x="2782570" y="1322070"/>
                    <a:pt x="3117850" y="1336040"/>
                  </a:cubicBezTo>
                  <a:cubicBezTo>
                    <a:pt x="3234690" y="1339850"/>
                    <a:pt x="3315970" y="1339850"/>
                    <a:pt x="3354070" y="1356360"/>
                  </a:cubicBezTo>
                  <a:cubicBezTo>
                    <a:pt x="3368040" y="1361440"/>
                    <a:pt x="3375660" y="1367790"/>
                    <a:pt x="3379470" y="1376680"/>
                  </a:cubicBezTo>
                  <a:cubicBezTo>
                    <a:pt x="3383280" y="1385570"/>
                    <a:pt x="3383280" y="1400810"/>
                    <a:pt x="3376930" y="1409700"/>
                  </a:cubicBezTo>
                  <a:cubicBezTo>
                    <a:pt x="3368040" y="1422400"/>
                    <a:pt x="3345180" y="1426210"/>
                    <a:pt x="3310890" y="1432560"/>
                  </a:cubicBezTo>
                  <a:cubicBezTo>
                    <a:pt x="3204210" y="1454150"/>
                    <a:pt x="2767330" y="1468120"/>
                    <a:pt x="2625090" y="1471930"/>
                  </a:cubicBezTo>
                  <a:cubicBezTo>
                    <a:pt x="2562860" y="1473200"/>
                    <a:pt x="2538730" y="1477010"/>
                    <a:pt x="2487930" y="1471930"/>
                  </a:cubicBezTo>
                  <a:cubicBezTo>
                    <a:pt x="2426970" y="1466850"/>
                    <a:pt x="2348230" y="1441450"/>
                    <a:pt x="2286000" y="1433830"/>
                  </a:cubicBezTo>
                  <a:cubicBezTo>
                    <a:pt x="2233930" y="1427480"/>
                    <a:pt x="2212340" y="1430020"/>
                    <a:pt x="2142490" y="1427480"/>
                  </a:cubicBezTo>
                  <a:cubicBezTo>
                    <a:pt x="1941830" y="1421130"/>
                    <a:pt x="1102360" y="1457960"/>
                    <a:pt x="996950" y="1407160"/>
                  </a:cubicBezTo>
                  <a:cubicBezTo>
                    <a:pt x="976630" y="1397000"/>
                    <a:pt x="967740" y="1383030"/>
                    <a:pt x="967740" y="1370330"/>
                  </a:cubicBezTo>
                  <a:cubicBezTo>
                    <a:pt x="969010" y="1356360"/>
                    <a:pt x="984250" y="1337310"/>
                    <a:pt x="1009650" y="1324610"/>
                  </a:cubicBezTo>
                  <a:cubicBezTo>
                    <a:pt x="1084580" y="1286510"/>
                    <a:pt x="1399540" y="1282700"/>
                    <a:pt x="1534160" y="1277620"/>
                  </a:cubicBezTo>
                  <a:cubicBezTo>
                    <a:pt x="1619250" y="1275080"/>
                    <a:pt x="1711960" y="1262380"/>
                    <a:pt x="1742440" y="1281430"/>
                  </a:cubicBezTo>
                  <a:cubicBezTo>
                    <a:pt x="1755140" y="1289050"/>
                    <a:pt x="1761490" y="1305560"/>
                    <a:pt x="1760220" y="1316990"/>
                  </a:cubicBezTo>
                  <a:cubicBezTo>
                    <a:pt x="1757680" y="1328420"/>
                    <a:pt x="1746250" y="1338580"/>
                    <a:pt x="1724660" y="1346200"/>
                  </a:cubicBezTo>
                  <a:cubicBezTo>
                    <a:pt x="1628140" y="1380490"/>
                    <a:pt x="1054100" y="1336040"/>
                    <a:pt x="844550" y="1314450"/>
                  </a:cubicBezTo>
                  <a:cubicBezTo>
                    <a:pt x="728980" y="1301750"/>
                    <a:pt x="637540" y="1292860"/>
                    <a:pt x="574040" y="1267460"/>
                  </a:cubicBezTo>
                  <a:cubicBezTo>
                    <a:pt x="535940" y="1252220"/>
                    <a:pt x="511810" y="1220470"/>
                    <a:pt x="488950" y="1211580"/>
                  </a:cubicBezTo>
                  <a:cubicBezTo>
                    <a:pt x="476250" y="1206500"/>
                    <a:pt x="464820" y="1210310"/>
                    <a:pt x="457200" y="1205230"/>
                  </a:cubicBezTo>
                  <a:cubicBezTo>
                    <a:pt x="450850" y="1200150"/>
                    <a:pt x="444500" y="1191260"/>
                    <a:pt x="444500" y="1183640"/>
                  </a:cubicBezTo>
                  <a:cubicBezTo>
                    <a:pt x="444500" y="1172210"/>
                    <a:pt x="449580" y="1156970"/>
                    <a:pt x="468630" y="1143000"/>
                  </a:cubicBezTo>
                  <a:cubicBezTo>
                    <a:pt x="553720" y="1082040"/>
                    <a:pt x="1289050" y="878840"/>
                    <a:pt x="1361440" y="920750"/>
                  </a:cubicBezTo>
                  <a:cubicBezTo>
                    <a:pt x="1377950" y="929640"/>
                    <a:pt x="1379220" y="956310"/>
                    <a:pt x="1374140" y="966470"/>
                  </a:cubicBezTo>
                  <a:cubicBezTo>
                    <a:pt x="1369060" y="977900"/>
                    <a:pt x="1341120" y="989330"/>
                    <a:pt x="1329690" y="985520"/>
                  </a:cubicBezTo>
                  <a:cubicBezTo>
                    <a:pt x="1319530" y="982980"/>
                    <a:pt x="1316990" y="961390"/>
                    <a:pt x="1305560" y="949960"/>
                  </a:cubicBezTo>
                  <a:cubicBezTo>
                    <a:pt x="1291590" y="937260"/>
                    <a:pt x="1272540" y="927100"/>
                    <a:pt x="1248410" y="914400"/>
                  </a:cubicBezTo>
                  <a:cubicBezTo>
                    <a:pt x="1211580" y="894080"/>
                    <a:pt x="1165860" y="871220"/>
                    <a:pt x="1102360" y="849630"/>
                  </a:cubicBezTo>
                  <a:cubicBezTo>
                    <a:pt x="994410" y="814070"/>
                    <a:pt x="702310" y="769620"/>
                    <a:pt x="647700" y="744220"/>
                  </a:cubicBezTo>
                  <a:cubicBezTo>
                    <a:pt x="633730" y="737870"/>
                    <a:pt x="629920" y="734060"/>
                    <a:pt x="624840" y="726440"/>
                  </a:cubicBezTo>
                  <a:cubicBezTo>
                    <a:pt x="619760" y="718820"/>
                    <a:pt x="617220" y="707390"/>
                    <a:pt x="618490" y="698500"/>
                  </a:cubicBezTo>
                  <a:cubicBezTo>
                    <a:pt x="619760" y="689610"/>
                    <a:pt x="626110" y="679450"/>
                    <a:pt x="633730" y="673100"/>
                  </a:cubicBezTo>
                  <a:cubicBezTo>
                    <a:pt x="640080" y="668020"/>
                    <a:pt x="647700" y="665480"/>
                    <a:pt x="660400" y="664210"/>
                  </a:cubicBezTo>
                  <a:cubicBezTo>
                    <a:pt x="694690" y="660400"/>
                    <a:pt x="815340" y="669290"/>
                    <a:pt x="849630" y="683260"/>
                  </a:cubicBezTo>
                  <a:cubicBezTo>
                    <a:pt x="863600" y="689610"/>
                    <a:pt x="872490" y="697230"/>
                    <a:pt x="877570" y="706120"/>
                  </a:cubicBezTo>
                  <a:cubicBezTo>
                    <a:pt x="881380" y="713740"/>
                    <a:pt x="881380" y="725170"/>
                    <a:pt x="878840" y="734060"/>
                  </a:cubicBezTo>
                  <a:cubicBezTo>
                    <a:pt x="876300" y="741680"/>
                    <a:pt x="869950" y="749300"/>
                    <a:pt x="862330" y="755650"/>
                  </a:cubicBezTo>
                  <a:cubicBezTo>
                    <a:pt x="849630" y="764540"/>
                    <a:pt x="830580" y="772160"/>
                    <a:pt x="808990" y="778510"/>
                  </a:cubicBezTo>
                  <a:cubicBezTo>
                    <a:pt x="781050" y="786130"/>
                    <a:pt x="731520" y="798830"/>
                    <a:pt x="707390" y="791210"/>
                  </a:cubicBezTo>
                  <a:cubicBezTo>
                    <a:pt x="692150" y="786130"/>
                    <a:pt x="675640" y="770890"/>
                    <a:pt x="673100" y="760730"/>
                  </a:cubicBezTo>
                  <a:cubicBezTo>
                    <a:pt x="670560" y="750570"/>
                    <a:pt x="678180" y="736600"/>
                    <a:pt x="684530" y="730250"/>
                  </a:cubicBezTo>
                  <a:cubicBezTo>
                    <a:pt x="689610" y="723900"/>
                    <a:pt x="694690" y="723900"/>
                    <a:pt x="707390" y="721360"/>
                  </a:cubicBezTo>
                  <a:cubicBezTo>
                    <a:pt x="781050" y="707390"/>
                    <a:pt x="1254760" y="716280"/>
                    <a:pt x="1440180" y="721360"/>
                  </a:cubicBezTo>
                  <a:cubicBezTo>
                    <a:pt x="1555750" y="725170"/>
                    <a:pt x="1680210" y="720090"/>
                    <a:pt x="1718310" y="736600"/>
                  </a:cubicBezTo>
                  <a:cubicBezTo>
                    <a:pt x="1729740" y="741680"/>
                    <a:pt x="1733550" y="748030"/>
                    <a:pt x="1737360" y="755650"/>
                  </a:cubicBezTo>
                  <a:cubicBezTo>
                    <a:pt x="1741170" y="764540"/>
                    <a:pt x="1742440" y="774700"/>
                    <a:pt x="1738630" y="783590"/>
                  </a:cubicBezTo>
                  <a:cubicBezTo>
                    <a:pt x="1732280" y="795020"/>
                    <a:pt x="1715770" y="807720"/>
                    <a:pt x="1690370" y="816610"/>
                  </a:cubicBezTo>
                  <a:cubicBezTo>
                    <a:pt x="1624330" y="838200"/>
                    <a:pt x="1358900" y="852170"/>
                    <a:pt x="1308100" y="838200"/>
                  </a:cubicBezTo>
                  <a:cubicBezTo>
                    <a:pt x="1294130" y="834390"/>
                    <a:pt x="1289050" y="830580"/>
                    <a:pt x="1283970" y="822960"/>
                  </a:cubicBezTo>
                  <a:cubicBezTo>
                    <a:pt x="1278890" y="815340"/>
                    <a:pt x="1275080" y="805180"/>
                    <a:pt x="1276350" y="795020"/>
                  </a:cubicBezTo>
                  <a:cubicBezTo>
                    <a:pt x="1277620" y="784860"/>
                    <a:pt x="1287780" y="769620"/>
                    <a:pt x="1296670" y="764540"/>
                  </a:cubicBezTo>
                  <a:cubicBezTo>
                    <a:pt x="1304290" y="759460"/>
                    <a:pt x="1313180" y="758190"/>
                    <a:pt x="1324610" y="759460"/>
                  </a:cubicBezTo>
                  <a:cubicBezTo>
                    <a:pt x="1351280" y="763270"/>
                    <a:pt x="1410970" y="796290"/>
                    <a:pt x="1442720" y="815340"/>
                  </a:cubicBezTo>
                  <a:cubicBezTo>
                    <a:pt x="1465580" y="829310"/>
                    <a:pt x="1477010" y="836930"/>
                    <a:pt x="1498600" y="858520"/>
                  </a:cubicBezTo>
                  <a:cubicBezTo>
                    <a:pt x="1539240" y="896620"/>
                    <a:pt x="1605280" y="1014730"/>
                    <a:pt x="1653540" y="1038860"/>
                  </a:cubicBezTo>
                  <a:cubicBezTo>
                    <a:pt x="1681480" y="1054100"/>
                    <a:pt x="1692910" y="1046480"/>
                    <a:pt x="1734820" y="1045210"/>
                  </a:cubicBezTo>
                  <a:cubicBezTo>
                    <a:pt x="1882140" y="1042670"/>
                    <a:pt x="2487930" y="956310"/>
                    <a:pt x="2726690" y="935990"/>
                  </a:cubicBezTo>
                  <a:cubicBezTo>
                    <a:pt x="2860040" y="924560"/>
                    <a:pt x="2932430" y="922020"/>
                    <a:pt x="3039110" y="918210"/>
                  </a:cubicBezTo>
                  <a:cubicBezTo>
                    <a:pt x="3153410" y="914400"/>
                    <a:pt x="3337560" y="896620"/>
                    <a:pt x="3390900" y="914400"/>
                  </a:cubicBezTo>
                  <a:cubicBezTo>
                    <a:pt x="3409950" y="919480"/>
                    <a:pt x="3420110" y="928370"/>
                    <a:pt x="3423920" y="937260"/>
                  </a:cubicBezTo>
                  <a:cubicBezTo>
                    <a:pt x="3427730" y="947420"/>
                    <a:pt x="3425190" y="962660"/>
                    <a:pt x="3418840" y="970280"/>
                  </a:cubicBezTo>
                  <a:cubicBezTo>
                    <a:pt x="3412490" y="977900"/>
                    <a:pt x="3406140" y="980440"/>
                    <a:pt x="3389630" y="984250"/>
                  </a:cubicBezTo>
                  <a:cubicBezTo>
                    <a:pt x="3305810" y="1003300"/>
                    <a:pt x="2852420" y="979170"/>
                    <a:pt x="2627630" y="967740"/>
                  </a:cubicBezTo>
                  <a:cubicBezTo>
                    <a:pt x="2448560" y="958850"/>
                    <a:pt x="2261870" y="952500"/>
                    <a:pt x="2146300" y="929640"/>
                  </a:cubicBezTo>
                  <a:cubicBezTo>
                    <a:pt x="2078990" y="915670"/>
                    <a:pt x="2025650" y="882650"/>
                    <a:pt x="1992630" y="878840"/>
                  </a:cubicBezTo>
                  <a:cubicBezTo>
                    <a:pt x="1977390" y="876300"/>
                    <a:pt x="1967230" y="885190"/>
                    <a:pt x="1958340" y="881380"/>
                  </a:cubicBezTo>
                  <a:cubicBezTo>
                    <a:pt x="1949450" y="877570"/>
                    <a:pt x="1939290" y="864870"/>
                    <a:pt x="1936750" y="854710"/>
                  </a:cubicBezTo>
                  <a:cubicBezTo>
                    <a:pt x="1934210" y="847090"/>
                    <a:pt x="1934210" y="838200"/>
                    <a:pt x="1940560" y="829310"/>
                  </a:cubicBezTo>
                  <a:cubicBezTo>
                    <a:pt x="1957070" y="803910"/>
                    <a:pt x="2035810" y="765810"/>
                    <a:pt x="2095500" y="737870"/>
                  </a:cubicBezTo>
                  <a:cubicBezTo>
                    <a:pt x="2169160" y="703580"/>
                    <a:pt x="2311400" y="629920"/>
                    <a:pt x="2350770" y="642620"/>
                  </a:cubicBezTo>
                  <a:cubicBezTo>
                    <a:pt x="2367280" y="648970"/>
                    <a:pt x="2377440" y="673100"/>
                    <a:pt x="2376170" y="684530"/>
                  </a:cubicBezTo>
                  <a:cubicBezTo>
                    <a:pt x="2373630" y="695960"/>
                    <a:pt x="2360930" y="707390"/>
                    <a:pt x="2338070" y="713740"/>
                  </a:cubicBezTo>
                  <a:cubicBezTo>
                    <a:pt x="2237740" y="744220"/>
                    <a:pt x="1685290" y="673100"/>
                    <a:pt x="1465580" y="643890"/>
                  </a:cubicBezTo>
                  <a:cubicBezTo>
                    <a:pt x="1330960" y="627380"/>
                    <a:pt x="1200150" y="622300"/>
                    <a:pt x="1143000" y="586740"/>
                  </a:cubicBezTo>
                  <a:cubicBezTo>
                    <a:pt x="1115060" y="570230"/>
                    <a:pt x="1094740" y="546100"/>
                    <a:pt x="1094740" y="525780"/>
                  </a:cubicBezTo>
                  <a:cubicBezTo>
                    <a:pt x="1093470" y="506730"/>
                    <a:pt x="1108710" y="487680"/>
                    <a:pt x="1130300" y="472440"/>
                  </a:cubicBezTo>
                  <a:cubicBezTo>
                    <a:pt x="1168400" y="444500"/>
                    <a:pt x="1299210" y="405130"/>
                    <a:pt x="1336040" y="415290"/>
                  </a:cubicBezTo>
                  <a:cubicBezTo>
                    <a:pt x="1352550" y="420370"/>
                    <a:pt x="1362710" y="435610"/>
                    <a:pt x="1365250" y="447040"/>
                  </a:cubicBezTo>
                  <a:cubicBezTo>
                    <a:pt x="1367790" y="457200"/>
                    <a:pt x="1361440" y="473710"/>
                    <a:pt x="1353820" y="481330"/>
                  </a:cubicBezTo>
                  <a:cubicBezTo>
                    <a:pt x="1348740" y="487680"/>
                    <a:pt x="1341120" y="491490"/>
                    <a:pt x="1329690" y="491490"/>
                  </a:cubicBezTo>
                  <a:cubicBezTo>
                    <a:pt x="1300480" y="492760"/>
                    <a:pt x="1224280" y="464820"/>
                    <a:pt x="1177290" y="444500"/>
                  </a:cubicBezTo>
                  <a:cubicBezTo>
                    <a:pt x="1131570" y="424180"/>
                    <a:pt x="1069340" y="396240"/>
                    <a:pt x="1050290" y="369570"/>
                  </a:cubicBezTo>
                  <a:cubicBezTo>
                    <a:pt x="1040130" y="355600"/>
                    <a:pt x="1038860" y="339090"/>
                    <a:pt x="1041400" y="323850"/>
                  </a:cubicBezTo>
                  <a:cubicBezTo>
                    <a:pt x="1043940" y="307340"/>
                    <a:pt x="1051560" y="293370"/>
                    <a:pt x="1066800" y="276860"/>
                  </a:cubicBezTo>
                  <a:cubicBezTo>
                    <a:pt x="1097280" y="247650"/>
                    <a:pt x="1169670" y="214630"/>
                    <a:pt x="1239520" y="182880"/>
                  </a:cubicBezTo>
                  <a:cubicBezTo>
                    <a:pt x="1334770" y="138430"/>
                    <a:pt x="1540510" y="43180"/>
                    <a:pt x="1595120" y="48260"/>
                  </a:cubicBezTo>
                  <a:cubicBezTo>
                    <a:pt x="1611630" y="50800"/>
                    <a:pt x="1621790" y="59690"/>
                    <a:pt x="1626870" y="68580"/>
                  </a:cubicBezTo>
                  <a:cubicBezTo>
                    <a:pt x="1633220" y="78740"/>
                    <a:pt x="1634490" y="97790"/>
                    <a:pt x="1629410" y="106680"/>
                  </a:cubicBezTo>
                  <a:cubicBezTo>
                    <a:pt x="1623060" y="118110"/>
                    <a:pt x="1607820" y="128270"/>
                    <a:pt x="1588770" y="130810"/>
                  </a:cubicBezTo>
                  <a:cubicBezTo>
                    <a:pt x="1548130" y="138430"/>
                    <a:pt x="1419860" y="115570"/>
                    <a:pt x="1388110" y="91440"/>
                  </a:cubicBezTo>
                  <a:cubicBezTo>
                    <a:pt x="1372870" y="80010"/>
                    <a:pt x="1365250" y="62230"/>
                    <a:pt x="1366520" y="49530"/>
                  </a:cubicBezTo>
                  <a:cubicBezTo>
                    <a:pt x="1367790" y="35560"/>
                    <a:pt x="1380490" y="21590"/>
                    <a:pt x="1398270" y="13970"/>
                  </a:cubicBezTo>
                  <a:cubicBezTo>
                    <a:pt x="1431290" y="0"/>
                    <a:pt x="1512570" y="8890"/>
                    <a:pt x="1570990" y="16510"/>
                  </a:cubicBezTo>
                  <a:cubicBezTo>
                    <a:pt x="1630680" y="24130"/>
                    <a:pt x="1717040" y="43180"/>
                    <a:pt x="1752600" y="60960"/>
                  </a:cubicBezTo>
                  <a:cubicBezTo>
                    <a:pt x="1770380" y="69850"/>
                    <a:pt x="1780540" y="74930"/>
                    <a:pt x="1786890" y="88900"/>
                  </a:cubicBezTo>
                  <a:cubicBezTo>
                    <a:pt x="1795780" y="107950"/>
                    <a:pt x="1798320" y="147320"/>
                    <a:pt x="1781810" y="172720"/>
                  </a:cubicBezTo>
                  <a:cubicBezTo>
                    <a:pt x="1751330" y="215900"/>
                    <a:pt x="1631950" y="250190"/>
                    <a:pt x="1553210" y="281940"/>
                  </a:cubicBezTo>
                  <a:cubicBezTo>
                    <a:pt x="1473200" y="314960"/>
                    <a:pt x="1343660" y="382270"/>
                    <a:pt x="1306830" y="368300"/>
                  </a:cubicBezTo>
                  <a:cubicBezTo>
                    <a:pt x="1291590" y="361950"/>
                    <a:pt x="1282700" y="339090"/>
                    <a:pt x="1285240" y="327660"/>
                  </a:cubicBezTo>
                  <a:cubicBezTo>
                    <a:pt x="1287780" y="316230"/>
                    <a:pt x="1313180" y="298450"/>
                    <a:pt x="1323340" y="299720"/>
                  </a:cubicBezTo>
                  <a:cubicBezTo>
                    <a:pt x="1330960" y="300990"/>
                    <a:pt x="1330960" y="317500"/>
                    <a:pt x="1343660" y="323850"/>
                  </a:cubicBezTo>
                  <a:cubicBezTo>
                    <a:pt x="1381760" y="342900"/>
                    <a:pt x="1541780" y="332740"/>
                    <a:pt x="1630680" y="342900"/>
                  </a:cubicBezTo>
                  <a:cubicBezTo>
                    <a:pt x="1705610" y="350520"/>
                    <a:pt x="1784350" y="360680"/>
                    <a:pt x="1837690" y="374650"/>
                  </a:cubicBezTo>
                  <a:cubicBezTo>
                    <a:pt x="1873250" y="384810"/>
                    <a:pt x="1906270" y="396240"/>
                    <a:pt x="1922780" y="407670"/>
                  </a:cubicBezTo>
                  <a:cubicBezTo>
                    <a:pt x="1932940" y="414020"/>
                    <a:pt x="1939290" y="419100"/>
                    <a:pt x="1940560" y="426720"/>
                  </a:cubicBezTo>
                  <a:cubicBezTo>
                    <a:pt x="1943100" y="438150"/>
                    <a:pt x="1939290" y="459740"/>
                    <a:pt x="1930400" y="468630"/>
                  </a:cubicBezTo>
                  <a:cubicBezTo>
                    <a:pt x="1921510" y="477520"/>
                    <a:pt x="1903730" y="481330"/>
                    <a:pt x="1887220" y="482600"/>
                  </a:cubicBezTo>
                  <a:cubicBezTo>
                    <a:pt x="1866900" y="483870"/>
                    <a:pt x="1824990" y="477520"/>
                    <a:pt x="1813560" y="466090"/>
                  </a:cubicBezTo>
                  <a:cubicBezTo>
                    <a:pt x="1807210" y="458470"/>
                    <a:pt x="1805940" y="443230"/>
                    <a:pt x="1809750" y="434340"/>
                  </a:cubicBezTo>
                  <a:cubicBezTo>
                    <a:pt x="1814830" y="424180"/>
                    <a:pt x="1822450" y="417830"/>
                    <a:pt x="1842770" y="411480"/>
                  </a:cubicBezTo>
                  <a:cubicBezTo>
                    <a:pt x="1921510" y="387350"/>
                    <a:pt x="2424430" y="377190"/>
                    <a:pt x="2508250" y="408940"/>
                  </a:cubicBezTo>
                  <a:cubicBezTo>
                    <a:pt x="2531110" y="417830"/>
                    <a:pt x="2542540" y="430530"/>
                    <a:pt x="2545080" y="441960"/>
                  </a:cubicBezTo>
                  <a:cubicBezTo>
                    <a:pt x="2547620" y="450850"/>
                    <a:pt x="2545080" y="461010"/>
                    <a:pt x="2538730" y="467360"/>
                  </a:cubicBezTo>
                  <a:cubicBezTo>
                    <a:pt x="2532380" y="476250"/>
                    <a:pt x="2508250" y="483870"/>
                    <a:pt x="2508250" y="48387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4" name="Group 174"/>
          <p:cNvGrpSpPr/>
          <p:nvPr/>
        </p:nvGrpSpPr>
        <p:grpSpPr>
          <a:xfrm>
            <a:off x="7473678" y="7205985"/>
            <a:ext cx="490538" cy="661988"/>
            <a:chOff x="0" y="0"/>
            <a:chExt cx="654050" cy="882650"/>
          </a:xfrm>
        </p:grpSpPr>
        <p:sp>
          <p:nvSpPr>
            <p:cNvPr id="175" name="Freeform 175"/>
            <p:cNvSpPr/>
            <p:nvPr/>
          </p:nvSpPr>
          <p:spPr>
            <a:xfrm>
              <a:off x="46990" y="48260"/>
              <a:ext cx="563880" cy="783590"/>
            </a:xfrm>
            <a:custGeom>
              <a:avLst/>
              <a:gdLst/>
              <a:ahLst/>
              <a:cxnLst/>
              <a:rect l="l" t="t" r="r" b="b"/>
              <a:pathLst>
                <a:path w="563880" h="783590">
                  <a:moveTo>
                    <a:pt x="505460" y="783590"/>
                  </a:moveTo>
                  <a:cubicBezTo>
                    <a:pt x="331470" y="725170"/>
                    <a:pt x="111760" y="722630"/>
                    <a:pt x="49530" y="697230"/>
                  </a:cubicBezTo>
                  <a:cubicBezTo>
                    <a:pt x="25400" y="687070"/>
                    <a:pt x="8890" y="676910"/>
                    <a:pt x="3810" y="662940"/>
                  </a:cubicBezTo>
                  <a:cubicBezTo>
                    <a:pt x="0" y="651510"/>
                    <a:pt x="6350" y="629920"/>
                    <a:pt x="15240" y="621030"/>
                  </a:cubicBezTo>
                  <a:cubicBezTo>
                    <a:pt x="22860" y="613410"/>
                    <a:pt x="39370" y="619760"/>
                    <a:pt x="49530" y="613410"/>
                  </a:cubicBezTo>
                  <a:cubicBezTo>
                    <a:pt x="60960" y="604520"/>
                    <a:pt x="62230" y="582930"/>
                    <a:pt x="74930" y="570230"/>
                  </a:cubicBezTo>
                  <a:cubicBezTo>
                    <a:pt x="92710" y="553720"/>
                    <a:pt x="149860" y="533400"/>
                    <a:pt x="148590" y="528320"/>
                  </a:cubicBezTo>
                  <a:cubicBezTo>
                    <a:pt x="147320" y="524510"/>
                    <a:pt x="124460" y="532130"/>
                    <a:pt x="120650" y="527050"/>
                  </a:cubicBezTo>
                  <a:cubicBezTo>
                    <a:pt x="115570" y="519430"/>
                    <a:pt x="124460" y="490220"/>
                    <a:pt x="133350" y="482600"/>
                  </a:cubicBezTo>
                  <a:cubicBezTo>
                    <a:pt x="140970" y="473710"/>
                    <a:pt x="158750" y="471170"/>
                    <a:pt x="170180" y="473710"/>
                  </a:cubicBezTo>
                  <a:cubicBezTo>
                    <a:pt x="179070" y="476250"/>
                    <a:pt x="193040" y="490220"/>
                    <a:pt x="193040" y="490220"/>
                  </a:cubicBezTo>
                  <a:cubicBezTo>
                    <a:pt x="193040" y="491490"/>
                    <a:pt x="151130" y="476250"/>
                    <a:pt x="151130" y="467360"/>
                  </a:cubicBezTo>
                  <a:cubicBezTo>
                    <a:pt x="151130" y="454660"/>
                    <a:pt x="204470" y="440690"/>
                    <a:pt x="229870" y="422910"/>
                  </a:cubicBezTo>
                  <a:cubicBezTo>
                    <a:pt x="257810" y="402590"/>
                    <a:pt x="285750" y="355600"/>
                    <a:pt x="309880" y="346710"/>
                  </a:cubicBezTo>
                  <a:cubicBezTo>
                    <a:pt x="326390" y="341630"/>
                    <a:pt x="345440" y="341630"/>
                    <a:pt x="355600" y="349250"/>
                  </a:cubicBezTo>
                  <a:cubicBezTo>
                    <a:pt x="365760" y="356870"/>
                    <a:pt x="370840" y="382270"/>
                    <a:pt x="369570" y="392430"/>
                  </a:cubicBezTo>
                  <a:cubicBezTo>
                    <a:pt x="368300" y="400050"/>
                    <a:pt x="365760" y="405130"/>
                    <a:pt x="359410" y="408940"/>
                  </a:cubicBezTo>
                  <a:cubicBezTo>
                    <a:pt x="347980" y="416560"/>
                    <a:pt x="318770" y="416560"/>
                    <a:pt x="292100" y="416560"/>
                  </a:cubicBezTo>
                  <a:cubicBezTo>
                    <a:pt x="255270" y="417830"/>
                    <a:pt x="186690" y="415290"/>
                    <a:pt x="157480" y="405130"/>
                  </a:cubicBezTo>
                  <a:cubicBezTo>
                    <a:pt x="143510" y="400050"/>
                    <a:pt x="132080" y="394970"/>
                    <a:pt x="127000" y="384810"/>
                  </a:cubicBezTo>
                  <a:cubicBezTo>
                    <a:pt x="121920" y="375920"/>
                    <a:pt x="120650" y="358140"/>
                    <a:pt x="125730" y="349250"/>
                  </a:cubicBezTo>
                  <a:cubicBezTo>
                    <a:pt x="132080" y="337820"/>
                    <a:pt x="153670" y="339090"/>
                    <a:pt x="163830" y="326390"/>
                  </a:cubicBezTo>
                  <a:cubicBezTo>
                    <a:pt x="179070" y="311150"/>
                    <a:pt x="176530" y="278130"/>
                    <a:pt x="195580" y="255270"/>
                  </a:cubicBezTo>
                  <a:cubicBezTo>
                    <a:pt x="223520" y="219710"/>
                    <a:pt x="340360" y="162560"/>
                    <a:pt x="336550" y="153670"/>
                  </a:cubicBezTo>
                  <a:cubicBezTo>
                    <a:pt x="334010" y="148590"/>
                    <a:pt x="287020" y="170180"/>
                    <a:pt x="256540" y="170180"/>
                  </a:cubicBezTo>
                  <a:cubicBezTo>
                    <a:pt x="217170" y="171450"/>
                    <a:pt x="146050" y="168910"/>
                    <a:pt x="116840" y="146050"/>
                  </a:cubicBezTo>
                  <a:cubicBezTo>
                    <a:pt x="93980" y="129540"/>
                    <a:pt x="77470" y="95250"/>
                    <a:pt x="81280" y="73660"/>
                  </a:cubicBezTo>
                  <a:cubicBezTo>
                    <a:pt x="83820" y="50800"/>
                    <a:pt x="120650" y="22860"/>
                    <a:pt x="139700" y="11430"/>
                  </a:cubicBezTo>
                  <a:cubicBezTo>
                    <a:pt x="153670" y="5080"/>
                    <a:pt x="167640" y="0"/>
                    <a:pt x="177800" y="3810"/>
                  </a:cubicBezTo>
                  <a:cubicBezTo>
                    <a:pt x="189230" y="6350"/>
                    <a:pt x="203200" y="20320"/>
                    <a:pt x="207010" y="30480"/>
                  </a:cubicBezTo>
                  <a:cubicBezTo>
                    <a:pt x="210820" y="41910"/>
                    <a:pt x="207010" y="59690"/>
                    <a:pt x="200660" y="69850"/>
                  </a:cubicBezTo>
                  <a:cubicBezTo>
                    <a:pt x="193040" y="78740"/>
                    <a:pt x="175260" y="85090"/>
                    <a:pt x="165100" y="85090"/>
                  </a:cubicBezTo>
                  <a:cubicBezTo>
                    <a:pt x="154940" y="86360"/>
                    <a:pt x="146050" y="82550"/>
                    <a:pt x="139700" y="76200"/>
                  </a:cubicBezTo>
                  <a:cubicBezTo>
                    <a:pt x="132080" y="66040"/>
                    <a:pt x="123190" y="38100"/>
                    <a:pt x="129540" y="26670"/>
                  </a:cubicBezTo>
                  <a:cubicBezTo>
                    <a:pt x="134620" y="13970"/>
                    <a:pt x="161290" y="1270"/>
                    <a:pt x="173990" y="2540"/>
                  </a:cubicBezTo>
                  <a:cubicBezTo>
                    <a:pt x="185420" y="3810"/>
                    <a:pt x="200660" y="16510"/>
                    <a:pt x="204470" y="26670"/>
                  </a:cubicBezTo>
                  <a:cubicBezTo>
                    <a:pt x="209550" y="36830"/>
                    <a:pt x="205740" y="57150"/>
                    <a:pt x="203200" y="66040"/>
                  </a:cubicBezTo>
                  <a:cubicBezTo>
                    <a:pt x="200660" y="71120"/>
                    <a:pt x="199390" y="73660"/>
                    <a:pt x="194310" y="76200"/>
                  </a:cubicBezTo>
                  <a:cubicBezTo>
                    <a:pt x="182880" y="80010"/>
                    <a:pt x="130810" y="68580"/>
                    <a:pt x="130810" y="68580"/>
                  </a:cubicBezTo>
                  <a:cubicBezTo>
                    <a:pt x="130810" y="68580"/>
                    <a:pt x="292100" y="74930"/>
                    <a:pt x="341630" y="99060"/>
                  </a:cubicBezTo>
                  <a:cubicBezTo>
                    <a:pt x="374650" y="115570"/>
                    <a:pt x="411480" y="147320"/>
                    <a:pt x="414020" y="168910"/>
                  </a:cubicBezTo>
                  <a:cubicBezTo>
                    <a:pt x="415290" y="185420"/>
                    <a:pt x="398780" y="198120"/>
                    <a:pt x="383540" y="214630"/>
                  </a:cubicBezTo>
                  <a:cubicBezTo>
                    <a:pt x="356870" y="242570"/>
                    <a:pt x="293370" y="274320"/>
                    <a:pt x="255270" y="307340"/>
                  </a:cubicBezTo>
                  <a:cubicBezTo>
                    <a:pt x="218440" y="337820"/>
                    <a:pt x="181610" y="402590"/>
                    <a:pt x="157480" y="405130"/>
                  </a:cubicBezTo>
                  <a:cubicBezTo>
                    <a:pt x="144780" y="406400"/>
                    <a:pt x="132080" y="394970"/>
                    <a:pt x="127000" y="384810"/>
                  </a:cubicBezTo>
                  <a:cubicBezTo>
                    <a:pt x="121920" y="375920"/>
                    <a:pt x="120650" y="358140"/>
                    <a:pt x="125730" y="349250"/>
                  </a:cubicBezTo>
                  <a:cubicBezTo>
                    <a:pt x="132080" y="337820"/>
                    <a:pt x="147320" y="330200"/>
                    <a:pt x="163830" y="326390"/>
                  </a:cubicBezTo>
                  <a:cubicBezTo>
                    <a:pt x="195580" y="321310"/>
                    <a:pt x="269240" y="353060"/>
                    <a:pt x="302260" y="353060"/>
                  </a:cubicBezTo>
                  <a:cubicBezTo>
                    <a:pt x="321310" y="353060"/>
                    <a:pt x="336550" y="340360"/>
                    <a:pt x="347980" y="344170"/>
                  </a:cubicBezTo>
                  <a:cubicBezTo>
                    <a:pt x="356870" y="346710"/>
                    <a:pt x="364490" y="356870"/>
                    <a:pt x="368300" y="364490"/>
                  </a:cubicBezTo>
                  <a:cubicBezTo>
                    <a:pt x="370840" y="372110"/>
                    <a:pt x="373380" y="382270"/>
                    <a:pt x="369570" y="392430"/>
                  </a:cubicBezTo>
                  <a:cubicBezTo>
                    <a:pt x="364490" y="408940"/>
                    <a:pt x="346710" y="427990"/>
                    <a:pt x="327660" y="445770"/>
                  </a:cubicBezTo>
                  <a:cubicBezTo>
                    <a:pt x="298450" y="472440"/>
                    <a:pt x="241300" y="515620"/>
                    <a:pt x="203200" y="529590"/>
                  </a:cubicBezTo>
                  <a:cubicBezTo>
                    <a:pt x="175260" y="538480"/>
                    <a:pt x="137160" y="543560"/>
                    <a:pt x="125730" y="534670"/>
                  </a:cubicBezTo>
                  <a:cubicBezTo>
                    <a:pt x="118110" y="529590"/>
                    <a:pt x="118110" y="515620"/>
                    <a:pt x="119380" y="506730"/>
                  </a:cubicBezTo>
                  <a:cubicBezTo>
                    <a:pt x="120650" y="497840"/>
                    <a:pt x="125730" y="487680"/>
                    <a:pt x="133350" y="482600"/>
                  </a:cubicBezTo>
                  <a:cubicBezTo>
                    <a:pt x="140970" y="476250"/>
                    <a:pt x="156210" y="471170"/>
                    <a:pt x="170180" y="473710"/>
                  </a:cubicBezTo>
                  <a:cubicBezTo>
                    <a:pt x="187960" y="477520"/>
                    <a:pt x="226060" y="500380"/>
                    <a:pt x="229870" y="519430"/>
                  </a:cubicBezTo>
                  <a:cubicBezTo>
                    <a:pt x="233680" y="539750"/>
                    <a:pt x="210820" y="570230"/>
                    <a:pt x="187960" y="593090"/>
                  </a:cubicBezTo>
                  <a:cubicBezTo>
                    <a:pt x="153670" y="627380"/>
                    <a:pt x="59690" y="689610"/>
                    <a:pt x="30480" y="687070"/>
                  </a:cubicBezTo>
                  <a:cubicBezTo>
                    <a:pt x="16510" y="685800"/>
                    <a:pt x="7620" y="673100"/>
                    <a:pt x="3810" y="662940"/>
                  </a:cubicBezTo>
                  <a:cubicBezTo>
                    <a:pt x="0" y="654050"/>
                    <a:pt x="2540" y="636270"/>
                    <a:pt x="8890" y="628650"/>
                  </a:cubicBezTo>
                  <a:cubicBezTo>
                    <a:pt x="13970" y="619760"/>
                    <a:pt x="26670" y="612140"/>
                    <a:pt x="40640" y="612140"/>
                  </a:cubicBezTo>
                  <a:cubicBezTo>
                    <a:pt x="58420" y="610870"/>
                    <a:pt x="78740" y="629920"/>
                    <a:pt x="111760" y="637540"/>
                  </a:cubicBezTo>
                  <a:cubicBezTo>
                    <a:pt x="180340" y="654050"/>
                    <a:pt x="358140" y="651510"/>
                    <a:pt x="438150" y="673100"/>
                  </a:cubicBezTo>
                  <a:cubicBezTo>
                    <a:pt x="488950" y="687070"/>
                    <a:pt x="543560" y="703580"/>
                    <a:pt x="556260" y="726440"/>
                  </a:cubicBezTo>
                  <a:cubicBezTo>
                    <a:pt x="563880" y="739140"/>
                    <a:pt x="558800" y="762000"/>
                    <a:pt x="551180" y="772160"/>
                  </a:cubicBezTo>
                  <a:cubicBezTo>
                    <a:pt x="542290" y="782320"/>
                    <a:pt x="505460" y="783590"/>
                    <a:pt x="505460" y="78359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6" name="Group 176"/>
          <p:cNvGrpSpPr/>
          <p:nvPr/>
        </p:nvGrpSpPr>
        <p:grpSpPr>
          <a:xfrm>
            <a:off x="7433673" y="7075492"/>
            <a:ext cx="325755" cy="230505"/>
            <a:chOff x="0" y="0"/>
            <a:chExt cx="434340" cy="307340"/>
          </a:xfrm>
        </p:grpSpPr>
        <p:sp>
          <p:nvSpPr>
            <p:cNvPr id="177" name="Freeform 177"/>
            <p:cNvSpPr/>
            <p:nvPr/>
          </p:nvSpPr>
          <p:spPr>
            <a:xfrm>
              <a:off x="49530" y="48260"/>
              <a:ext cx="335280" cy="209550"/>
            </a:xfrm>
            <a:custGeom>
              <a:avLst/>
              <a:gdLst/>
              <a:ahLst/>
              <a:cxnLst/>
              <a:rect l="l" t="t" r="r" b="b"/>
              <a:pathLst>
                <a:path w="335280" h="209550">
                  <a:moveTo>
                    <a:pt x="269240" y="200660"/>
                  </a:moveTo>
                  <a:cubicBezTo>
                    <a:pt x="152400" y="125730"/>
                    <a:pt x="40640" y="95250"/>
                    <a:pt x="15240" y="68580"/>
                  </a:cubicBezTo>
                  <a:cubicBezTo>
                    <a:pt x="3810" y="57150"/>
                    <a:pt x="1270" y="44450"/>
                    <a:pt x="1270" y="34290"/>
                  </a:cubicBezTo>
                  <a:cubicBezTo>
                    <a:pt x="1270" y="25400"/>
                    <a:pt x="5080" y="16510"/>
                    <a:pt x="12700" y="11430"/>
                  </a:cubicBezTo>
                  <a:cubicBezTo>
                    <a:pt x="21590" y="5080"/>
                    <a:pt x="48260" y="0"/>
                    <a:pt x="58420" y="3810"/>
                  </a:cubicBezTo>
                  <a:cubicBezTo>
                    <a:pt x="67310" y="7620"/>
                    <a:pt x="72390" y="15240"/>
                    <a:pt x="76200" y="22860"/>
                  </a:cubicBezTo>
                  <a:cubicBezTo>
                    <a:pt x="78740" y="31750"/>
                    <a:pt x="77470" y="49530"/>
                    <a:pt x="73660" y="59690"/>
                  </a:cubicBezTo>
                  <a:cubicBezTo>
                    <a:pt x="69850" y="66040"/>
                    <a:pt x="62230" y="72390"/>
                    <a:pt x="54610" y="74930"/>
                  </a:cubicBezTo>
                  <a:cubicBezTo>
                    <a:pt x="44450" y="77470"/>
                    <a:pt x="26670" y="76200"/>
                    <a:pt x="17780" y="71120"/>
                  </a:cubicBezTo>
                  <a:cubicBezTo>
                    <a:pt x="8890" y="64770"/>
                    <a:pt x="2540" y="48260"/>
                    <a:pt x="1270" y="38100"/>
                  </a:cubicBezTo>
                  <a:cubicBezTo>
                    <a:pt x="0" y="30480"/>
                    <a:pt x="3810" y="20320"/>
                    <a:pt x="8890" y="15240"/>
                  </a:cubicBezTo>
                  <a:cubicBezTo>
                    <a:pt x="17780" y="6350"/>
                    <a:pt x="34290" y="0"/>
                    <a:pt x="54610" y="2540"/>
                  </a:cubicBezTo>
                  <a:cubicBezTo>
                    <a:pt x="106680" y="7620"/>
                    <a:pt x="280670" y="101600"/>
                    <a:pt x="314960" y="130810"/>
                  </a:cubicBezTo>
                  <a:cubicBezTo>
                    <a:pt x="326390" y="140970"/>
                    <a:pt x="331470" y="146050"/>
                    <a:pt x="332740" y="154940"/>
                  </a:cubicBezTo>
                  <a:cubicBezTo>
                    <a:pt x="335280" y="166370"/>
                    <a:pt x="330200" y="184150"/>
                    <a:pt x="323850" y="193040"/>
                  </a:cubicBezTo>
                  <a:cubicBezTo>
                    <a:pt x="318770" y="200660"/>
                    <a:pt x="307340" y="207010"/>
                    <a:pt x="298450" y="208280"/>
                  </a:cubicBezTo>
                  <a:cubicBezTo>
                    <a:pt x="288290" y="209550"/>
                    <a:pt x="269240" y="200660"/>
                    <a:pt x="269240" y="200660"/>
                  </a:cubicBezTo>
                </a:path>
              </a:pathLst>
            </a:custGeom>
            <a:solidFill>
              <a:srgbClr val="C4C8C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8" name="Group 178"/>
          <p:cNvGrpSpPr/>
          <p:nvPr/>
        </p:nvGrpSpPr>
        <p:grpSpPr>
          <a:xfrm>
            <a:off x="7445103" y="3744600"/>
            <a:ext cx="7497128" cy="866775"/>
            <a:chOff x="0" y="0"/>
            <a:chExt cx="9996170" cy="1155700"/>
          </a:xfrm>
        </p:grpSpPr>
        <p:sp>
          <p:nvSpPr>
            <p:cNvPr id="179" name="Freeform 179"/>
            <p:cNvSpPr/>
            <p:nvPr/>
          </p:nvSpPr>
          <p:spPr>
            <a:xfrm>
              <a:off x="48261" y="44450"/>
              <a:ext cx="9898379" cy="1079500"/>
            </a:xfrm>
            <a:custGeom>
              <a:avLst/>
              <a:gdLst/>
              <a:ahLst/>
              <a:cxnLst/>
              <a:rect l="l" t="t" r="r" b="b"/>
              <a:pathLst>
                <a:path w="9898379" h="1079500">
                  <a:moveTo>
                    <a:pt x="106679" y="74930"/>
                  </a:moveTo>
                  <a:cubicBezTo>
                    <a:pt x="850899" y="92710"/>
                    <a:pt x="1273809" y="81280"/>
                    <a:pt x="1432559" y="85090"/>
                  </a:cubicBezTo>
                  <a:cubicBezTo>
                    <a:pt x="1497329" y="86360"/>
                    <a:pt x="1536699" y="81280"/>
                    <a:pt x="1569719" y="92710"/>
                  </a:cubicBezTo>
                  <a:cubicBezTo>
                    <a:pt x="1591309" y="99060"/>
                    <a:pt x="1610359" y="109220"/>
                    <a:pt x="1619249" y="123190"/>
                  </a:cubicBezTo>
                  <a:cubicBezTo>
                    <a:pt x="1626869" y="138430"/>
                    <a:pt x="1628139" y="166370"/>
                    <a:pt x="1620519" y="181610"/>
                  </a:cubicBezTo>
                  <a:cubicBezTo>
                    <a:pt x="1612899" y="196850"/>
                    <a:pt x="1598929" y="207010"/>
                    <a:pt x="1573529" y="215900"/>
                  </a:cubicBezTo>
                  <a:cubicBezTo>
                    <a:pt x="1518919" y="234950"/>
                    <a:pt x="1386839" y="218440"/>
                    <a:pt x="1268729" y="226060"/>
                  </a:cubicBezTo>
                  <a:cubicBezTo>
                    <a:pt x="1108709" y="237490"/>
                    <a:pt x="880109" y="261620"/>
                    <a:pt x="702309" y="285750"/>
                  </a:cubicBezTo>
                  <a:cubicBezTo>
                    <a:pt x="542289" y="307340"/>
                    <a:pt x="317499" y="369570"/>
                    <a:pt x="250189" y="361950"/>
                  </a:cubicBezTo>
                  <a:cubicBezTo>
                    <a:pt x="229869" y="359410"/>
                    <a:pt x="220979" y="354330"/>
                    <a:pt x="212089" y="345440"/>
                  </a:cubicBezTo>
                  <a:cubicBezTo>
                    <a:pt x="201929" y="336550"/>
                    <a:pt x="194309" y="321310"/>
                    <a:pt x="193039" y="308610"/>
                  </a:cubicBezTo>
                  <a:cubicBezTo>
                    <a:pt x="191769" y="295910"/>
                    <a:pt x="196849" y="279400"/>
                    <a:pt x="204469" y="269240"/>
                  </a:cubicBezTo>
                  <a:cubicBezTo>
                    <a:pt x="212089" y="257810"/>
                    <a:pt x="220979" y="251460"/>
                    <a:pt x="238759" y="246380"/>
                  </a:cubicBezTo>
                  <a:cubicBezTo>
                    <a:pt x="288289" y="233680"/>
                    <a:pt x="397509" y="257810"/>
                    <a:pt x="530859" y="262890"/>
                  </a:cubicBezTo>
                  <a:cubicBezTo>
                    <a:pt x="817879" y="271780"/>
                    <a:pt x="1756409" y="242570"/>
                    <a:pt x="1893569" y="278130"/>
                  </a:cubicBezTo>
                  <a:cubicBezTo>
                    <a:pt x="1918969" y="284480"/>
                    <a:pt x="1927859" y="288290"/>
                    <a:pt x="1936749" y="300990"/>
                  </a:cubicBezTo>
                  <a:cubicBezTo>
                    <a:pt x="1944369" y="312420"/>
                    <a:pt x="1948179" y="335280"/>
                    <a:pt x="1941829" y="349250"/>
                  </a:cubicBezTo>
                  <a:cubicBezTo>
                    <a:pt x="1935479" y="364490"/>
                    <a:pt x="1922779" y="373380"/>
                    <a:pt x="1892299" y="383540"/>
                  </a:cubicBezTo>
                  <a:cubicBezTo>
                    <a:pt x="1742439" y="429260"/>
                    <a:pt x="544829" y="402590"/>
                    <a:pt x="414019" y="378460"/>
                  </a:cubicBezTo>
                  <a:cubicBezTo>
                    <a:pt x="393699" y="374650"/>
                    <a:pt x="388619" y="372110"/>
                    <a:pt x="379729" y="364490"/>
                  </a:cubicBezTo>
                  <a:cubicBezTo>
                    <a:pt x="370839" y="356870"/>
                    <a:pt x="364489" y="344170"/>
                    <a:pt x="363219" y="332740"/>
                  </a:cubicBezTo>
                  <a:cubicBezTo>
                    <a:pt x="361949" y="321310"/>
                    <a:pt x="364489" y="306070"/>
                    <a:pt x="372109" y="295910"/>
                  </a:cubicBezTo>
                  <a:cubicBezTo>
                    <a:pt x="378459" y="287020"/>
                    <a:pt x="387349" y="278130"/>
                    <a:pt x="402589" y="275590"/>
                  </a:cubicBezTo>
                  <a:cubicBezTo>
                    <a:pt x="434339" y="270510"/>
                    <a:pt x="499109" y="308610"/>
                    <a:pt x="567689" y="321310"/>
                  </a:cubicBezTo>
                  <a:cubicBezTo>
                    <a:pt x="679449" y="341630"/>
                    <a:pt x="839469" y="344170"/>
                    <a:pt x="1005839" y="365760"/>
                  </a:cubicBezTo>
                  <a:cubicBezTo>
                    <a:pt x="1230629" y="396240"/>
                    <a:pt x="1650999" y="471170"/>
                    <a:pt x="1791969" y="496570"/>
                  </a:cubicBezTo>
                  <a:cubicBezTo>
                    <a:pt x="1844039" y="506730"/>
                    <a:pt x="1875789" y="506730"/>
                    <a:pt x="1898649" y="518160"/>
                  </a:cubicBezTo>
                  <a:cubicBezTo>
                    <a:pt x="1911349" y="524510"/>
                    <a:pt x="1918969" y="532130"/>
                    <a:pt x="1924049" y="542290"/>
                  </a:cubicBezTo>
                  <a:cubicBezTo>
                    <a:pt x="1929129" y="552450"/>
                    <a:pt x="1930399" y="566420"/>
                    <a:pt x="1926589" y="577850"/>
                  </a:cubicBezTo>
                  <a:cubicBezTo>
                    <a:pt x="1922779" y="589280"/>
                    <a:pt x="1912619" y="600710"/>
                    <a:pt x="1894839" y="610870"/>
                  </a:cubicBezTo>
                  <a:cubicBezTo>
                    <a:pt x="1851659" y="633730"/>
                    <a:pt x="1723389" y="650240"/>
                    <a:pt x="1640839" y="661670"/>
                  </a:cubicBezTo>
                  <a:cubicBezTo>
                    <a:pt x="1562099" y="673100"/>
                    <a:pt x="1511299" y="678180"/>
                    <a:pt x="1409699" y="683260"/>
                  </a:cubicBezTo>
                  <a:cubicBezTo>
                    <a:pt x="1216659" y="694690"/>
                    <a:pt x="806449" y="712470"/>
                    <a:pt x="561339" y="697230"/>
                  </a:cubicBezTo>
                  <a:cubicBezTo>
                    <a:pt x="373379" y="685800"/>
                    <a:pt x="133349" y="656590"/>
                    <a:pt x="64769" y="628650"/>
                  </a:cubicBezTo>
                  <a:cubicBezTo>
                    <a:pt x="44449" y="621030"/>
                    <a:pt x="36829" y="614680"/>
                    <a:pt x="29209" y="604520"/>
                  </a:cubicBezTo>
                  <a:cubicBezTo>
                    <a:pt x="24129" y="596900"/>
                    <a:pt x="20319" y="586740"/>
                    <a:pt x="20319" y="576580"/>
                  </a:cubicBezTo>
                  <a:cubicBezTo>
                    <a:pt x="19049" y="567690"/>
                    <a:pt x="19049" y="557530"/>
                    <a:pt x="24129" y="548640"/>
                  </a:cubicBezTo>
                  <a:cubicBezTo>
                    <a:pt x="29209" y="537210"/>
                    <a:pt x="33019" y="527050"/>
                    <a:pt x="52069" y="516890"/>
                  </a:cubicBezTo>
                  <a:cubicBezTo>
                    <a:pt x="144779" y="469900"/>
                    <a:pt x="803909" y="441960"/>
                    <a:pt x="1003299" y="422910"/>
                  </a:cubicBezTo>
                  <a:cubicBezTo>
                    <a:pt x="1096009" y="415290"/>
                    <a:pt x="1167129" y="402590"/>
                    <a:pt x="1206499" y="406400"/>
                  </a:cubicBezTo>
                  <a:cubicBezTo>
                    <a:pt x="1223009" y="407670"/>
                    <a:pt x="1233169" y="408940"/>
                    <a:pt x="1242059" y="416560"/>
                  </a:cubicBezTo>
                  <a:cubicBezTo>
                    <a:pt x="1252219" y="426720"/>
                    <a:pt x="1264919" y="457200"/>
                    <a:pt x="1259839" y="472440"/>
                  </a:cubicBezTo>
                  <a:cubicBezTo>
                    <a:pt x="1256029" y="487680"/>
                    <a:pt x="1236979" y="502920"/>
                    <a:pt x="1214119" y="509270"/>
                  </a:cubicBezTo>
                  <a:cubicBezTo>
                    <a:pt x="1170939" y="520700"/>
                    <a:pt x="1097279" y="487680"/>
                    <a:pt x="999489" y="477520"/>
                  </a:cubicBezTo>
                  <a:cubicBezTo>
                    <a:pt x="796289" y="458470"/>
                    <a:pt x="147319" y="449580"/>
                    <a:pt x="49529" y="426720"/>
                  </a:cubicBezTo>
                  <a:cubicBezTo>
                    <a:pt x="30479" y="422910"/>
                    <a:pt x="25399" y="421640"/>
                    <a:pt x="17779" y="414020"/>
                  </a:cubicBezTo>
                  <a:cubicBezTo>
                    <a:pt x="10159" y="406400"/>
                    <a:pt x="3809" y="392430"/>
                    <a:pt x="2539" y="382270"/>
                  </a:cubicBezTo>
                  <a:cubicBezTo>
                    <a:pt x="1269" y="370840"/>
                    <a:pt x="5079" y="356870"/>
                    <a:pt x="12699" y="347980"/>
                  </a:cubicBezTo>
                  <a:cubicBezTo>
                    <a:pt x="19049" y="340360"/>
                    <a:pt x="34289" y="332740"/>
                    <a:pt x="41909" y="330200"/>
                  </a:cubicBezTo>
                  <a:cubicBezTo>
                    <a:pt x="45719" y="327660"/>
                    <a:pt x="50799" y="326390"/>
                    <a:pt x="53339" y="328930"/>
                  </a:cubicBezTo>
                  <a:cubicBezTo>
                    <a:pt x="62229" y="336550"/>
                    <a:pt x="60959" y="421640"/>
                    <a:pt x="49529" y="429260"/>
                  </a:cubicBezTo>
                  <a:cubicBezTo>
                    <a:pt x="41909" y="433070"/>
                    <a:pt x="25399" y="422910"/>
                    <a:pt x="17779" y="415290"/>
                  </a:cubicBezTo>
                  <a:cubicBezTo>
                    <a:pt x="10159" y="407670"/>
                    <a:pt x="3809" y="394970"/>
                    <a:pt x="2539" y="384810"/>
                  </a:cubicBezTo>
                  <a:cubicBezTo>
                    <a:pt x="2539" y="373380"/>
                    <a:pt x="5079" y="359410"/>
                    <a:pt x="12699" y="350520"/>
                  </a:cubicBezTo>
                  <a:cubicBezTo>
                    <a:pt x="20319" y="341630"/>
                    <a:pt x="29209" y="336550"/>
                    <a:pt x="53339" y="331470"/>
                  </a:cubicBezTo>
                  <a:cubicBezTo>
                    <a:pt x="187959" y="302260"/>
                    <a:pt x="1007109" y="349250"/>
                    <a:pt x="1431289" y="344170"/>
                  </a:cubicBezTo>
                  <a:cubicBezTo>
                    <a:pt x="1797049" y="340360"/>
                    <a:pt x="2343149" y="295910"/>
                    <a:pt x="2448559" y="313690"/>
                  </a:cubicBezTo>
                  <a:cubicBezTo>
                    <a:pt x="2468879" y="316230"/>
                    <a:pt x="2475229" y="318770"/>
                    <a:pt x="2482849" y="326390"/>
                  </a:cubicBezTo>
                  <a:cubicBezTo>
                    <a:pt x="2491739" y="334010"/>
                    <a:pt x="2500629" y="346710"/>
                    <a:pt x="2500629" y="359410"/>
                  </a:cubicBezTo>
                  <a:cubicBezTo>
                    <a:pt x="2501899" y="373380"/>
                    <a:pt x="2493009" y="394970"/>
                    <a:pt x="2484119" y="405130"/>
                  </a:cubicBezTo>
                  <a:cubicBezTo>
                    <a:pt x="2475229" y="414020"/>
                    <a:pt x="2466339" y="416560"/>
                    <a:pt x="2448559" y="419100"/>
                  </a:cubicBezTo>
                  <a:cubicBezTo>
                    <a:pt x="2396489" y="422910"/>
                    <a:pt x="2264409" y="375920"/>
                    <a:pt x="2134869" y="361950"/>
                  </a:cubicBezTo>
                  <a:cubicBezTo>
                    <a:pt x="1930399" y="340360"/>
                    <a:pt x="1427479" y="377190"/>
                    <a:pt x="1336039" y="331470"/>
                  </a:cubicBezTo>
                  <a:cubicBezTo>
                    <a:pt x="1313179" y="320040"/>
                    <a:pt x="1303019" y="304800"/>
                    <a:pt x="1301749" y="289560"/>
                  </a:cubicBezTo>
                  <a:cubicBezTo>
                    <a:pt x="1300479" y="274320"/>
                    <a:pt x="1310639" y="254000"/>
                    <a:pt x="1328419" y="240030"/>
                  </a:cubicBezTo>
                  <a:cubicBezTo>
                    <a:pt x="1370329" y="209550"/>
                    <a:pt x="1496059" y="200660"/>
                    <a:pt x="1597659" y="184150"/>
                  </a:cubicBezTo>
                  <a:cubicBezTo>
                    <a:pt x="1725929" y="163830"/>
                    <a:pt x="2002789" y="95250"/>
                    <a:pt x="2039619" y="132080"/>
                  </a:cubicBezTo>
                  <a:cubicBezTo>
                    <a:pt x="2054859" y="146050"/>
                    <a:pt x="2051049" y="184150"/>
                    <a:pt x="2030729" y="200660"/>
                  </a:cubicBezTo>
                  <a:cubicBezTo>
                    <a:pt x="1973579" y="251460"/>
                    <a:pt x="1494789" y="220980"/>
                    <a:pt x="1413509" y="189230"/>
                  </a:cubicBezTo>
                  <a:cubicBezTo>
                    <a:pt x="1389379" y="180340"/>
                    <a:pt x="1379219" y="167640"/>
                    <a:pt x="1374139" y="154940"/>
                  </a:cubicBezTo>
                  <a:cubicBezTo>
                    <a:pt x="1367789" y="142240"/>
                    <a:pt x="1370329" y="125730"/>
                    <a:pt x="1374139" y="114300"/>
                  </a:cubicBezTo>
                  <a:cubicBezTo>
                    <a:pt x="1376679" y="105410"/>
                    <a:pt x="1381759" y="97790"/>
                    <a:pt x="1389379" y="91440"/>
                  </a:cubicBezTo>
                  <a:cubicBezTo>
                    <a:pt x="1398269" y="85090"/>
                    <a:pt x="1408429" y="81280"/>
                    <a:pt x="1426209" y="77470"/>
                  </a:cubicBezTo>
                  <a:cubicBezTo>
                    <a:pt x="1471929" y="71120"/>
                    <a:pt x="1555749" y="85090"/>
                    <a:pt x="1663699" y="87630"/>
                  </a:cubicBezTo>
                  <a:cubicBezTo>
                    <a:pt x="1894839" y="91440"/>
                    <a:pt x="2640329" y="57150"/>
                    <a:pt x="2753359" y="77470"/>
                  </a:cubicBezTo>
                  <a:cubicBezTo>
                    <a:pt x="2774949" y="81280"/>
                    <a:pt x="2781299" y="82550"/>
                    <a:pt x="2790189" y="92710"/>
                  </a:cubicBezTo>
                  <a:cubicBezTo>
                    <a:pt x="2800349" y="102870"/>
                    <a:pt x="2810509" y="127000"/>
                    <a:pt x="2809239" y="140970"/>
                  </a:cubicBezTo>
                  <a:cubicBezTo>
                    <a:pt x="2807969" y="153670"/>
                    <a:pt x="2799079" y="168910"/>
                    <a:pt x="2790189" y="176530"/>
                  </a:cubicBezTo>
                  <a:cubicBezTo>
                    <a:pt x="2781299" y="185420"/>
                    <a:pt x="2773679" y="187960"/>
                    <a:pt x="2753359" y="190500"/>
                  </a:cubicBezTo>
                  <a:cubicBezTo>
                    <a:pt x="2678429" y="201930"/>
                    <a:pt x="2439669" y="157480"/>
                    <a:pt x="2222499" y="149860"/>
                  </a:cubicBezTo>
                  <a:cubicBezTo>
                    <a:pt x="1877059" y="138430"/>
                    <a:pt x="1120139" y="181610"/>
                    <a:pt x="880109" y="160020"/>
                  </a:cubicBezTo>
                  <a:cubicBezTo>
                    <a:pt x="789939" y="152400"/>
                    <a:pt x="726439" y="144780"/>
                    <a:pt x="697229" y="127000"/>
                  </a:cubicBezTo>
                  <a:cubicBezTo>
                    <a:pt x="685799" y="119380"/>
                    <a:pt x="681989" y="110490"/>
                    <a:pt x="679449" y="100330"/>
                  </a:cubicBezTo>
                  <a:cubicBezTo>
                    <a:pt x="674369" y="87630"/>
                    <a:pt x="671829" y="66040"/>
                    <a:pt x="678179" y="52070"/>
                  </a:cubicBezTo>
                  <a:cubicBezTo>
                    <a:pt x="685799" y="35560"/>
                    <a:pt x="704849" y="17780"/>
                    <a:pt x="725169" y="10160"/>
                  </a:cubicBezTo>
                  <a:cubicBezTo>
                    <a:pt x="750569" y="0"/>
                    <a:pt x="787399" y="7620"/>
                    <a:pt x="826769" y="11430"/>
                  </a:cubicBezTo>
                  <a:cubicBezTo>
                    <a:pt x="878839" y="17780"/>
                    <a:pt x="938529" y="38100"/>
                    <a:pt x="1009649" y="49530"/>
                  </a:cubicBezTo>
                  <a:cubicBezTo>
                    <a:pt x="1109979" y="64770"/>
                    <a:pt x="1261109" y="80010"/>
                    <a:pt x="1372869" y="90170"/>
                  </a:cubicBezTo>
                  <a:cubicBezTo>
                    <a:pt x="1470659" y="99060"/>
                    <a:pt x="1517649" y="102870"/>
                    <a:pt x="1645919" y="109220"/>
                  </a:cubicBezTo>
                  <a:cubicBezTo>
                    <a:pt x="1954529" y="121920"/>
                    <a:pt x="2755899" y="123190"/>
                    <a:pt x="3224529" y="139700"/>
                  </a:cubicBezTo>
                  <a:cubicBezTo>
                    <a:pt x="3600449" y="153670"/>
                    <a:pt x="4150359" y="129540"/>
                    <a:pt x="4241799" y="191770"/>
                  </a:cubicBezTo>
                  <a:cubicBezTo>
                    <a:pt x="4263389" y="207010"/>
                    <a:pt x="4267199" y="228600"/>
                    <a:pt x="4264659" y="243840"/>
                  </a:cubicBezTo>
                  <a:cubicBezTo>
                    <a:pt x="4262119" y="259080"/>
                    <a:pt x="4251959" y="271780"/>
                    <a:pt x="4225289" y="284480"/>
                  </a:cubicBezTo>
                  <a:cubicBezTo>
                    <a:pt x="4086859" y="344170"/>
                    <a:pt x="3129279" y="311150"/>
                    <a:pt x="2724149" y="330200"/>
                  </a:cubicBezTo>
                  <a:cubicBezTo>
                    <a:pt x="2447289" y="344170"/>
                    <a:pt x="2109469" y="386080"/>
                    <a:pt x="2025649" y="374650"/>
                  </a:cubicBezTo>
                  <a:cubicBezTo>
                    <a:pt x="2006599" y="372110"/>
                    <a:pt x="2000249" y="369570"/>
                    <a:pt x="1992629" y="363220"/>
                  </a:cubicBezTo>
                  <a:cubicBezTo>
                    <a:pt x="1983739" y="355600"/>
                    <a:pt x="1974849" y="342900"/>
                    <a:pt x="1974849" y="331470"/>
                  </a:cubicBezTo>
                  <a:cubicBezTo>
                    <a:pt x="1974849" y="317500"/>
                    <a:pt x="1978659" y="293370"/>
                    <a:pt x="2000249" y="280670"/>
                  </a:cubicBezTo>
                  <a:cubicBezTo>
                    <a:pt x="2078989" y="232410"/>
                    <a:pt x="2482849" y="292100"/>
                    <a:pt x="2772409" y="290830"/>
                  </a:cubicBezTo>
                  <a:cubicBezTo>
                    <a:pt x="3144519" y="288290"/>
                    <a:pt x="3938269" y="226060"/>
                    <a:pt x="4050029" y="260350"/>
                  </a:cubicBezTo>
                  <a:cubicBezTo>
                    <a:pt x="4069079" y="265430"/>
                    <a:pt x="4074159" y="271780"/>
                    <a:pt x="4080509" y="280670"/>
                  </a:cubicBezTo>
                  <a:cubicBezTo>
                    <a:pt x="4086859" y="289560"/>
                    <a:pt x="4090669" y="304800"/>
                    <a:pt x="4089399" y="316230"/>
                  </a:cubicBezTo>
                  <a:cubicBezTo>
                    <a:pt x="4088129" y="327660"/>
                    <a:pt x="4081779" y="340360"/>
                    <a:pt x="4072889" y="347980"/>
                  </a:cubicBezTo>
                  <a:cubicBezTo>
                    <a:pt x="4063999" y="355600"/>
                    <a:pt x="4057649" y="358140"/>
                    <a:pt x="4038599" y="361950"/>
                  </a:cubicBezTo>
                  <a:cubicBezTo>
                    <a:pt x="3953509" y="375920"/>
                    <a:pt x="3571239" y="340360"/>
                    <a:pt x="3324859" y="349250"/>
                  </a:cubicBezTo>
                  <a:cubicBezTo>
                    <a:pt x="3060699" y="359410"/>
                    <a:pt x="2613659" y="445770"/>
                    <a:pt x="2506979" y="424180"/>
                  </a:cubicBezTo>
                  <a:cubicBezTo>
                    <a:pt x="2479039" y="417830"/>
                    <a:pt x="2465069" y="410210"/>
                    <a:pt x="2458719" y="396240"/>
                  </a:cubicBezTo>
                  <a:cubicBezTo>
                    <a:pt x="2451099" y="383540"/>
                    <a:pt x="2457449" y="353060"/>
                    <a:pt x="2466339" y="341630"/>
                  </a:cubicBezTo>
                  <a:cubicBezTo>
                    <a:pt x="2472689" y="331470"/>
                    <a:pt x="2480309" y="328930"/>
                    <a:pt x="2496819" y="325120"/>
                  </a:cubicBezTo>
                  <a:cubicBezTo>
                    <a:pt x="2560319" y="313690"/>
                    <a:pt x="2780029" y="363220"/>
                    <a:pt x="2957829" y="374650"/>
                  </a:cubicBezTo>
                  <a:cubicBezTo>
                    <a:pt x="3197859" y="388620"/>
                    <a:pt x="3712209" y="367030"/>
                    <a:pt x="3807459" y="388620"/>
                  </a:cubicBezTo>
                  <a:cubicBezTo>
                    <a:pt x="3827779" y="392430"/>
                    <a:pt x="3834129" y="396240"/>
                    <a:pt x="3843019" y="405130"/>
                  </a:cubicBezTo>
                  <a:cubicBezTo>
                    <a:pt x="3851909" y="414020"/>
                    <a:pt x="3858259" y="427990"/>
                    <a:pt x="3858259" y="440690"/>
                  </a:cubicBezTo>
                  <a:cubicBezTo>
                    <a:pt x="3859529" y="452120"/>
                    <a:pt x="3854449" y="468630"/>
                    <a:pt x="3846829" y="477520"/>
                  </a:cubicBezTo>
                  <a:cubicBezTo>
                    <a:pt x="3839209" y="486410"/>
                    <a:pt x="3834129" y="491490"/>
                    <a:pt x="3812539" y="497840"/>
                  </a:cubicBezTo>
                  <a:cubicBezTo>
                    <a:pt x="3652519" y="543560"/>
                    <a:pt x="1812289" y="605790"/>
                    <a:pt x="1623059" y="552450"/>
                  </a:cubicBezTo>
                  <a:cubicBezTo>
                    <a:pt x="1592579" y="543560"/>
                    <a:pt x="1581149" y="534670"/>
                    <a:pt x="1574799" y="519430"/>
                  </a:cubicBezTo>
                  <a:cubicBezTo>
                    <a:pt x="1568449" y="506730"/>
                    <a:pt x="1570989" y="483870"/>
                    <a:pt x="1578609" y="472440"/>
                  </a:cubicBezTo>
                  <a:cubicBezTo>
                    <a:pt x="1587499" y="461010"/>
                    <a:pt x="1598929" y="454660"/>
                    <a:pt x="1620519" y="449580"/>
                  </a:cubicBezTo>
                  <a:cubicBezTo>
                    <a:pt x="1685289" y="434340"/>
                    <a:pt x="1841499" y="463550"/>
                    <a:pt x="2018029" y="466090"/>
                  </a:cubicBezTo>
                  <a:cubicBezTo>
                    <a:pt x="2378709" y="469900"/>
                    <a:pt x="3509009" y="372110"/>
                    <a:pt x="3652519" y="433070"/>
                  </a:cubicBezTo>
                  <a:cubicBezTo>
                    <a:pt x="3679189" y="444500"/>
                    <a:pt x="3688079" y="459740"/>
                    <a:pt x="3690619" y="474980"/>
                  </a:cubicBezTo>
                  <a:cubicBezTo>
                    <a:pt x="3691889" y="490220"/>
                    <a:pt x="3685539" y="509270"/>
                    <a:pt x="3665219" y="525780"/>
                  </a:cubicBezTo>
                  <a:cubicBezTo>
                    <a:pt x="3608069" y="571500"/>
                    <a:pt x="3383279" y="609600"/>
                    <a:pt x="3209289" y="646430"/>
                  </a:cubicBezTo>
                  <a:cubicBezTo>
                    <a:pt x="2978149" y="695960"/>
                    <a:pt x="2646679" y="756920"/>
                    <a:pt x="2399029" y="778510"/>
                  </a:cubicBezTo>
                  <a:cubicBezTo>
                    <a:pt x="2190749" y="797560"/>
                    <a:pt x="1903729" y="806450"/>
                    <a:pt x="1821179" y="786130"/>
                  </a:cubicBezTo>
                  <a:cubicBezTo>
                    <a:pt x="1797049" y="781050"/>
                    <a:pt x="1784349" y="775970"/>
                    <a:pt x="1776729" y="763270"/>
                  </a:cubicBezTo>
                  <a:cubicBezTo>
                    <a:pt x="1767839" y="749300"/>
                    <a:pt x="1767839" y="716280"/>
                    <a:pt x="1776729" y="702310"/>
                  </a:cubicBezTo>
                  <a:cubicBezTo>
                    <a:pt x="1784349" y="689610"/>
                    <a:pt x="1793239" y="685800"/>
                    <a:pt x="1821179" y="679450"/>
                  </a:cubicBezTo>
                  <a:cubicBezTo>
                    <a:pt x="1983739" y="638810"/>
                    <a:pt x="3324859" y="684530"/>
                    <a:pt x="3652519" y="693420"/>
                  </a:cubicBezTo>
                  <a:cubicBezTo>
                    <a:pt x="3773169" y="697230"/>
                    <a:pt x="3860799" y="680720"/>
                    <a:pt x="3900169" y="706120"/>
                  </a:cubicBezTo>
                  <a:cubicBezTo>
                    <a:pt x="3917949" y="717550"/>
                    <a:pt x="3925569" y="740410"/>
                    <a:pt x="3925569" y="754380"/>
                  </a:cubicBezTo>
                  <a:cubicBezTo>
                    <a:pt x="3925569" y="765810"/>
                    <a:pt x="3917949" y="778510"/>
                    <a:pt x="3909059" y="784860"/>
                  </a:cubicBezTo>
                  <a:cubicBezTo>
                    <a:pt x="3901439" y="792480"/>
                    <a:pt x="3896359" y="793750"/>
                    <a:pt x="3877309" y="797560"/>
                  </a:cubicBezTo>
                  <a:cubicBezTo>
                    <a:pt x="3724909" y="822960"/>
                    <a:pt x="1988819" y="797560"/>
                    <a:pt x="1821179" y="753110"/>
                  </a:cubicBezTo>
                  <a:cubicBezTo>
                    <a:pt x="1795779" y="745490"/>
                    <a:pt x="1788159" y="741680"/>
                    <a:pt x="1780539" y="730250"/>
                  </a:cubicBezTo>
                  <a:cubicBezTo>
                    <a:pt x="1772919" y="718820"/>
                    <a:pt x="1770379" y="695960"/>
                    <a:pt x="1776729" y="684530"/>
                  </a:cubicBezTo>
                  <a:cubicBezTo>
                    <a:pt x="1783079" y="670560"/>
                    <a:pt x="1794509" y="661670"/>
                    <a:pt x="1823719" y="652780"/>
                  </a:cubicBezTo>
                  <a:cubicBezTo>
                    <a:pt x="2005329" y="598170"/>
                    <a:pt x="3774439" y="615950"/>
                    <a:pt x="3933189" y="643890"/>
                  </a:cubicBezTo>
                  <a:cubicBezTo>
                    <a:pt x="3954779" y="647700"/>
                    <a:pt x="3959859" y="648970"/>
                    <a:pt x="3967479" y="656590"/>
                  </a:cubicBezTo>
                  <a:cubicBezTo>
                    <a:pt x="3976369" y="664210"/>
                    <a:pt x="3983989" y="678180"/>
                    <a:pt x="3985259" y="689610"/>
                  </a:cubicBezTo>
                  <a:cubicBezTo>
                    <a:pt x="3986529" y="701040"/>
                    <a:pt x="3983989" y="716280"/>
                    <a:pt x="3976369" y="725170"/>
                  </a:cubicBezTo>
                  <a:cubicBezTo>
                    <a:pt x="3967479" y="736600"/>
                    <a:pt x="3956049" y="742950"/>
                    <a:pt x="3933189" y="748030"/>
                  </a:cubicBezTo>
                  <a:cubicBezTo>
                    <a:pt x="3872229" y="760730"/>
                    <a:pt x="3740149" y="728980"/>
                    <a:pt x="3572509" y="722630"/>
                  </a:cubicBezTo>
                  <a:cubicBezTo>
                    <a:pt x="3186429" y="708660"/>
                    <a:pt x="1812289" y="737870"/>
                    <a:pt x="1664969" y="709930"/>
                  </a:cubicBezTo>
                  <a:cubicBezTo>
                    <a:pt x="1644649" y="706120"/>
                    <a:pt x="1639569" y="704850"/>
                    <a:pt x="1631949" y="697230"/>
                  </a:cubicBezTo>
                  <a:cubicBezTo>
                    <a:pt x="1623059" y="690880"/>
                    <a:pt x="1616709" y="678180"/>
                    <a:pt x="1615439" y="666750"/>
                  </a:cubicBezTo>
                  <a:cubicBezTo>
                    <a:pt x="1614169" y="654050"/>
                    <a:pt x="1623059" y="632460"/>
                    <a:pt x="1631949" y="623570"/>
                  </a:cubicBezTo>
                  <a:cubicBezTo>
                    <a:pt x="1639569" y="614680"/>
                    <a:pt x="1649729" y="612140"/>
                    <a:pt x="1664969" y="610870"/>
                  </a:cubicBezTo>
                  <a:cubicBezTo>
                    <a:pt x="1694179" y="608330"/>
                    <a:pt x="1779269" y="623570"/>
                    <a:pt x="1800859" y="643890"/>
                  </a:cubicBezTo>
                  <a:cubicBezTo>
                    <a:pt x="1813559" y="656590"/>
                    <a:pt x="1817369" y="676910"/>
                    <a:pt x="1813559" y="690880"/>
                  </a:cubicBezTo>
                  <a:cubicBezTo>
                    <a:pt x="1808479" y="706120"/>
                    <a:pt x="1793239" y="723900"/>
                    <a:pt x="1769109" y="730250"/>
                  </a:cubicBezTo>
                  <a:cubicBezTo>
                    <a:pt x="1713229" y="748030"/>
                    <a:pt x="1562099" y="692150"/>
                    <a:pt x="1445259" y="680720"/>
                  </a:cubicBezTo>
                  <a:cubicBezTo>
                    <a:pt x="1308099" y="668020"/>
                    <a:pt x="1061719" y="678180"/>
                    <a:pt x="999489" y="662940"/>
                  </a:cubicBezTo>
                  <a:cubicBezTo>
                    <a:pt x="981709" y="657860"/>
                    <a:pt x="974089" y="655320"/>
                    <a:pt x="966469" y="647700"/>
                  </a:cubicBezTo>
                  <a:cubicBezTo>
                    <a:pt x="957579" y="640080"/>
                    <a:pt x="952499" y="626110"/>
                    <a:pt x="951229" y="614680"/>
                  </a:cubicBezTo>
                  <a:cubicBezTo>
                    <a:pt x="951229" y="603250"/>
                    <a:pt x="955039" y="589280"/>
                    <a:pt x="962659" y="580390"/>
                  </a:cubicBezTo>
                  <a:cubicBezTo>
                    <a:pt x="969009" y="571500"/>
                    <a:pt x="974089" y="566420"/>
                    <a:pt x="993139" y="561340"/>
                  </a:cubicBezTo>
                  <a:cubicBezTo>
                    <a:pt x="1115059" y="527050"/>
                    <a:pt x="2291079" y="527050"/>
                    <a:pt x="2416809" y="548640"/>
                  </a:cubicBezTo>
                  <a:cubicBezTo>
                    <a:pt x="2437129" y="552450"/>
                    <a:pt x="2442209" y="553720"/>
                    <a:pt x="2451099" y="561340"/>
                  </a:cubicBezTo>
                  <a:cubicBezTo>
                    <a:pt x="2458719" y="567690"/>
                    <a:pt x="2466339" y="581660"/>
                    <a:pt x="2467609" y="593090"/>
                  </a:cubicBezTo>
                  <a:cubicBezTo>
                    <a:pt x="2468879" y="603250"/>
                    <a:pt x="2466339" y="618490"/>
                    <a:pt x="2458719" y="627380"/>
                  </a:cubicBezTo>
                  <a:cubicBezTo>
                    <a:pt x="2451099" y="637540"/>
                    <a:pt x="2440939" y="643890"/>
                    <a:pt x="2418079" y="648970"/>
                  </a:cubicBezTo>
                  <a:cubicBezTo>
                    <a:pt x="2336799" y="669290"/>
                    <a:pt x="2054859" y="643890"/>
                    <a:pt x="1823719" y="646430"/>
                  </a:cubicBezTo>
                  <a:cubicBezTo>
                    <a:pt x="1502409" y="648970"/>
                    <a:pt x="857249" y="656590"/>
                    <a:pt x="668019" y="674370"/>
                  </a:cubicBezTo>
                  <a:cubicBezTo>
                    <a:pt x="605789" y="679450"/>
                    <a:pt x="572769" y="694690"/>
                    <a:pt x="544829" y="693420"/>
                  </a:cubicBezTo>
                  <a:cubicBezTo>
                    <a:pt x="529589" y="692150"/>
                    <a:pt x="519429" y="689610"/>
                    <a:pt x="510539" y="683260"/>
                  </a:cubicBezTo>
                  <a:cubicBezTo>
                    <a:pt x="501649" y="676910"/>
                    <a:pt x="494029" y="664210"/>
                    <a:pt x="491489" y="652780"/>
                  </a:cubicBezTo>
                  <a:cubicBezTo>
                    <a:pt x="490219" y="642620"/>
                    <a:pt x="492759" y="627380"/>
                    <a:pt x="497839" y="618490"/>
                  </a:cubicBezTo>
                  <a:cubicBezTo>
                    <a:pt x="502919" y="608330"/>
                    <a:pt x="511809" y="599440"/>
                    <a:pt x="525779" y="595630"/>
                  </a:cubicBezTo>
                  <a:cubicBezTo>
                    <a:pt x="558799" y="588010"/>
                    <a:pt x="656589" y="633730"/>
                    <a:pt x="708659" y="642620"/>
                  </a:cubicBezTo>
                  <a:cubicBezTo>
                    <a:pt x="745489" y="648970"/>
                    <a:pt x="756919" y="648970"/>
                    <a:pt x="805179" y="652780"/>
                  </a:cubicBezTo>
                  <a:cubicBezTo>
                    <a:pt x="960119" y="662940"/>
                    <a:pt x="1681479" y="626110"/>
                    <a:pt x="1771649" y="685800"/>
                  </a:cubicBezTo>
                  <a:cubicBezTo>
                    <a:pt x="1793239" y="701040"/>
                    <a:pt x="1798319" y="722630"/>
                    <a:pt x="1795779" y="739140"/>
                  </a:cubicBezTo>
                  <a:cubicBezTo>
                    <a:pt x="1793239" y="754380"/>
                    <a:pt x="1781809" y="768350"/>
                    <a:pt x="1755139" y="781050"/>
                  </a:cubicBezTo>
                  <a:cubicBezTo>
                    <a:pt x="1656079" y="824230"/>
                    <a:pt x="1000759" y="833120"/>
                    <a:pt x="911859" y="808990"/>
                  </a:cubicBezTo>
                  <a:cubicBezTo>
                    <a:pt x="894079" y="803910"/>
                    <a:pt x="887729" y="798830"/>
                    <a:pt x="881379" y="789940"/>
                  </a:cubicBezTo>
                  <a:cubicBezTo>
                    <a:pt x="875029" y="781050"/>
                    <a:pt x="871219" y="765810"/>
                    <a:pt x="871219" y="755650"/>
                  </a:cubicBezTo>
                  <a:cubicBezTo>
                    <a:pt x="872489" y="744220"/>
                    <a:pt x="878839" y="730250"/>
                    <a:pt x="886459" y="722630"/>
                  </a:cubicBezTo>
                  <a:cubicBezTo>
                    <a:pt x="895349" y="715010"/>
                    <a:pt x="902969" y="711200"/>
                    <a:pt x="919479" y="708660"/>
                  </a:cubicBezTo>
                  <a:cubicBezTo>
                    <a:pt x="958849" y="703580"/>
                    <a:pt x="1029969" y="727710"/>
                    <a:pt x="1130299" y="734060"/>
                  </a:cubicBezTo>
                  <a:cubicBezTo>
                    <a:pt x="1383029" y="751840"/>
                    <a:pt x="2346959" y="680720"/>
                    <a:pt x="2459989" y="749300"/>
                  </a:cubicBezTo>
                  <a:cubicBezTo>
                    <a:pt x="2482849" y="763270"/>
                    <a:pt x="2487929" y="784860"/>
                    <a:pt x="2486659" y="801370"/>
                  </a:cubicBezTo>
                  <a:cubicBezTo>
                    <a:pt x="2484119" y="816610"/>
                    <a:pt x="2470149" y="833120"/>
                    <a:pt x="2447289" y="844550"/>
                  </a:cubicBezTo>
                  <a:cubicBezTo>
                    <a:pt x="2386329" y="873760"/>
                    <a:pt x="2204719" y="854710"/>
                    <a:pt x="2047239" y="866140"/>
                  </a:cubicBezTo>
                  <a:cubicBezTo>
                    <a:pt x="1819909" y="882650"/>
                    <a:pt x="1311909" y="899160"/>
                    <a:pt x="1215389" y="939800"/>
                  </a:cubicBezTo>
                  <a:cubicBezTo>
                    <a:pt x="1191259" y="951230"/>
                    <a:pt x="1188719" y="972820"/>
                    <a:pt x="1176019" y="974090"/>
                  </a:cubicBezTo>
                  <a:cubicBezTo>
                    <a:pt x="1165859" y="975360"/>
                    <a:pt x="1151889" y="966470"/>
                    <a:pt x="1144269" y="958850"/>
                  </a:cubicBezTo>
                  <a:cubicBezTo>
                    <a:pt x="1136649" y="949960"/>
                    <a:pt x="1131569" y="935990"/>
                    <a:pt x="1131569" y="925830"/>
                  </a:cubicBezTo>
                  <a:cubicBezTo>
                    <a:pt x="1131569" y="914400"/>
                    <a:pt x="1136649" y="900430"/>
                    <a:pt x="1144269" y="891540"/>
                  </a:cubicBezTo>
                  <a:cubicBezTo>
                    <a:pt x="1151889" y="883920"/>
                    <a:pt x="1162049" y="877570"/>
                    <a:pt x="1174749" y="875030"/>
                  </a:cubicBezTo>
                  <a:cubicBezTo>
                    <a:pt x="1197609" y="872490"/>
                    <a:pt x="1230629" y="891540"/>
                    <a:pt x="1268729" y="895350"/>
                  </a:cubicBezTo>
                  <a:cubicBezTo>
                    <a:pt x="1327149" y="902970"/>
                    <a:pt x="1385569" y="901700"/>
                    <a:pt x="1496059" y="902970"/>
                  </a:cubicBezTo>
                  <a:cubicBezTo>
                    <a:pt x="1795779" y="909320"/>
                    <a:pt x="3032759" y="838200"/>
                    <a:pt x="3159759" y="915670"/>
                  </a:cubicBezTo>
                  <a:cubicBezTo>
                    <a:pt x="3182619" y="929640"/>
                    <a:pt x="3186429" y="951230"/>
                    <a:pt x="3186429" y="965200"/>
                  </a:cubicBezTo>
                  <a:cubicBezTo>
                    <a:pt x="3186429" y="977900"/>
                    <a:pt x="3177539" y="989330"/>
                    <a:pt x="3169919" y="996950"/>
                  </a:cubicBezTo>
                  <a:cubicBezTo>
                    <a:pt x="3161029" y="1004570"/>
                    <a:pt x="3155949" y="1005840"/>
                    <a:pt x="3135629" y="1009650"/>
                  </a:cubicBezTo>
                  <a:cubicBezTo>
                    <a:pt x="2998469" y="1035050"/>
                    <a:pt x="1596389" y="1035050"/>
                    <a:pt x="1459229" y="1009650"/>
                  </a:cubicBezTo>
                  <a:cubicBezTo>
                    <a:pt x="1438909" y="1005840"/>
                    <a:pt x="1433829" y="1004570"/>
                    <a:pt x="1426209" y="996950"/>
                  </a:cubicBezTo>
                  <a:cubicBezTo>
                    <a:pt x="1417319" y="988060"/>
                    <a:pt x="1408429" y="966470"/>
                    <a:pt x="1409699" y="953770"/>
                  </a:cubicBezTo>
                  <a:cubicBezTo>
                    <a:pt x="1410969" y="942340"/>
                    <a:pt x="1417319" y="929640"/>
                    <a:pt x="1426209" y="922020"/>
                  </a:cubicBezTo>
                  <a:cubicBezTo>
                    <a:pt x="1433829" y="914400"/>
                    <a:pt x="1442719" y="911860"/>
                    <a:pt x="1459229" y="909320"/>
                  </a:cubicBezTo>
                  <a:cubicBezTo>
                    <a:pt x="1499869" y="902970"/>
                    <a:pt x="1568449" y="919480"/>
                    <a:pt x="1684019" y="923290"/>
                  </a:cubicBezTo>
                  <a:cubicBezTo>
                    <a:pt x="2070099" y="937260"/>
                    <a:pt x="3658869" y="915670"/>
                    <a:pt x="4193539" y="932180"/>
                  </a:cubicBezTo>
                  <a:cubicBezTo>
                    <a:pt x="4446269" y="939800"/>
                    <a:pt x="4677409" y="927100"/>
                    <a:pt x="4748530" y="965200"/>
                  </a:cubicBezTo>
                  <a:cubicBezTo>
                    <a:pt x="4771389" y="977900"/>
                    <a:pt x="4781549" y="994410"/>
                    <a:pt x="4782819" y="1009650"/>
                  </a:cubicBezTo>
                  <a:cubicBezTo>
                    <a:pt x="4782819" y="1024890"/>
                    <a:pt x="4772659" y="1046480"/>
                    <a:pt x="4753609" y="1055370"/>
                  </a:cubicBezTo>
                  <a:cubicBezTo>
                    <a:pt x="4706619" y="1079500"/>
                    <a:pt x="4571999" y="1040130"/>
                    <a:pt x="4451349" y="1035050"/>
                  </a:cubicBezTo>
                  <a:cubicBezTo>
                    <a:pt x="4269739" y="1027430"/>
                    <a:pt x="4004309" y="1032510"/>
                    <a:pt x="3768089" y="1023620"/>
                  </a:cubicBezTo>
                  <a:cubicBezTo>
                    <a:pt x="3511549" y="1014730"/>
                    <a:pt x="3046729" y="1031240"/>
                    <a:pt x="2966719" y="976630"/>
                  </a:cubicBezTo>
                  <a:cubicBezTo>
                    <a:pt x="2945129" y="962660"/>
                    <a:pt x="2940049" y="942340"/>
                    <a:pt x="2942589" y="927100"/>
                  </a:cubicBezTo>
                  <a:cubicBezTo>
                    <a:pt x="2945129" y="911860"/>
                    <a:pt x="2956559" y="899160"/>
                    <a:pt x="2980689" y="886460"/>
                  </a:cubicBezTo>
                  <a:cubicBezTo>
                    <a:pt x="3070859" y="840740"/>
                    <a:pt x="3500119" y="801370"/>
                    <a:pt x="3713480" y="774700"/>
                  </a:cubicBezTo>
                  <a:cubicBezTo>
                    <a:pt x="3878580" y="753110"/>
                    <a:pt x="4091939" y="715010"/>
                    <a:pt x="4151630" y="727710"/>
                  </a:cubicBezTo>
                  <a:cubicBezTo>
                    <a:pt x="4169409" y="731520"/>
                    <a:pt x="4175759" y="736600"/>
                    <a:pt x="4183380" y="745490"/>
                  </a:cubicBezTo>
                  <a:cubicBezTo>
                    <a:pt x="4190999" y="754380"/>
                    <a:pt x="4194809" y="768350"/>
                    <a:pt x="4194809" y="778510"/>
                  </a:cubicBezTo>
                  <a:cubicBezTo>
                    <a:pt x="4194809" y="789940"/>
                    <a:pt x="4189730" y="803910"/>
                    <a:pt x="4182109" y="811530"/>
                  </a:cubicBezTo>
                  <a:cubicBezTo>
                    <a:pt x="4174489" y="820420"/>
                    <a:pt x="4164330" y="825500"/>
                    <a:pt x="4149089" y="828040"/>
                  </a:cubicBezTo>
                  <a:cubicBezTo>
                    <a:pt x="4122419" y="830580"/>
                    <a:pt x="4080509" y="808990"/>
                    <a:pt x="4025899" y="802640"/>
                  </a:cubicBezTo>
                  <a:cubicBezTo>
                    <a:pt x="3916680" y="789940"/>
                    <a:pt x="3741419" y="789940"/>
                    <a:pt x="3540759" y="786130"/>
                  </a:cubicBezTo>
                  <a:cubicBezTo>
                    <a:pt x="3208019" y="779780"/>
                    <a:pt x="2416809" y="772160"/>
                    <a:pt x="2216149" y="781050"/>
                  </a:cubicBezTo>
                  <a:cubicBezTo>
                    <a:pt x="2156459" y="783590"/>
                    <a:pt x="2128519" y="796290"/>
                    <a:pt x="2100579" y="791210"/>
                  </a:cubicBezTo>
                  <a:cubicBezTo>
                    <a:pt x="2081529" y="788670"/>
                    <a:pt x="2066289" y="782320"/>
                    <a:pt x="2057399" y="772160"/>
                  </a:cubicBezTo>
                  <a:cubicBezTo>
                    <a:pt x="2049779" y="763270"/>
                    <a:pt x="2045969" y="749300"/>
                    <a:pt x="2045969" y="737870"/>
                  </a:cubicBezTo>
                  <a:cubicBezTo>
                    <a:pt x="2047239" y="726440"/>
                    <a:pt x="2053589" y="713740"/>
                    <a:pt x="2061209" y="704850"/>
                  </a:cubicBezTo>
                  <a:cubicBezTo>
                    <a:pt x="2068829" y="697230"/>
                    <a:pt x="2073909" y="694690"/>
                    <a:pt x="2094229" y="690880"/>
                  </a:cubicBezTo>
                  <a:cubicBezTo>
                    <a:pt x="2287269" y="650240"/>
                    <a:pt x="5046980" y="681990"/>
                    <a:pt x="5240019" y="721360"/>
                  </a:cubicBezTo>
                  <a:cubicBezTo>
                    <a:pt x="5260339" y="726440"/>
                    <a:pt x="5264149" y="727710"/>
                    <a:pt x="5273039" y="735330"/>
                  </a:cubicBezTo>
                  <a:cubicBezTo>
                    <a:pt x="5280659" y="742950"/>
                    <a:pt x="5288279" y="755650"/>
                    <a:pt x="5288279" y="767080"/>
                  </a:cubicBezTo>
                  <a:cubicBezTo>
                    <a:pt x="5288279" y="781050"/>
                    <a:pt x="5279389" y="801370"/>
                    <a:pt x="5269229" y="810260"/>
                  </a:cubicBezTo>
                  <a:cubicBezTo>
                    <a:pt x="5261609" y="817880"/>
                    <a:pt x="5255259" y="819150"/>
                    <a:pt x="5236209" y="821690"/>
                  </a:cubicBezTo>
                  <a:cubicBezTo>
                    <a:pt x="5133339" y="838200"/>
                    <a:pt x="4532629" y="802640"/>
                    <a:pt x="4237989" y="812800"/>
                  </a:cubicBezTo>
                  <a:cubicBezTo>
                    <a:pt x="4001769" y="820420"/>
                    <a:pt x="3688079" y="838200"/>
                    <a:pt x="3602989" y="862330"/>
                  </a:cubicBezTo>
                  <a:cubicBezTo>
                    <a:pt x="3580129" y="868680"/>
                    <a:pt x="3573779" y="881380"/>
                    <a:pt x="3561079" y="882650"/>
                  </a:cubicBezTo>
                  <a:cubicBezTo>
                    <a:pt x="3549649" y="883920"/>
                    <a:pt x="3535679" y="878840"/>
                    <a:pt x="3526789" y="872490"/>
                  </a:cubicBezTo>
                  <a:cubicBezTo>
                    <a:pt x="3517899" y="866140"/>
                    <a:pt x="3510279" y="853440"/>
                    <a:pt x="3509009" y="842010"/>
                  </a:cubicBezTo>
                  <a:cubicBezTo>
                    <a:pt x="3506469" y="831850"/>
                    <a:pt x="3509009" y="816610"/>
                    <a:pt x="3514089" y="807720"/>
                  </a:cubicBezTo>
                  <a:cubicBezTo>
                    <a:pt x="3520439" y="797560"/>
                    <a:pt x="3526789" y="789940"/>
                    <a:pt x="3542029" y="784860"/>
                  </a:cubicBezTo>
                  <a:cubicBezTo>
                    <a:pt x="3587749" y="770890"/>
                    <a:pt x="3705859" y="805180"/>
                    <a:pt x="3844289" y="811530"/>
                  </a:cubicBezTo>
                  <a:cubicBezTo>
                    <a:pt x="4151629" y="825500"/>
                    <a:pt x="5203189" y="779780"/>
                    <a:pt x="5323839" y="817880"/>
                  </a:cubicBezTo>
                  <a:cubicBezTo>
                    <a:pt x="5342889" y="824230"/>
                    <a:pt x="5346699" y="829310"/>
                    <a:pt x="5353049" y="838200"/>
                  </a:cubicBezTo>
                  <a:cubicBezTo>
                    <a:pt x="5359399" y="847090"/>
                    <a:pt x="5363209" y="862330"/>
                    <a:pt x="5361939" y="872490"/>
                  </a:cubicBezTo>
                  <a:cubicBezTo>
                    <a:pt x="5360669" y="883920"/>
                    <a:pt x="5353049" y="896620"/>
                    <a:pt x="5345429" y="904240"/>
                  </a:cubicBezTo>
                  <a:cubicBezTo>
                    <a:pt x="5336539" y="911860"/>
                    <a:pt x="5331459" y="914400"/>
                    <a:pt x="5312409" y="916940"/>
                  </a:cubicBezTo>
                  <a:cubicBezTo>
                    <a:pt x="5210809" y="934720"/>
                    <a:pt x="4436109" y="924560"/>
                    <a:pt x="4335779" y="905510"/>
                  </a:cubicBezTo>
                  <a:cubicBezTo>
                    <a:pt x="4317999" y="901700"/>
                    <a:pt x="4311649" y="901700"/>
                    <a:pt x="4304029" y="892810"/>
                  </a:cubicBezTo>
                  <a:cubicBezTo>
                    <a:pt x="4295139" y="883920"/>
                    <a:pt x="4287519" y="863600"/>
                    <a:pt x="4287519" y="850900"/>
                  </a:cubicBezTo>
                  <a:cubicBezTo>
                    <a:pt x="4288789" y="839470"/>
                    <a:pt x="4296409" y="826770"/>
                    <a:pt x="4304029" y="820420"/>
                  </a:cubicBezTo>
                  <a:cubicBezTo>
                    <a:pt x="4312919" y="812800"/>
                    <a:pt x="4324349" y="808990"/>
                    <a:pt x="4337049" y="807720"/>
                  </a:cubicBezTo>
                  <a:cubicBezTo>
                    <a:pt x="4353559" y="807720"/>
                    <a:pt x="4367529" y="821690"/>
                    <a:pt x="4399279" y="826770"/>
                  </a:cubicBezTo>
                  <a:cubicBezTo>
                    <a:pt x="4484369" y="839470"/>
                    <a:pt x="4716779" y="839470"/>
                    <a:pt x="4888229" y="835660"/>
                  </a:cubicBezTo>
                  <a:cubicBezTo>
                    <a:pt x="5078729" y="830580"/>
                    <a:pt x="5283199" y="812800"/>
                    <a:pt x="5490209" y="796290"/>
                  </a:cubicBezTo>
                  <a:cubicBezTo>
                    <a:pt x="5712459" y="778510"/>
                    <a:pt x="6060439" y="744220"/>
                    <a:pt x="6177279" y="730250"/>
                  </a:cubicBezTo>
                  <a:cubicBezTo>
                    <a:pt x="6217919" y="725170"/>
                    <a:pt x="6242049" y="727710"/>
                    <a:pt x="6258559" y="718820"/>
                  </a:cubicBezTo>
                  <a:cubicBezTo>
                    <a:pt x="6268719" y="715010"/>
                    <a:pt x="6268719" y="703580"/>
                    <a:pt x="6276339" y="702310"/>
                  </a:cubicBezTo>
                  <a:cubicBezTo>
                    <a:pt x="6286499" y="698500"/>
                    <a:pt x="6303009" y="703580"/>
                    <a:pt x="6311899" y="708660"/>
                  </a:cubicBezTo>
                  <a:cubicBezTo>
                    <a:pt x="6320789" y="715010"/>
                    <a:pt x="6329679" y="727710"/>
                    <a:pt x="6333489" y="737870"/>
                  </a:cubicBezTo>
                  <a:cubicBezTo>
                    <a:pt x="6336029" y="749300"/>
                    <a:pt x="6334759" y="764540"/>
                    <a:pt x="6329679" y="773430"/>
                  </a:cubicBezTo>
                  <a:cubicBezTo>
                    <a:pt x="6325869" y="783590"/>
                    <a:pt x="6322059" y="791210"/>
                    <a:pt x="6304279" y="798830"/>
                  </a:cubicBezTo>
                  <a:cubicBezTo>
                    <a:pt x="6192519" y="842010"/>
                    <a:pt x="5337809" y="796290"/>
                    <a:pt x="4908549" y="779780"/>
                  </a:cubicBezTo>
                  <a:cubicBezTo>
                    <a:pt x="4541519" y="764540"/>
                    <a:pt x="3991609" y="769620"/>
                    <a:pt x="3886199" y="712470"/>
                  </a:cubicBezTo>
                  <a:cubicBezTo>
                    <a:pt x="3860799" y="698500"/>
                    <a:pt x="3853179" y="680720"/>
                    <a:pt x="3850639" y="665480"/>
                  </a:cubicBezTo>
                  <a:cubicBezTo>
                    <a:pt x="3849369" y="654050"/>
                    <a:pt x="3855719" y="640080"/>
                    <a:pt x="3862069" y="631190"/>
                  </a:cubicBezTo>
                  <a:cubicBezTo>
                    <a:pt x="3869689" y="622300"/>
                    <a:pt x="3876039" y="617220"/>
                    <a:pt x="3893819" y="612140"/>
                  </a:cubicBezTo>
                  <a:cubicBezTo>
                    <a:pt x="3956049" y="595630"/>
                    <a:pt x="4149089" y="612140"/>
                    <a:pt x="4337049" y="604520"/>
                  </a:cubicBezTo>
                  <a:cubicBezTo>
                    <a:pt x="4672329" y="591820"/>
                    <a:pt x="5587999" y="485140"/>
                    <a:pt x="5732779" y="521970"/>
                  </a:cubicBezTo>
                  <a:cubicBezTo>
                    <a:pt x="5761989" y="528320"/>
                    <a:pt x="5775959" y="537210"/>
                    <a:pt x="5782309" y="551180"/>
                  </a:cubicBezTo>
                  <a:cubicBezTo>
                    <a:pt x="5788659" y="565150"/>
                    <a:pt x="5781039" y="595630"/>
                    <a:pt x="5772149" y="607060"/>
                  </a:cubicBezTo>
                  <a:cubicBezTo>
                    <a:pt x="5764529" y="615950"/>
                    <a:pt x="5755639" y="619760"/>
                    <a:pt x="5739129" y="621030"/>
                  </a:cubicBezTo>
                  <a:cubicBezTo>
                    <a:pt x="5698489" y="624840"/>
                    <a:pt x="5603239" y="577850"/>
                    <a:pt x="5515609" y="562610"/>
                  </a:cubicBezTo>
                  <a:cubicBezTo>
                    <a:pt x="5396229" y="541020"/>
                    <a:pt x="5253989" y="533400"/>
                    <a:pt x="5085079" y="521970"/>
                  </a:cubicBezTo>
                  <a:cubicBezTo>
                    <a:pt x="4841239" y="506730"/>
                    <a:pt x="4292599" y="510540"/>
                    <a:pt x="4193539" y="487680"/>
                  </a:cubicBezTo>
                  <a:cubicBezTo>
                    <a:pt x="4173219" y="482600"/>
                    <a:pt x="4166869" y="480060"/>
                    <a:pt x="4157979" y="471170"/>
                  </a:cubicBezTo>
                  <a:cubicBezTo>
                    <a:pt x="4150359" y="463550"/>
                    <a:pt x="4145279" y="450850"/>
                    <a:pt x="4144009" y="440690"/>
                  </a:cubicBezTo>
                  <a:cubicBezTo>
                    <a:pt x="4142739" y="429260"/>
                    <a:pt x="4147819" y="415290"/>
                    <a:pt x="4154169" y="407670"/>
                  </a:cubicBezTo>
                  <a:cubicBezTo>
                    <a:pt x="4160519" y="398780"/>
                    <a:pt x="4166869" y="393700"/>
                    <a:pt x="4183379" y="388620"/>
                  </a:cubicBezTo>
                  <a:cubicBezTo>
                    <a:pt x="4234179" y="374650"/>
                    <a:pt x="4382769" y="389890"/>
                    <a:pt x="4536439" y="386080"/>
                  </a:cubicBezTo>
                  <a:cubicBezTo>
                    <a:pt x="4817109" y="378460"/>
                    <a:pt x="5614669" y="307340"/>
                    <a:pt x="5736589" y="331470"/>
                  </a:cubicBezTo>
                  <a:cubicBezTo>
                    <a:pt x="5760719" y="335280"/>
                    <a:pt x="5769609" y="339090"/>
                    <a:pt x="5777229" y="349250"/>
                  </a:cubicBezTo>
                  <a:cubicBezTo>
                    <a:pt x="5786119" y="361950"/>
                    <a:pt x="5787389" y="391160"/>
                    <a:pt x="5779769" y="403860"/>
                  </a:cubicBezTo>
                  <a:cubicBezTo>
                    <a:pt x="5773419" y="415290"/>
                    <a:pt x="5761989" y="421640"/>
                    <a:pt x="5741669" y="426720"/>
                  </a:cubicBezTo>
                  <a:cubicBezTo>
                    <a:pt x="5690869" y="439420"/>
                    <a:pt x="5544819" y="419100"/>
                    <a:pt x="5443219" y="421640"/>
                  </a:cubicBezTo>
                  <a:cubicBezTo>
                    <a:pt x="5335269" y="424180"/>
                    <a:pt x="5257799" y="430530"/>
                    <a:pt x="5110479" y="444500"/>
                  </a:cubicBezTo>
                  <a:cubicBezTo>
                    <a:pt x="4818379" y="471170"/>
                    <a:pt x="3903979" y="562610"/>
                    <a:pt x="3811269" y="601980"/>
                  </a:cubicBezTo>
                  <a:cubicBezTo>
                    <a:pt x="3798569" y="607060"/>
                    <a:pt x="3799839" y="615950"/>
                    <a:pt x="3792219" y="617220"/>
                  </a:cubicBezTo>
                  <a:cubicBezTo>
                    <a:pt x="3783329" y="619760"/>
                    <a:pt x="3766819" y="614680"/>
                    <a:pt x="3757929" y="608330"/>
                  </a:cubicBezTo>
                  <a:cubicBezTo>
                    <a:pt x="3749039" y="603250"/>
                    <a:pt x="3741419" y="590550"/>
                    <a:pt x="3738879" y="580390"/>
                  </a:cubicBezTo>
                  <a:cubicBezTo>
                    <a:pt x="3736339" y="570230"/>
                    <a:pt x="3737609" y="554990"/>
                    <a:pt x="3742689" y="546100"/>
                  </a:cubicBezTo>
                  <a:cubicBezTo>
                    <a:pt x="3747769" y="535940"/>
                    <a:pt x="3756659" y="527050"/>
                    <a:pt x="3769359" y="523240"/>
                  </a:cubicBezTo>
                  <a:cubicBezTo>
                    <a:pt x="3790949" y="515620"/>
                    <a:pt x="3827779" y="533400"/>
                    <a:pt x="3873499" y="537210"/>
                  </a:cubicBezTo>
                  <a:cubicBezTo>
                    <a:pt x="3956049" y="543560"/>
                    <a:pt x="4084319" y="542290"/>
                    <a:pt x="4227829" y="543560"/>
                  </a:cubicBezTo>
                  <a:cubicBezTo>
                    <a:pt x="4451349" y="546100"/>
                    <a:pt x="4984749" y="529590"/>
                    <a:pt x="5078729" y="547370"/>
                  </a:cubicBezTo>
                  <a:cubicBezTo>
                    <a:pt x="5097779" y="551180"/>
                    <a:pt x="5104129" y="552450"/>
                    <a:pt x="5111749" y="560070"/>
                  </a:cubicBezTo>
                  <a:cubicBezTo>
                    <a:pt x="5120639" y="567690"/>
                    <a:pt x="5128259" y="581660"/>
                    <a:pt x="5129529" y="593090"/>
                  </a:cubicBezTo>
                  <a:cubicBezTo>
                    <a:pt x="5130799" y="603250"/>
                    <a:pt x="5126989" y="618490"/>
                    <a:pt x="5120639" y="627380"/>
                  </a:cubicBezTo>
                  <a:cubicBezTo>
                    <a:pt x="5113019" y="637540"/>
                    <a:pt x="5107939" y="642620"/>
                    <a:pt x="5090159" y="647700"/>
                  </a:cubicBezTo>
                  <a:cubicBezTo>
                    <a:pt x="5001259" y="675640"/>
                    <a:pt x="4494529" y="656590"/>
                    <a:pt x="4234179" y="648970"/>
                  </a:cubicBezTo>
                  <a:cubicBezTo>
                    <a:pt x="4017009" y="642620"/>
                    <a:pt x="3712209" y="631190"/>
                    <a:pt x="3637279" y="613410"/>
                  </a:cubicBezTo>
                  <a:cubicBezTo>
                    <a:pt x="3619499" y="608330"/>
                    <a:pt x="3611879" y="605790"/>
                    <a:pt x="3604259" y="598170"/>
                  </a:cubicBezTo>
                  <a:cubicBezTo>
                    <a:pt x="3596639" y="589280"/>
                    <a:pt x="3590289" y="575310"/>
                    <a:pt x="3590289" y="565150"/>
                  </a:cubicBezTo>
                  <a:cubicBezTo>
                    <a:pt x="3590289" y="553720"/>
                    <a:pt x="3594099" y="539750"/>
                    <a:pt x="3601719" y="530860"/>
                  </a:cubicBezTo>
                  <a:cubicBezTo>
                    <a:pt x="3608069" y="521970"/>
                    <a:pt x="3615689" y="516890"/>
                    <a:pt x="3632199" y="511810"/>
                  </a:cubicBezTo>
                  <a:cubicBezTo>
                    <a:pt x="3689349" y="495300"/>
                    <a:pt x="3878579" y="506730"/>
                    <a:pt x="4027169" y="496570"/>
                  </a:cubicBezTo>
                  <a:cubicBezTo>
                    <a:pt x="4218939" y="483870"/>
                    <a:pt x="4452619" y="449580"/>
                    <a:pt x="4685029" y="433070"/>
                  </a:cubicBezTo>
                  <a:cubicBezTo>
                    <a:pt x="4946649" y="414020"/>
                    <a:pt x="5391149" y="412750"/>
                    <a:pt x="5519419" y="393700"/>
                  </a:cubicBezTo>
                  <a:cubicBezTo>
                    <a:pt x="5558789" y="388620"/>
                    <a:pt x="5572759" y="372110"/>
                    <a:pt x="5594349" y="375920"/>
                  </a:cubicBezTo>
                  <a:cubicBezTo>
                    <a:pt x="5613399" y="378460"/>
                    <a:pt x="5636259" y="391160"/>
                    <a:pt x="5642609" y="405130"/>
                  </a:cubicBezTo>
                  <a:cubicBezTo>
                    <a:pt x="5648959" y="417830"/>
                    <a:pt x="5646419" y="440690"/>
                    <a:pt x="5638799" y="452120"/>
                  </a:cubicBezTo>
                  <a:cubicBezTo>
                    <a:pt x="5632449" y="463550"/>
                    <a:pt x="5614669" y="473710"/>
                    <a:pt x="5599429" y="474980"/>
                  </a:cubicBezTo>
                  <a:cubicBezTo>
                    <a:pt x="5576569" y="478790"/>
                    <a:pt x="5558789" y="461010"/>
                    <a:pt x="5514339" y="454660"/>
                  </a:cubicBezTo>
                  <a:cubicBezTo>
                    <a:pt x="5373369" y="436880"/>
                    <a:pt x="4862829" y="452120"/>
                    <a:pt x="4598669" y="444500"/>
                  </a:cubicBezTo>
                  <a:cubicBezTo>
                    <a:pt x="4396739" y="438150"/>
                    <a:pt x="4140199" y="430530"/>
                    <a:pt x="4065269" y="417830"/>
                  </a:cubicBezTo>
                  <a:cubicBezTo>
                    <a:pt x="4044949" y="415290"/>
                    <a:pt x="4036059" y="414020"/>
                    <a:pt x="4027169" y="406400"/>
                  </a:cubicBezTo>
                  <a:cubicBezTo>
                    <a:pt x="4017009" y="400050"/>
                    <a:pt x="4008119" y="388620"/>
                    <a:pt x="4005579" y="377190"/>
                  </a:cubicBezTo>
                  <a:cubicBezTo>
                    <a:pt x="4003039" y="364490"/>
                    <a:pt x="4008119" y="341630"/>
                    <a:pt x="4015739" y="331470"/>
                  </a:cubicBezTo>
                  <a:cubicBezTo>
                    <a:pt x="4023359" y="322580"/>
                    <a:pt x="4030979" y="320040"/>
                    <a:pt x="4047489" y="313690"/>
                  </a:cubicBezTo>
                  <a:cubicBezTo>
                    <a:pt x="4099559" y="297180"/>
                    <a:pt x="4253229" y="281940"/>
                    <a:pt x="4384039" y="267970"/>
                  </a:cubicBezTo>
                  <a:cubicBezTo>
                    <a:pt x="4563109" y="246380"/>
                    <a:pt x="4954269" y="229870"/>
                    <a:pt x="5025389" y="209550"/>
                  </a:cubicBezTo>
                  <a:cubicBezTo>
                    <a:pt x="5040629" y="205740"/>
                    <a:pt x="5041899" y="196850"/>
                    <a:pt x="5050789" y="196850"/>
                  </a:cubicBezTo>
                  <a:cubicBezTo>
                    <a:pt x="5062219" y="195580"/>
                    <a:pt x="5077459" y="198120"/>
                    <a:pt x="5085079" y="205740"/>
                  </a:cubicBezTo>
                  <a:cubicBezTo>
                    <a:pt x="5096509" y="215900"/>
                    <a:pt x="5107939" y="245110"/>
                    <a:pt x="5104129" y="259080"/>
                  </a:cubicBezTo>
                  <a:cubicBezTo>
                    <a:pt x="5099049" y="274320"/>
                    <a:pt x="5077459" y="292100"/>
                    <a:pt x="5059679" y="295910"/>
                  </a:cubicBezTo>
                  <a:cubicBezTo>
                    <a:pt x="5041899" y="298450"/>
                    <a:pt x="5027929" y="280670"/>
                    <a:pt x="4999989" y="275590"/>
                  </a:cubicBezTo>
                  <a:cubicBezTo>
                    <a:pt x="4935219" y="262890"/>
                    <a:pt x="4820919" y="264160"/>
                    <a:pt x="4674869" y="260350"/>
                  </a:cubicBezTo>
                  <a:cubicBezTo>
                    <a:pt x="4368799" y="250190"/>
                    <a:pt x="3383279" y="261620"/>
                    <a:pt x="3260089" y="236220"/>
                  </a:cubicBezTo>
                  <a:cubicBezTo>
                    <a:pt x="3241039" y="232410"/>
                    <a:pt x="3235959" y="231140"/>
                    <a:pt x="3227069" y="223520"/>
                  </a:cubicBezTo>
                  <a:cubicBezTo>
                    <a:pt x="3219449" y="215900"/>
                    <a:pt x="3213099" y="203200"/>
                    <a:pt x="3211829" y="191770"/>
                  </a:cubicBezTo>
                  <a:cubicBezTo>
                    <a:pt x="3210559" y="180340"/>
                    <a:pt x="3213099" y="166370"/>
                    <a:pt x="3220719" y="157480"/>
                  </a:cubicBezTo>
                  <a:cubicBezTo>
                    <a:pt x="3229609" y="147320"/>
                    <a:pt x="3237229" y="143510"/>
                    <a:pt x="3262629" y="137160"/>
                  </a:cubicBezTo>
                  <a:cubicBezTo>
                    <a:pt x="3397249" y="105410"/>
                    <a:pt x="4504689" y="100330"/>
                    <a:pt x="4640579" y="134620"/>
                  </a:cubicBezTo>
                  <a:cubicBezTo>
                    <a:pt x="4665979" y="140970"/>
                    <a:pt x="4674869" y="144780"/>
                    <a:pt x="4683759" y="156210"/>
                  </a:cubicBezTo>
                  <a:cubicBezTo>
                    <a:pt x="4691379" y="167640"/>
                    <a:pt x="4695189" y="191770"/>
                    <a:pt x="4688839" y="204470"/>
                  </a:cubicBezTo>
                  <a:cubicBezTo>
                    <a:pt x="4682489" y="219710"/>
                    <a:pt x="4665979" y="231140"/>
                    <a:pt x="4640579" y="237490"/>
                  </a:cubicBezTo>
                  <a:cubicBezTo>
                    <a:pt x="4579619" y="254000"/>
                    <a:pt x="4431029" y="214630"/>
                    <a:pt x="4295139" y="209550"/>
                  </a:cubicBezTo>
                  <a:cubicBezTo>
                    <a:pt x="4099559" y="201930"/>
                    <a:pt x="3765549" y="222250"/>
                    <a:pt x="3581399" y="212090"/>
                  </a:cubicBezTo>
                  <a:cubicBezTo>
                    <a:pt x="3465829" y="205740"/>
                    <a:pt x="3403599" y="187960"/>
                    <a:pt x="3298189" y="180340"/>
                  </a:cubicBezTo>
                  <a:cubicBezTo>
                    <a:pt x="3163569" y="170180"/>
                    <a:pt x="2905759" y="185420"/>
                    <a:pt x="2840989" y="163830"/>
                  </a:cubicBezTo>
                  <a:cubicBezTo>
                    <a:pt x="2820669" y="156210"/>
                    <a:pt x="2813049" y="148590"/>
                    <a:pt x="2805429" y="138430"/>
                  </a:cubicBezTo>
                  <a:cubicBezTo>
                    <a:pt x="2799079" y="130810"/>
                    <a:pt x="2795269" y="120650"/>
                    <a:pt x="2793999" y="110490"/>
                  </a:cubicBezTo>
                  <a:cubicBezTo>
                    <a:pt x="2793999" y="97790"/>
                    <a:pt x="2797809" y="80010"/>
                    <a:pt x="2805429" y="68580"/>
                  </a:cubicBezTo>
                  <a:cubicBezTo>
                    <a:pt x="2813049" y="57150"/>
                    <a:pt x="2820669" y="50800"/>
                    <a:pt x="2840989" y="43180"/>
                  </a:cubicBezTo>
                  <a:cubicBezTo>
                    <a:pt x="2910839" y="19050"/>
                    <a:pt x="3185159" y="11430"/>
                    <a:pt x="3336289" y="6350"/>
                  </a:cubicBezTo>
                  <a:cubicBezTo>
                    <a:pt x="3463289" y="2540"/>
                    <a:pt x="3549649" y="3810"/>
                    <a:pt x="3688079" y="10160"/>
                  </a:cubicBezTo>
                  <a:cubicBezTo>
                    <a:pt x="3890009" y="20320"/>
                    <a:pt x="4188459" y="58420"/>
                    <a:pt x="4433569" y="73660"/>
                  </a:cubicBezTo>
                  <a:cubicBezTo>
                    <a:pt x="4669789" y="88900"/>
                    <a:pt x="4861559" y="93980"/>
                    <a:pt x="5132069" y="100330"/>
                  </a:cubicBezTo>
                  <a:cubicBezTo>
                    <a:pt x="5507989" y="109220"/>
                    <a:pt x="6358889" y="71120"/>
                    <a:pt x="6480809" y="109220"/>
                  </a:cubicBezTo>
                  <a:cubicBezTo>
                    <a:pt x="6501129" y="116840"/>
                    <a:pt x="6506209" y="121920"/>
                    <a:pt x="6513829" y="133350"/>
                  </a:cubicBezTo>
                  <a:cubicBezTo>
                    <a:pt x="6521449" y="143510"/>
                    <a:pt x="6525259" y="160020"/>
                    <a:pt x="6523989" y="172720"/>
                  </a:cubicBezTo>
                  <a:cubicBezTo>
                    <a:pt x="6522719" y="185420"/>
                    <a:pt x="6513829" y="199390"/>
                    <a:pt x="6504939" y="208280"/>
                  </a:cubicBezTo>
                  <a:cubicBezTo>
                    <a:pt x="6494779" y="217170"/>
                    <a:pt x="6485889" y="220980"/>
                    <a:pt x="6466839" y="222250"/>
                  </a:cubicBezTo>
                  <a:cubicBezTo>
                    <a:pt x="6409689" y="229870"/>
                    <a:pt x="6231889" y="187960"/>
                    <a:pt x="6116319" y="176530"/>
                  </a:cubicBezTo>
                  <a:cubicBezTo>
                    <a:pt x="6002019" y="166370"/>
                    <a:pt x="5924549" y="161290"/>
                    <a:pt x="5773419" y="158750"/>
                  </a:cubicBezTo>
                  <a:cubicBezTo>
                    <a:pt x="5482589" y="151130"/>
                    <a:pt x="4624069" y="190500"/>
                    <a:pt x="4493259" y="166370"/>
                  </a:cubicBezTo>
                  <a:cubicBezTo>
                    <a:pt x="4469129" y="162560"/>
                    <a:pt x="4461509" y="160020"/>
                    <a:pt x="4451349" y="151130"/>
                  </a:cubicBezTo>
                  <a:cubicBezTo>
                    <a:pt x="4441189" y="142240"/>
                    <a:pt x="4432299" y="124460"/>
                    <a:pt x="4431029" y="111760"/>
                  </a:cubicBezTo>
                  <a:cubicBezTo>
                    <a:pt x="4428489" y="97790"/>
                    <a:pt x="4432299" y="78740"/>
                    <a:pt x="4441189" y="67310"/>
                  </a:cubicBezTo>
                  <a:cubicBezTo>
                    <a:pt x="4451349" y="54610"/>
                    <a:pt x="4476749" y="39370"/>
                    <a:pt x="4493259" y="40640"/>
                  </a:cubicBezTo>
                  <a:cubicBezTo>
                    <a:pt x="4511039" y="41910"/>
                    <a:pt x="4517389" y="67310"/>
                    <a:pt x="4545329" y="77470"/>
                  </a:cubicBezTo>
                  <a:cubicBezTo>
                    <a:pt x="4613909" y="104140"/>
                    <a:pt x="4779009" y="97790"/>
                    <a:pt x="4949189" y="109220"/>
                  </a:cubicBezTo>
                  <a:cubicBezTo>
                    <a:pt x="5241289" y="128270"/>
                    <a:pt x="5751829" y="160020"/>
                    <a:pt x="6139179" y="175260"/>
                  </a:cubicBezTo>
                  <a:cubicBezTo>
                    <a:pt x="6507479" y="189230"/>
                    <a:pt x="7117079" y="162560"/>
                    <a:pt x="7221219" y="195580"/>
                  </a:cubicBezTo>
                  <a:cubicBezTo>
                    <a:pt x="7240269" y="201930"/>
                    <a:pt x="7245349" y="208280"/>
                    <a:pt x="7251699" y="217170"/>
                  </a:cubicBezTo>
                  <a:cubicBezTo>
                    <a:pt x="7258049" y="227330"/>
                    <a:pt x="7261859" y="242570"/>
                    <a:pt x="7260589" y="255270"/>
                  </a:cubicBezTo>
                  <a:cubicBezTo>
                    <a:pt x="7259319" y="266700"/>
                    <a:pt x="7251699" y="280670"/>
                    <a:pt x="7242809" y="288290"/>
                  </a:cubicBezTo>
                  <a:cubicBezTo>
                    <a:pt x="7233919" y="295910"/>
                    <a:pt x="7228839" y="297180"/>
                    <a:pt x="7207249" y="300990"/>
                  </a:cubicBezTo>
                  <a:cubicBezTo>
                    <a:pt x="7024369" y="335280"/>
                    <a:pt x="4749799" y="372110"/>
                    <a:pt x="4569459" y="341630"/>
                  </a:cubicBezTo>
                  <a:cubicBezTo>
                    <a:pt x="4547869" y="337820"/>
                    <a:pt x="4542789" y="336550"/>
                    <a:pt x="4533899" y="328930"/>
                  </a:cubicBezTo>
                  <a:cubicBezTo>
                    <a:pt x="4525009" y="321310"/>
                    <a:pt x="4518659" y="307340"/>
                    <a:pt x="4517389" y="295910"/>
                  </a:cubicBezTo>
                  <a:cubicBezTo>
                    <a:pt x="4514849" y="284480"/>
                    <a:pt x="4518659" y="269240"/>
                    <a:pt x="4525009" y="260350"/>
                  </a:cubicBezTo>
                  <a:cubicBezTo>
                    <a:pt x="4533899" y="248920"/>
                    <a:pt x="4541519" y="243840"/>
                    <a:pt x="4568189" y="237490"/>
                  </a:cubicBezTo>
                  <a:cubicBezTo>
                    <a:pt x="4745989" y="194310"/>
                    <a:pt x="6140449" y="275590"/>
                    <a:pt x="6748779" y="261620"/>
                  </a:cubicBezTo>
                  <a:cubicBezTo>
                    <a:pt x="7188199" y="251460"/>
                    <a:pt x="7769859" y="180340"/>
                    <a:pt x="7882889" y="195580"/>
                  </a:cubicBezTo>
                  <a:cubicBezTo>
                    <a:pt x="7903209" y="198120"/>
                    <a:pt x="7908289" y="200660"/>
                    <a:pt x="7917179" y="208280"/>
                  </a:cubicBezTo>
                  <a:cubicBezTo>
                    <a:pt x="7927339" y="215900"/>
                    <a:pt x="7934959" y="228600"/>
                    <a:pt x="7936229" y="240030"/>
                  </a:cubicBezTo>
                  <a:cubicBezTo>
                    <a:pt x="7937499" y="251460"/>
                    <a:pt x="7934959" y="266700"/>
                    <a:pt x="7928609" y="276860"/>
                  </a:cubicBezTo>
                  <a:cubicBezTo>
                    <a:pt x="7922259" y="287020"/>
                    <a:pt x="7915909" y="294640"/>
                    <a:pt x="7898129" y="299720"/>
                  </a:cubicBezTo>
                  <a:cubicBezTo>
                    <a:pt x="7834629" y="316230"/>
                    <a:pt x="7609839" y="267970"/>
                    <a:pt x="7414259" y="255270"/>
                  </a:cubicBezTo>
                  <a:cubicBezTo>
                    <a:pt x="7115809" y="236220"/>
                    <a:pt x="6391909" y="250190"/>
                    <a:pt x="6281419" y="212090"/>
                  </a:cubicBezTo>
                  <a:cubicBezTo>
                    <a:pt x="6259829" y="205740"/>
                    <a:pt x="6254749" y="199390"/>
                    <a:pt x="6247129" y="187960"/>
                  </a:cubicBezTo>
                  <a:cubicBezTo>
                    <a:pt x="6239509" y="176530"/>
                    <a:pt x="6235699" y="160020"/>
                    <a:pt x="6238239" y="147320"/>
                  </a:cubicBezTo>
                  <a:cubicBezTo>
                    <a:pt x="6239509" y="133350"/>
                    <a:pt x="6248399" y="118110"/>
                    <a:pt x="6258559" y="110490"/>
                  </a:cubicBezTo>
                  <a:cubicBezTo>
                    <a:pt x="6268719" y="101600"/>
                    <a:pt x="6276339" y="100330"/>
                    <a:pt x="6297929" y="96520"/>
                  </a:cubicBezTo>
                  <a:cubicBezTo>
                    <a:pt x="6389369" y="77470"/>
                    <a:pt x="6924039" y="29210"/>
                    <a:pt x="7025639" y="50800"/>
                  </a:cubicBezTo>
                  <a:cubicBezTo>
                    <a:pt x="7053579" y="57150"/>
                    <a:pt x="7067549" y="63500"/>
                    <a:pt x="7077709" y="78740"/>
                  </a:cubicBezTo>
                  <a:cubicBezTo>
                    <a:pt x="7086599" y="92710"/>
                    <a:pt x="7089139" y="120650"/>
                    <a:pt x="7084059" y="135890"/>
                  </a:cubicBezTo>
                  <a:cubicBezTo>
                    <a:pt x="7080249" y="149860"/>
                    <a:pt x="7065009" y="162560"/>
                    <a:pt x="7054849" y="168910"/>
                  </a:cubicBezTo>
                  <a:cubicBezTo>
                    <a:pt x="7045959" y="175260"/>
                    <a:pt x="7039609" y="175260"/>
                    <a:pt x="7025639" y="176530"/>
                  </a:cubicBezTo>
                  <a:cubicBezTo>
                    <a:pt x="6983729" y="180340"/>
                    <a:pt x="6877049" y="158750"/>
                    <a:pt x="6784339" y="154940"/>
                  </a:cubicBezTo>
                  <a:cubicBezTo>
                    <a:pt x="6654799" y="148590"/>
                    <a:pt x="6386829" y="173990"/>
                    <a:pt x="6319519" y="153670"/>
                  </a:cubicBezTo>
                  <a:cubicBezTo>
                    <a:pt x="6299199" y="147320"/>
                    <a:pt x="6291579" y="139700"/>
                    <a:pt x="6283959" y="128270"/>
                  </a:cubicBezTo>
                  <a:cubicBezTo>
                    <a:pt x="6276339" y="116840"/>
                    <a:pt x="6271259" y="99060"/>
                    <a:pt x="6272529" y="85090"/>
                  </a:cubicBezTo>
                  <a:cubicBezTo>
                    <a:pt x="6275069" y="72390"/>
                    <a:pt x="6282689" y="55880"/>
                    <a:pt x="6294119" y="46990"/>
                  </a:cubicBezTo>
                  <a:cubicBezTo>
                    <a:pt x="6304279" y="38100"/>
                    <a:pt x="6311899" y="34290"/>
                    <a:pt x="6334759" y="30480"/>
                  </a:cubicBezTo>
                  <a:cubicBezTo>
                    <a:pt x="6430009" y="15240"/>
                    <a:pt x="6936739" y="34290"/>
                    <a:pt x="7095489" y="49530"/>
                  </a:cubicBezTo>
                  <a:cubicBezTo>
                    <a:pt x="7167879" y="57150"/>
                    <a:pt x="7192009" y="69850"/>
                    <a:pt x="7251699" y="76200"/>
                  </a:cubicBezTo>
                  <a:cubicBezTo>
                    <a:pt x="7332979" y="85090"/>
                    <a:pt x="7418069" y="87630"/>
                    <a:pt x="7538719" y="91440"/>
                  </a:cubicBezTo>
                  <a:cubicBezTo>
                    <a:pt x="7739379" y="95250"/>
                    <a:pt x="8249919" y="68580"/>
                    <a:pt x="8346439" y="86360"/>
                  </a:cubicBezTo>
                  <a:cubicBezTo>
                    <a:pt x="8369299" y="90170"/>
                    <a:pt x="8375649" y="92710"/>
                    <a:pt x="8385809" y="101600"/>
                  </a:cubicBezTo>
                  <a:cubicBezTo>
                    <a:pt x="8395969" y="109220"/>
                    <a:pt x="8403589" y="124460"/>
                    <a:pt x="8404859" y="137160"/>
                  </a:cubicBezTo>
                  <a:cubicBezTo>
                    <a:pt x="8406129" y="153670"/>
                    <a:pt x="8397239" y="177800"/>
                    <a:pt x="8385809" y="189230"/>
                  </a:cubicBezTo>
                  <a:cubicBezTo>
                    <a:pt x="8375649" y="198120"/>
                    <a:pt x="8366759" y="200660"/>
                    <a:pt x="8346439" y="203200"/>
                  </a:cubicBezTo>
                  <a:cubicBezTo>
                    <a:pt x="8290559" y="212090"/>
                    <a:pt x="8135619" y="185420"/>
                    <a:pt x="8011159" y="182880"/>
                  </a:cubicBezTo>
                  <a:cubicBezTo>
                    <a:pt x="7860029" y="179070"/>
                    <a:pt x="7658099" y="193040"/>
                    <a:pt x="7501889" y="187960"/>
                  </a:cubicBezTo>
                  <a:cubicBezTo>
                    <a:pt x="7369809" y="181610"/>
                    <a:pt x="7193279" y="170180"/>
                    <a:pt x="7133589" y="154940"/>
                  </a:cubicBezTo>
                  <a:cubicBezTo>
                    <a:pt x="7113269" y="149860"/>
                    <a:pt x="7103109" y="147320"/>
                    <a:pt x="7094219" y="137160"/>
                  </a:cubicBezTo>
                  <a:cubicBezTo>
                    <a:pt x="7084059" y="128270"/>
                    <a:pt x="7076439" y="111760"/>
                    <a:pt x="7075169" y="97790"/>
                  </a:cubicBezTo>
                  <a:cubicBezTo>
                    <a:pt x="7075169" y="85090"/>
                    <a:pt x="7080249" y="67310"/>
                    <a:pt x="7087869" y="57150"/>
                  </a:cubicBezTo>
                  <a:cubicBezTo>
                    <a:pt x="7096759" y="45720"/>
                    <a:pt x="7103109" y="40640"/>
                    <a:pt x="7124699" y="34290"/>
                  </a:cubicBezTo>
                  <a:cubicBezTo>
                    <a:pt x="7226299" y="5080"/>
                    <a:pt x="7752079" y="24130"/>
                    <a:pt x="8045449" y="26670"/>
                  </a:cubicBezTo>
                  <a:cubicBezTo>
                    <a:pt x="8314689" y="30480"/>
                    <a:pt x="8623299" y="52070"/>
                    <a:pt x="8820149" y="50800"/>
                  </a:cubicBezTo>
                  <a:cubicBezTo>
                    <a:pt x="8939529" y="49530"/>
                    <a:pt x="9067799" y="29210"/>
                    <a:pt x="9110979" y="38100"/>
                  </a:cubicBezTo>
                  <a:cubicBezTo>
                    <a:pt x="9123679" y="40640"/>
                    <a:pt x="9127489" y="43180"/>
                    <a:pt x="9135109" y="50800"/>
                  </a:cubicBezTo>
                  <a:cubicBezTo>
                    <a:pt x="9142729" y="58420"/>
                    <a:pt x="9152889" y="73660"/>
                    <a:pt x="9154159" y="86360"/>
                  </a:cubicBezTo>
                  <a:cubicBezTo>
                    <a:pt x="9155429" y="97790"/>
                    <a:pt x="9151619" y="114300"/>
                    <a:pt x="9145269" y="125730"/>
                  </a:cubicBezTo>
                  <a:cubicBezTo>
                    <a:pt x="9137649" y="135890"/>
                    <a:pt x="9126219" y="143510"/>
                    <a:pt x="9112249" y="148590"/>
                  </a:cubicBezTo>
                  <a:cubicBezTo>
                    <a:pt x="9091929" y="154940"/>
                    <a:pt x="9074149" y="146050"/>
                    <a:pt x="9032239" y="149860"/>
                  </a:cubicBezTo>
                  <a:cubicBezTo>
                    <a:pt x="8872219" y="163830"/>
                    <a:pt x="8149589" y="280670"/>
                    <a:pt x="7890509" y="327660"/>
                  </a:cubicBezTo>
                  <a:cubicBezTo>
                    <a:pt x="7757159" y="351790"/>
                    <a:pt x="7677149" y="368300"/>
                    <a:pt x="7586979" y="392430"/>
                  </a:cubicBezTo>
                  <a:cubicBezTo>
                    <a:pt x="7514589" y="411480"/>
                    <a:pt x="7433309" y="450850"/>
                    <a:pt x="7393939" y="454660"/>
                  </a:cubicBezTo>
                  <a:cubicBezTo>
                    <a:pt x="7377429" y="457200"/>
                    <a:pt x="7368539" y="458470"/>
                    <a:pt x="7358379" y="452120"/>
                  </a:cubicBezTo>
                  <a:cubicBezTo>
                    <a:pt x="7345679" y="443230"/>
                    <a:pt x="7329169" y="417830"/>
                    <a:pt x="7330439" y="401320"/>
                  </a:cubicBezTo>
                  <a:cubicBezTo>
                    <a:pt x="7331709" y="386080"/>
                    <a:pt x="7352029" y="361950"/>
                    <a:pt x="7367269" y="358140"/>
                  </a:cubicBezTo>
                  <a:cubicBezTo>
                    <a:pt x="7386319" y="353060"/>
                    <a:pt x="7404099" y="378460"/>
                    <a:pt x="7437119" y="384810"/>
                  </a:cubicBezTo>
                  <a:cubicBezTo>
                    <a:pt x="7508239" y="400050"/>
                    <a:pt x="7623809" y="391160"/>
                    <a:pt x="7790179" y="393700"/>
                  </a:cubicBezTo>
                  <a:cubicBezTo>
                    <a:pt x="8192769" y="400050"/>
                    <a:pt x="9697719" y="378460"/>
                    <a:pt x="9848850" y="406400"/>
                  </a:cubicBezTo>
                  <a:cubicBezTo>
                    <a:pt x="9867900" y="410210"/>
                    <a:pt x="9871709" y="411480"/>
                    <a:pt x="9880600" y="417830"/>
                  </a:cubicBezTo>
                  <a:cubicBezTo>
                    <a:pt x="9888219" y="425450"/>
                    <a:pt x="9894569" y="438150"/>
                    <a:pt x="9895839" y="448310"/>
                  </a:cubicBezTo>
                  <a:cubicBezTo>
                    <a:pt x="9897109" y="458470"/>
                    <a:pt x="9893300" y="472440"/>
                    <a:pt x="9888219" y="481330"/>
                  </a:cubicBezTo>
                  <a:cubicBezTo>
                    <a:pt x="9881869" y="490220"/>
                    <a:pt x="9875519" y="495300"/>
                    <a:pt x="9860279" y="500380"/>
                  </a:cubicBezTo>
                  <a:cubicBezTo>
                    <a:pt x="9803129" y="518160"/>
                    <a:pt x="9622789" y="495300"/>
                    <a:pt x="9437369" y="502920"/>
                  </a:cubicBezTo>
                  <a:cubicBezTo>
                    <a:pt x="9071609" y="519430"/>
                    <a:pt x="8421369" y="608330"/>
                    <a:pt x="7819389" y="635000"/>
                  </a:cubicBezTo>
                  <a:cubicBezTo>
                    <a:pt x="7059929" y="669290"/>
                    <a:pt x="5410199" y="687070"/>
                    <a:pt x="5240019" y="656590"/>
                  </a:cubicBezTo>
                  <a:cubicBezTo>
                    <a:pt x="5219699" y="652780"/>
                    <a:pt x="5215889" y="651510"/>
                    <a:pt x="5208269" y="643890"/>
                  </a:cubicBezTo>
                  <a:cubicBezTo>
                    <a:pt x="5199379" y="637540"/>
                    <a:pt x="5193029" y="624840"/>
                    <a:pt x="5191759" y="614680"/>
                  </a:cubicBezTo>
                  <a:cubicBezTo>
                    <a:pt x="5190489" y="604520"/>
                    <a:pt x="5194299" y="590550"/>
                    <a:pt x="5200649" y="581660"/>
                  </a:cubicBezTo>
                  <a:cubicBezTo>
                    <a:pt x="5205729" y="572770"/>
                    <a:pt x="5210809" y="568960"/>
                    <a:pt x="5227319" y="562610"/>
                  </a:cubicBezTo>
                  <a:cubicBezTo>
                    <a:pt x="5328919" y="525780"/>
                    <a:pt x="5991859" y="488950"/>
                    <a:pt x="6351269" y="466090"/>
                  </a:cubicBezTo>
                  <a:cubicBezTo>
                    <a:pt x="6684009" y="445770"/>
                    <a:pt x="7211059" y="414020"/>
                    <a:pt x="7311389" y="430530"/>
                  </a:cubicBezTo>
                  <a:cubicBezTo>
                    <a:pt x="7330439" y="433070"/>
                    <a:pt x="7336789" y="434340"/>
                    <a:pt x="7345679" y="441960"/>
                  </a:cubicBezTo>
                  <a:cubicBezTo>
                    <a:pt x="7353299" y="449580"/>
                    <a:pt x="7362189" y="462280"/>
                    <a:pt x="7362189" y="473710"/>
                  </a:cubicBezTo>
                  <a:cubicBezTo>
                    <a:pt x="7362189" y="487680"/>
                    <a:pt x="7346949" y="515620"/>
                    <a:pt x="7336789" y="524510"/>
                  </a:cubicBezTo>
                  <a:cubicBezTo>
                    <a:pt x="7329169" y="529590"/>
                    <a:pt x="7325359" y="529590"/>
                    <a:pt x="7313929" y="530860"/>
                  </a:cubicBezTo>
                  <a:cubicBezTo>
                    <a:pt x="7275829" y="532130"/>
                    <a:pt x="7155179" y="495300"/>
                    <a:pt x="7073899" y="483870"/>
                  </a:cubicBezTo>
                  <a:cubicBezTo>
                    <a:pt x="6988809" y="472440"/>
                    <a:pt x="6925309" y="471170"/>
                    <a:pt x="6813549" y="464820"/>
                  </a:cubicBezTo>
                  <a:cubicBezTo>
                    <a:pt x="6610349" y="454660"/>
                    <a:pt x="6049009" y="461010"/>
                    <a:pt x="5956299" y="440690"/>
                  </a:cubicBezTo>
                  <a:cubicBezTo>
                    <a:pt x="5937249" y="436880"/>
                    <a:pt x="5930899" y="435610"/>
                    <a:pt x="5923279" y="426720"/>
                  </a:cubicBezTo>
                  <a:cubicBezTo>
                    <a:pt x="5913119" y="417830"/>
                    <a:pt x="5906769" y="396240"/>
                    <a:pt x="5908039" y="383540"/>
                  </a:cubicBezTo>
                  <a:cubicBezTo>
                    <a:pt x="5908039" y="372110"/>
                    <a:pt x="5916929" y="359410"/>
                    <a:pt x="5924549" y="351790"/>
                  </a:cubicBezTo>
                  <a:cubicBezTo>
                    <a:pt x="5933439" y="345440"/>
                    <a:pt x="5938519" y="344170"/>
                    <a:pt x="5958839" y="340360"/>
                  </a:cubicBezTo>
                  <a:cubicBezTo>
                    <a:pt x="6123939" y="312420"/>
                    <a:pt x="8116569" y="320040"/>
                    <a:pt x="8282939" y="351790"/>
                  </a:cubicBezTo>
                  <a:cubicBezTo>
                    <a:pt x="8303259" y="355600"/>
                    <a:pt x="8308339" y="356870"/>
                    <a:pt x="8317229" y="364490"/>
                  </a:cubicBezTo>
                  <a:cubicBezTo>
                    <a:pt x="8324849" y="372110"/>
                    <a:pt x="8332469" y="384810"/>
                    <a:pt x="8333739" y="396240"/>
                  </a:cubicBezTo>
                  <a:cubicBezTo>
                    <a:pt x="8335009" y="407670"/>
                    <a:pt x="8331199" y="422910"/>
                    <a:pt x="8324849" y="431800"/>
                  </a:cubicBezTo>
                  <a:cubicBezTo>
                    <a:pt x="8318499" y="440690"/>
                    <a:pt x="8310879" y="448310"/>
                    <a:pt x="8295639" y="452120"/>
                  </a:cubicBezTo>
                  <a:cubicBezTo>
                    <a:pt x="8260079" y="463550"/>
                    <a:pt x="8190229" y="448310"/>
                    <a:pt x="8105139" y="452120"/>
                  </a:cubicBezTo>
                  <a:cubicBezTo>
                    <a:pt x="7926069" y="458470"/>
                    <a:pt x="7364729" y="539750"/>
                    <a:pt x="7275829" y="518160"/>
                  </a:cubicBezTo>
                  <a:cubicBezTo>
                    <a:pt x="7258049" y="514350"/>
                    <a:pt x="7251699" y="509270"/>
                    <a:pt x="7245349" y="500380"/>
                  </a:cubicBezTo>
                  <a:cubicBezTo>
                    <a:pt x="7237729" y="490220"/>
                    <a:pt x="7233919" y="476250"/>
                    <a:pt x="7233919" y="464820"/>
                  </a:cubicBezTo>
                  <a:cubicBezTo>
                    <a:pt x="7235189" y="453390"/>
                    <a:pt x="7241539" y="440690"/>
                    <a:pt x="7249159" y="431800"/>
                  </a:cubicBezTo>
                  <a:cubicBezTo>
                    <a:pt x="7258049" y="424180"/>
                    <a:pt x="7266939" y="420370"/>
                    <a:pt x="7282179" y="417830"/>
                  </a:cubicBezTo>
                  <a:cubicBezTo>
                    <a:pt x="7321549" y="411480"/>
                    <a:pt x="7386319" y="439420"/>
                    <a:pt x="7492999" y="447040"/>
                  </a:cubicBezTo>
                  <a:cubicBezTo>
                    <a:pt x="7834629" y="471170"/>
                    <a:pt x="9489439" y="430530"/>
                    <a:pt x="9640569" y="455930"/>
                  </a:cubicBezTo>
                  <a:cubicBezTo>
                    <a:pt x="9659619" y="459740"/>
                    <a:pt x="9663429" y="459740"/>
                    <a:pt x="9671049" y="466090"/>
                  </a:cubicBezTo>
                  <a:cubicBezTo>
                    <a:pt x="9678669" y="472440"/>
                    <a:pt x="9686289" y="482600"/>
                    <a:pt x="9688829" y="492760"/>
                  </a:cubicBezTo>
                  <a:cubicBezTo>
                    <a:pt x="9691369" y="505460"/>
                    <a:pt x="9687559" y="527050"/>
                    <a:pt x="9678669" y="538480"/>
                  </a:cubicBezTo>
                  <a:cubicBezTo>
                    <a:pt x="9669779" y="548640"/>
                    <a:pt x="9648189" y="554990"/>
                    <a:pt x="9635489" y="554990"/>
                  </a:cubicBezTo>
                  <a:cubicBezTo>
                    <a:pt x="9625329" y="554990"/>
                    <a:pt x="9613899" y="548640"/>
                    <a:pt x="9606279" y="542290"/>
                  </a:cubicBezTo>
                  <a:cubicBezTo>
                    <a:pt x="9599929" y="534670"/>
                    <a:pt x="9592309" y="524510"/>
                    <a:pt x="9592309" y="514350"/>
                  </a:cubicBezTo>
                  <a:cubicBezTo>
                    <a:pt x="9591039" y="500380"/>
                    <a:pt x="9598659" y="478790"/>
                    <a:pt x="9606279" y="469900"/>
                  </a:cubicBezTo>
                  <a:cubicBezTo>
                    <a:pt x="9613899" y="462280"/>
                    <a:pt x="9625329" y="457200"/>
                    <a:pt x="9635489" y="455930"/>
                  </a:cubicBezTo>
                  <a:cubicBezTo>
                    <a:pt x="9645649" y="455930"/>
                    <a:pt x="9658349" y="457200"/>
                    <a:pt x="9665969" y="463550"/>
                  </a:cubicBezTo>
                  <a:cubicBezTo>
                    <a:pt x="9677399" y="471170"/>
                    <a:pt x="9688829" y="490220"/>
                    <a:pt x="9690099" y="502920"/>
                  </a:cubicBezTo>
                  <a:cubicBezTo>
                    <a:pt x="9691369" y="513080"/>
                    <a:pt x="9687559" y="525780"/>
                    <a:pt x="9682479" y="533400"/>
                  </a:cubicBezTo>
                  <a:cubicBezTo>
                    <a:pt x="9676129" y="542290"/>
                    <a:pt x="9673589" y="547370"/>
                    <a:pt x="9657079" y="552450"/>
                  </a:cubicBezTo>
                  <a:cubicBezTo>
                    <a:pt x="9516109" y="599440"/>
                    <a:pt x="7827009" y="570230"/>
                    <a:pt x="7485379" y="546100"/>
                  </a:cubicBezTo>
                  <a:cubicBezTo>
                    <a:pt x="7378699" y="539750"/>
                    <a:pt x="7313929" y="532130"/>
                    <a:pt x="7275829" y="518160"/>
                  </a:cubicBezTo>
                  <a:cubicBezTo>
                    <a:pt x="7260589" y="513080"/>
                    <a:pt x="7251699" y="509270"/>
                    <a:pt x="7245349" y="500380"/>
                  </a:cubicBezTo>
                  <a:cubicBezTo>
                    <a:pt x="7237729" y="491490"/>
                    <a:pt x="7233919" y="476250"/>
                    <a:pt x="7233919" y="464820"/>
                  </a:cubicBezTo>
                  <a:cubicBezTo>
                    <a:pt x="7235189" y="453390"/>
                    <a:pt x="7241539" y="440690"/>
                    <a:pt x="7249159" y="431800"/>
                  </a:cubicBezTo>
                  <a:cubicBezTo>
                    <a:pt x="7258049" y="424180"/>
                    <a:pt x="7263129" y="422910"/>
                    <a:pt x="7282179" y="417830"/>
                  </a:cubicBezTo>
                  <a:cubicBezTo>
                    <a:pt x="7373619" y="394970"/>
                    <a:pt x="7929879" y="360680"/>
                    <a:pt x="8105139" y="353060"/>
                  </a:cubicBezTo>
                  <a:cubicBezTo>
                    <a:pt x="8185149" y="349250"/>
                    <a:pt x="8247379" y="345440"/>
                    <a:pt x="8282939" y="351790"/>
                  </a:cubicBezTo>
                  <a:cubicBezTo>
                    <a:pt x="8299449" y="354330"/>
                    <a:pt x="8308339" y="355600"/>
                    <a:pt x="8317229" y="364490"/>
                  </a:cubicBezTo>
                  <a:cubicBezTo>
                    <a:pt x="8326119" y="373380"/>
                    <a:pt x="8335009" y="394970"/>
                    <a:pt x="8333739" y="408940"/>
                  </a:cubicBezTo>
                  <a:cubicBezTo>
                    <a:pt x="8332469" y="420370"/>
                    <a:pt x="8324849" y="433070"/>
                    <a:pt x="8317229" y="440690"/>
                  </a:cubicBezTo>
                  <a:cubicBezTo>
                    <a:pt x="8308339" y="448310"/>
                    <a:pt x="8303259" y="449580"/>
                    <a:pt x="8282939" y="453390"/>
                  </a:cubicBezTo>
                  <a:cubicBezTo>
                    <a:pt x="8122919" y="482600"/>
                    <a:pt x="6449059" y="458470"/>
                    <a:pt x="6120129" y="447040"/>
                  </a:cubicBezTo>
                  <a:cubicBezTo>
                    <a:pt x="6023609" y="443230"/>
                    <a:pt x="5965189" y="455930"/>
                    <a:pt x="5932169" y="434340"/>
                  </a:cubicBezTo>
                  <a:cubicBezTo>
                    <a:pt x="5914389" y="422910"/>
                    <a:pt x="5906769" y="397510"/>
                    <a:pt x="5908039" y="383540"/>
                  </a:cubicBezTo>
                  <a:cubicBezTo>
                    <a:pt x="5908039" y="372110"/>
                    <a:pt x="5916929" y="359410"/>
                    <a:pt x="5924549" y="351790"/>
                  </a:cubicBezTo>
                  <a:cubicBezTo>
                    <a:pt x="5933439" y="345440"/>
                    <a:pt x="5938519" y="342900"/>
                    <a:pt x="5958839" y="340360"/>
                  </a:cubicBezTo>
                  <a:cubicBezTo>
                    <a:pt x="6069329" y="323850"/>
                    <a:pt x="6849109" y="358140"/>
                    <a:pt x="7087869" y="386080"/>
                  </a:cubicBezTo>
                  <a:cubicBezTo>
                    <a:pt x="7200899" y="400050"/>
                    <a:pt x="7296149" y="410210"/>
                    <a:pt x="7335519" y="435610"/>
                  </a:cubicBezTo>
                  <a:cubicBezTo>
                    <a:pt x="7352029" y="445770"/>
                    <a:pt x="7360919" y="459740"/>
                    <a:pt x="7362189" y="473710"/>
                  </a:cubicBezTo>
                  <a:cubicBezTo>
                    <a:pt x="7363459" y="488950"/>
                    <a:pt x="7358379" y="510540"/>
                    <a:pt x="7336789" y="524510"/>
                  </a:cubicBezTo>
                  <a:cubicBezTo>
                    <a:pt x="7245349" y="582930"/>
                    <a:pt x="6696709" y="543560"/>
                    <a:pt x="6360159" y="563880"/>
                  </a:cubicBezTo>
                  <a:cubicBezTo>
                    <a:pt x="5999479" y="585470"/>
                    <a:pt x="5356859" y="679450"/>
                    <a:pt x="5240019" y="656590"/>
                  </a:cubicBezTo>
                  <a:cubicBezTo>
                    <a:pt x="5215889" y="651510"/>
                    <a:pt x="5208269" y="645160"/>
                    <a:pt x="5200649" y="636270"/>
                  </a:cubicBezTo>
                  <a:cubicBezTo>
                    <a:pt x="5193029" y="627380"/>
                    <a:pt x="5190489" y="613410"/>
                    <a:pt x="5191759" y="603250"/>
                  </a:cubicBezTo>
                  <a:cubicBezTo>
                    <a:pt x="5193029" y="593090"/>
                    <a:pt x="5199379" y="580390"/>
                    <a:pt x="5206999" y="572770"/>
                  </a:cubicBezTo>
                  <a:cubicBezTo>
                    <a:pt x="5215889" y="566420"/>
                    <a:pt x="5219699" y="565150"/>
                    <a:pt x="5238749" y="561340"/>
                  </a:cubicBezTo>
                  <a:cubicBezTo>
                    <a:pt x="5410199" y="528320"/>
                    <a:pt x="7053579" y="574040"/>
                    <a:pt x="7811769" y="539750"/>
                  </a:cubicBezTo>
                  <a:cubicBezTo>
                    <a:pt x="8416289" y="511810"/>
                    <a:pt x="9074150" y="420370"/>
                    <a:pt x="9437369" y="405130"/>
                  </a:cubicBezTo>
                  <a:cubicBezTo>
                    <a:pt x="9618979" y="398780"/>
                    <a:pt x="9789159" y="394970"/>
                    <a:pt x="9848850" y="406400"/>
                  </a:cubicBezTo>
                  <a:cubicBezTo>
                    <a:pt x="9865359" y="408940"/>
                    <a:pt x="9872979" y="410210"/>
                    <a:pt x="9880600" y="417830"/>
                  </a:cubicBezTo>
                  <a:cubicBezTo>
                    <a:pt x="9889489" y="429260"/>
                    <a:pt x="9898379" y="457200"/>
                    <a:pt x="9893300" y="471170"/>
                  </a:cubicBezTo>
                  <a:cubicBezTo>
                    <a:pt x="9888219" y="485140"/>
                    <a:pt x="9876789" y="492760"/>
                    <a:pt x="9848850" y="501650"/>
                  </a:cubicBezTo>
                  <a:cubicBezTo>
                    <a:pt x="9673589" y="556260"/>
                    <a:pt x="8216900" y="514350"/>
                    <a:pt x="7786369" y="492760"/>
                  </a:cubicBezTo>
                  <a:cubicBezTo>
                    <a:pt x="7589519" y="482600"/>
                    <a:pt x="7415529" y="488950"/>
                    <a:pt x="7358379" y="452120"/>
                  </a:cubicBezTo>
                  <a:cubicBezTo>
                    <a:pt x="7338059" y="438150"/>
                    <a:pt x="7330440" y="416560"/>
                    <a:pt x="7330440" y="401320"/>
                  </a:cubicBezTo>
                  <a:cubicBezTo>
                    <a:pt x="7330440" y="387350"/>
                    <a:pt x="7339329" y="375920"/>
                    <a:pt x="7355840" y="361950"/>
                  </a:cubicBezTo>
                  <a:cubicBezTo>
                    <a:pt x="7405369" y="326390"/>
                    <a:pt x="7555229" y="295910"/>
                    <a:pt x="7712709" y="260350"/>
                  </a:cubicBezTo>
                  <a:cubicBezTo>
                    <a:pt x="8012429" y="191770"/>
                    <a:pt x="8872219" y="49530"/>
                    <a:pt x="9032240" y="36830"/>
                  </a:cubicBezTo>
                  <a:cubicBezTo>
                    <a:pt x="9067800" y="33020"/>
                    <a:pt x="9077959" y="33020"/>
                    <a:pt x="9097009" y="36830"/>
                  </a:cubicBezTo>
                  <a:cubicBezTo>
                    <a:pt x="9110979" y="39370"/>
                    <a:pt x="9124950" y="41910"/>
                    <a:pt x="9135109" y="50800"/>
                  </a:cubicBezTo>
                  <a:cubicBezTo>
                    <a:pt x="9144000" y="58420"/>
                    <a:pt x="9152890" y="73660"/>
                    <a:pt x="9154159" y="86360"/>
                  </a:cubicBezTo>
                  <a:cubicBezTo>
                    <a:pt x="9155429" y="97790"/>
                    <a:pt x="9151619" y="114300"/>
                    <a:pt x="9145269" y="125730"/>
                  </a:cubicBezTo>
                  <a:cubicBezTo>
                    <a:pt x="9137650" y="135890"/>
                    <a:pt x="9131300" y="142240"/>
                    <a:pt x="9112250" y="148590"/>
                  </a:cubicBezTo>
                  <a:cubicBezTo>
                    <a:pt x="9028429" y="176530"/>
                    <a:pt x="8658859" y="161290"/>
                    <a:pt x="8383269" y="162560"/>
                  </a:cubicBezTo>
                  <a:cubicBezTo>
                    <a:pt x="8022590" y="165100"/>
                    <a:pt x="7258050" y="181610"/>
                    <a:pt x="7133589" y="154940"/>
                  </a:cubicBezTo>
                  <a:cubicBezTo>
                    <a:pt x="7110729" y="149860"/>
                    <a:pt x="7103109" y="147320"/>
                    <a:pt x="7094219" y="137160"/>
                  </a:cubicBezTo>
                  <a:cubicBezTo>
                    <a:pt x="7084059" y="128270"/>
                    <a:pt x="7076439" y="111760"/>
                    <a:pt x="7075169" y="97790"/>
                  </a:cubicBezTo>
                  <a:cubicBezTo>
                    <a:pt x="7075169" y="85090"/>
                    <a:pt x="7080250" y="67310"/>
                    <a:pt x="7087869" y="57150"/>
                  </a:cubicBezTo>
                  <a:cubicBezTo>
                    <a:pt x="7096759" y="45720"/>
                    <a:pt x="7104379" y="39370"/>
                    <a:pt x="7124700" y="34290"/>
                  </a:cubicBezTo>
                  <a:cubicBezTo>
                    <a:pt x="7184389" y="19050"/>
                    <a:pt x="7360919" y="54610"/>
                    <a:pt x="7503159" y="60960"/>
                  </a:cubicBezTo>
                  <a:cubicBezTo>
                    <a:pt x="7688579" y="68580"/>
                    <a:pt x="7985759" y="63500"/>
                    <a:pt x="8143239" y="69850"/>
                  </a:cubicBezTo>
                  <a:cubicBezTo>
                    <a:pt x="8234679" y="74930"/>
                    <a:pt x="8321039" y="73660"/>
                    <a:pt x="8360409" y="87630"/>
                  </a:cubicBezTo>
                  <a:cubicBezTo>
                    <a:pt x="8378190" y="93980"/>
                    <a:pt x="8388350" y="100330"/>
                    <a:pt x="8394700" y="111760"/>
                  </a:cubicBezTo>
                  <a:cubicBezTo>
                    <a:pt x="8402319" y="121920"/>
                    <a:pt x="8406129" y="138430"/>
                    <a:pt x="8404859" y="152400"/>
                  </a:cubicBezTo>
                  <a:cubicBezTo>
                    <a:pt x="8403590" y="165100"/>
                    <a:pt x="8395969" y="180340"/>
                    <a:pt x="8385809" y="189230"/>
                  </a:cubicBezTo>
                  <a:cubicBezTo>
                    <a:pt x="8375650" y="196850"/>
                    <a:pt x="8369300" y="199390"/>
                    <a:pt x="8346440" y="203200"/>
                  </a:cubicBezTo>
                  <a:cubicBezTo>
                    <a:pt x="8242300" y="222250"/>
                    <a:pt x="7646669" y="200660"/>
                    <a:pt x="7416800" y="187960"/>
                  </a:cubicBezTo>
                  <a:cubicBezTo>
                    <a:pt x="7280909" y="180340"/>
                    <a:pt x="7225029" y="162560"/>
                    <a:pt x="7094219" y="156210"/>
                  </a:cubicBezTo>
                  <a:cubicBezTo>
                    <a:pt x="6894829" y="147320"/>
                    <a:pt x="6430009" y="172720"/>
                    <a:pt x="6334759" y="154940"/>
                  </a:cubicBezTo>
                  <a:cubicBezTo>
                    <a:pt x="6311900" y="151130"/>
                    <a:pt x="6304280" y="148590"/>
                    <a:pt x="6294119" y="139700"/>
                  </a:cubicBezTo>
                  <a:cubicBezTo>
                    <a:pt x="6282689" y="130810"/>
                    <a:pt x="6275069" y="114300"/>
                    <a:pt x="6272530" y="100330"/>
                  </a:cubicBezTo>
                  <a:cubicBezTo>
                    <a:pt x="6271259" y="87630"/>
                    <a:pt x="6276339" y="68580"/>
                    <a:pt x="6283959" y="58420"/>
                  </a:cubicBezTo>
                  <a:cubicBezTo>
                    <a:pt x="6291580" y="46990"/>
                    <a:pt x="6299200" y="39370"/>
                    <a:pt x="6319519" y="33020"/>
                  </a:cubicBezTo>
                  <a:cubicBezTo>
                    <a:pt x="6399530" y="7620"/>
                    <a:pt x="6822440" y="24130"/>
                    <a:pt x="6945629" y="36830"/>
                  </a:cubicBezTo>
                  <a:cubicBezTo>
                    <a:pt x="6996429" y="41910"/>
                    <a:pt x="7033259" y="46990"/>
                    <a:pt x="7054850" y="58420"/>
                  </a:cubicBezTo>
                  <a:cubicBezTo>
                    <a:pt x="7066279" y="63500"/>
                    <a:pt x="7071359" y="68580"/>
                    <a:pt x="7077709" y="78740"/>
                  </a:cubicBezTo>
                  <a:cubicBezTo>
                    <a:pt x="7084059" y="88900"/>
                    <a:pt x="7089140" y="107950"/>
                    <a:pt x="7087869" y="121920"/>
                  </a:cubicBezTo>
                  <a:cubicBezTo>
                    <a:pt x="7086600" y="134620"/>
                    <a:pt x="7077709" y="151130"/>
                    <a:pt x="7067550" y="161290"/>
                  </a:cubicBezTo>
                  <a:cubicBezTo>
                    <a:pt x="7056119" y="170180"/>
                    <a:pt x="7045959" y="172720"/>
                    <a:pt x="7025640" y="176530"/>
                  </a:cubicBezTo>
                  <a:cubicBezTo>
                    <a:pt x="6965950" y="186690"/>
                    <a:pt x="6797040" y="167640"/>
                    <a:pt x="6678929" y="173990"/>
                  </a:cubicBezTo>
                  <a:cubicBezTo>
                    <a:pt x="6554469" y="180340"/>
                    <a:pt x="6356350" y="223520"/>
                    <a:pt x="6295389" y="214630"/>
                  </a:cubicBezTo>
                  <a:cubicBezTo>
                    <a:pt x="6275069" y="212090"/>
                    <a:pt x="6266180" y="208280"/>
                    <a:pt x="6256019" y="199390"/>
                  </a:cubicBezTo>
                  <a:cubicBezTo>
                    <a:pt x="6245859" y="187960"/>
                    <a:pt x="6236969" y="162560"/>
                    <a:pt x="6238239" y="147320"/>
                  </a:cubicBezTo>
                  <a:cubicBezTo>
                    <a:pt x="6239509" y="133350"/>
                    <a:pt x="6248400" y="118110"/>
                    <a:pt x="6258559" y="110490"/>
                  </a:cubicBezTo>
                  <a:cubicBezTo>
                    <a:pt x="6268719" y="101600"/>
                    <a:pt x="6275069" y="99060"/>
                    <a:pt x="6297930" y="96520"/>
                  </a:cubicBezTo>
                  <a:cubicBezTo>
                    <a:pt x="6427469" y="77470"/>
                    <a:pt x="7335519" y="137160"/>
                    <a:pt x="7618729" y="165100"/>
                  </a:cubicBezTo>
                  <a:cubicBezTo>
                    <a:pt x="7754619" y="177800"/>
                    <a:pt x="7879079" y="173990"/>
                    <a:pt x="7917179" y="208280"/>
                  </a:cubicBezTo>
                  <a:cubicBezTo>
                    <a:pt x="7934959" y="223520"/>
                    <a:pt x="7938769" y="250190"/>
                    <a:pt x="7933690" y="265430"/>
                  </a:cubicBezTo>
                  <a:cubicBezTo>
                    <a:pt x="7928609" y="280670"/>
                    <a:pt x="7914640" y="290830"/>
                    <a:pt x="7885429" y="300990"/>
                  </a:cubicBezTo>
                  <a:cubicBezTo>
                    <a:pt x="7758429" y="346710"/>
                    <a:pt x="7158990" y="347980"/>
                    <a:pt x="6748779" y="358140"/>
                  </a:cubicBezTo>
                  <a:cubicBezTo>
                    <a:pt x="6264909" y="369570"/>
                    <a:pt x="5572759" y="360680"/>
                    <a:pt x="5166359" y="354330"/>
                  </a:cubicBezTo>
                  <a:cubicBezTo>
                    <a:pt x="4911089" y="350520"/>
                    <a:pt x="4612639" y="367030"/>
                    <a:pt x="4544059" y="335280"/>
                  </a:cubicBezTo>
                  <a:cubicBezTo>
                    <a:pt x="4527550" y="327660"/>
                    <a:pt x="4523739" y="318770"/>
                    <a:pt x="4519930" y="307340"/>
                  </a:cubicBezTo>
                  <a:cubicBezTo>
                    <a:pt x="4516119" y="297180"/>
                    <a:pt x="4513580" y="281940"/>
                    <a:pt x="4519930" y="270510"/>
                  </a:cubicBezTo>
                  <a:cubicBezTo>
                    <a:pt x="4526280" y="257810"/>
                    <a:pt x="4536439" y="247650"/>
                    <a:pt x="4568189" y="237490"/>
                  </a:cubicBezTo>
                  <a:cubicBezTo>
                    <a:pt x="4776469" y="168910"/>
                    <a:pt x="7025640" y="161290"/>
                    <a:pt x="7207250" y="194310"/>
                  </a:cubicBezTo>
                  <a:cubicBezTo>
                    <a:pt x="7230109" y="198120"/>
                    <a:pt x="7233919" y="200660"/>
                    <a:pt x="7242809" y="208280"/>
                  </a:cubicBezTo>
                  <a:cubicBezTo>
                    <a:pt x="7251700" y="215900"/>
                    <a:pt x="7259319" y="229870"/>
                    <a:pt x="7260590" y="241300"/>
                  </a:cubicBezTo>
                  <a:cubicBezTo>
                    <a:pt x="7261859" y="254000"/>
                    <a:pt x="7258050" y="269240"/>
                    <a:pt x="7251700" y="278130"/>
                  </a:cubicBezTo>
                  <a:cubicBezTo>
                    <a:pt x="7244079" y="288290"/>
                    <a:pt x="7239000" y="294640"/>
                    <a:pt x="7219950" y="299720"/>
                  </a:cubicBezTo>
                  <a:cubicBezTo>
                    <a:pt x="7115809" y="330200"/>
                    <a:pt x="6526529" y="292100"/>
                    <a:pt x="6134100" y="278130"/>
                  </a:cubicBezTo>
                  <a:cubicBezTo>
                    <a:pt x="5666739" y="261620"/>
                    <a:pt x="4839969" y="243840"/>
                    <a:pt x="4603750" y="203200"/>
                  </a:cubicBezTo>
                  <a:cubicBezTo>
                    <a:pt x="4531359" y="190500"/>
                    <a:pt x="4489450" y="173990"/>
                    <a:pt x="4464050" y="160020"/>
                  </a:cubicBezTo>
                  <a:cubicBezTo>
                    <a:pt x="4452619" y="152400"/>
                    <a:pt x="4446269" y="147320"/>
                    <a:pt x="4441189" y="139700"/>
                  </a:cubicBezTo>
                  <a:cubicBezTo>
                    <a:pt x="4436109" y="132080"/>
                    <a:pt x="4431030" y="121920"/>
                    <a:pt x="4431030" y="111760"/>
                  </a:cubicBezTo>
                  <a:cubicBezTo>
                    <a:pt x="4429759" y="97790"/>
                    <a:pt x="4432300" y="78740"/>
                    <a:pt x="4441189" y="67310"/>
                  </a:cubicBezTo>
                  <a:cubicBezTo>
                    <a:pt x="4451350" y="54610"/>
                    <a:pt x="4462780" y="46990"/>
                    <a:pt x="4493259" y="40640"/>
                  </a:cubicBezTo>
                  <a:cubicBezTo>
                    <a:pt x="4645659" y="3810"/>
                    <a:pt x="5674359" y="45720"/>
                    <a:pt x="5932170" y="55880"/>
                  </a:cubicBezTo>
                  <a:cubicBezTo>
                    <a:pt x="6027420" y="59690"/>
                    <a:pt x="6052820" y="63500"/>
                    <a:pt x="6127750" y="69850"/>
                  </a:cubicBezTo>
                  <a:cubicBezTo>
                    <a:pt x="6230620" y="80010"/>
                    <a:pt x="6442709" y="87630"/>
                    <a:pt x="6493509" y="114300"/>
                  </a:cubicBezTo>
                  <a:cubicBezTo>
                    <a:pt x="6510019" y="123190"/>
                    <a:pt x="6515100" y="134620"/>
                    <a:pt x="6520179" y="144780"/>
                  </a:cubicBezTo>
                  <a:cubicBezTo>
                    <a:pt x="6523990" y="153670"/>
                    <a:pt x="6525259" y="162560"/>
                    <a:pt x="6523990" y="172720"/>
                  </a:cubicBezTo>
                  <a:cubicBezTo>
                    <a:pt x="6521450" y="184150"/>
                    <a:pt x="6512559" y="200660"/>
                    <a:pt x="6504940" y="208280"/>
                  </a:cubicBezTo>
                  <a:cubicBezTo>
                    <a:pt x="6498590" y="214630"/>
                    <a:pt x="6496050" y="217170"/>
                    <a:pt x="6480809" y="220980"/>
                  </a:cubicBezTo>
                  <a:cubicBezTo>
                    <a:pt x="6381750" y="245110"/>
                    <a:pt x="5646420" y="226060"/>
                    <a:pt x="5293359" y="223520"/>
                  </a:cubicBezTo>
                  <a:cubicBezTo>
                    <a:pt x="5008880" y="220980"/>
                    <a:pt x="4785359" y="223520"/>
                    <a:pt x="4523739" y="209550"/>
                  </a:cubicBezTo>
                  <a:cubicBezTo>
                    <a:pt x="4249420" y="194310"/>
                    <a:pt x="3882389" y="146050"/>
                    <a:pt x="3685539" y="133350"/>
                  </a:cubicBezTo>
                  <a:cubicBezTo>
                    <a:pt x="3577589" y="125730"/>
                    <a:pt x="3510280" y="124460"/>
                    <a:pt x="3435350" y="123190"/>
                  </a:cubicBezTo>
                  <a:cubicBezTo>
                    <a:pt x="3371850" y="121920"/>
                    <a:pt x="3332480" y="121920"/>
                    <a:pt x="3262630" y="125730"/>
                  </a:cubicBezTo>
                  <a:cubicBezTo>
                    <a:pt x="3155950" y="130810"/>
                    <a:pt x="2919730" y="173990"/>
                    <a:pt x="2854959" y="165100"/>
                  </a:cubicBezTo>
                  <a:cubicBezTo>
                    <a:pt x="2834640" y="162560"/>
                    <a:pt x="2824480" y="158750"/>
                    <a:pt x="2814320" y="149860"/>
                  </a:cubicBezTo>
                  <a:cubicBezTo>
                    <a:pt x="2804159" y="140970"/>
                    <a:pt x="2795270" y="124460"/>
                    <a:pt x="2794000" y="110490"/>
                  </a:cubicBezTo>
                  <a:cubicBezTo>
                    <a:pt x="2794000" y="93980"/>
                    <a:pt x="2804159" y="68580"/>
                    <a:pt x="2815590" y="57150"/>
                  </a:cubicBezTo>
                  <a:cubicBezTo>
                    <a:pt x="2825750" y="46990"/>
                    <a:pt x="2834640" y="45720"/>
                    <a:pt x="2856230" y="41910"/>
                  </a:cubicBezTo>
                  <a:cubicBezTo>
                    <a:pt x="2927350" y="30480"/>
                    <a:pt x="3191509" y="48260"/>
                    <a:pt x="3323589" y="60960"/>
                  </a:cubicBezTo>
                  <a:cubicBezTo>
                    <a:pt x="3422650" y="69850"/>
                    <a:pt x="3469639" y="88900"/>
                    <a:pt x="3581400" y="97790"/>
                  </a:cubicBezTo>
                  <a:cubicBezTo>
                    <a:pt x="3783330" y="114300"/>
                    <a:pt x="4240530" y="97790"/>
                    <a:pt x="4434839" y="111760"/>
                  </a:cubicBezTo>
                  <a:cubicBezTo>
                    <a:pt x="4536439" y="118110"/>
                    <a:pt x="4626609" y="114300"/>
                    <a:pt x="4664709" y="139700"/>
                  </a:cubicBezTo>
                  <a:cubicBezTo>
                    <a:pt x="4683759" y="153670"/>
                    <a:pt x="4692650" y="176530"/>
                    <a:pt x="4692650" y="191770"/>
                  </a:cubicBezTo>
                  <a:cubicBezTo>
                    <a:pt x="4692650" y="204470"/>
                    <a:pt x="4683759" y="217170"/>
                    <a:pt x="4674869" y="224790"/>
                  </a:cubicBezTo>
                  <a:cubicBezTo>
                    <a:pt x="4665980" y="232410"/>
                    <a:pt x="4660900" y="233680"/>
                    <a:pt x="4640580" y="237490"/>
                  </a:cubicBezTo>
                  <a:cubicBezTo>
                    <a:pt x="4516119" y="260350"/>
                    <a:pt x="3382009" y="260350"/>
                    <a:pt x="3260089" y="236220"/>
                  </a:cubicBezTo>
                  <a:cubicBezTo>
                    <a:pt x="3241039" y="232410"/>
                    <a:pt x="3234689" y="231140"/>
                    <a:pt x="3227070" y="223520"/>
                  </a:cubicBezTo>
                  <a:cubicBezTo>
                    <a:pt x="3218180" y="213360"/>
                    <a:pt x="3210559" y="193040"/>
                    <a:pt x="3211830" y="180340"/>
                  </a:cubicBezTo>
                  <a:cubicBezTo>
                    <a:pt x="3213100" y="168910"/>
                    <a:pt x="3220720" y="156210"/>
                    <a:pt x="3229609" y="148590"/>
                  </a:cubicBezTo>
                  <a:cubicBezTo>
                    <a:pt x="3237230" y="142240"/>
                    <a:pt x="3242309" y="140970"/>
                    <a:pt x="3262630" y="137160"/>
                  </a:cubicBezTo>
                  <a:cubicBezTo>
                    <a:pt x="3387089" y="116840"/>
                    <a:pt x="4353559" y="142240"/>
                    <a:pt x="4679950" y="161290"/>
                  </a:cubicBezTo>
                  <a:cubicBezTo>
                    <a:pt x="4852670" y="171450"/>
                    <a:pt x="5022850" y="176530"/>
                    <a:pt x="5074920" y="199390"/>
                  </a:cubicBezTo>
                  <a:cubicBezTo>
                    <a:pt x="5090159" y="207010"/>
                    <a:pt x="5095239" y="214630"/>
                    <a:pt x="5100320" y="224790"/>
                  </a:cubicBezTo>
                  <a:cubicBezTo>
                    <a:pt x="5105400" y="233680"/>
                    <a:pt x="5106670" y="248920"/>
                    <a:pt x="5104130" y="259080"/>
                  </a:cubicBezTo>
                  <a:cubicBezTo>
                    <a:pt x="5100320" y="270510"/>
                    <a:pt x="5092700" y="280670"/>
                    <a:pt x="5082539" y="288290"/>
                  </a:cubicBezTo>
                  <a:cubicBezTo>
                    <a:pt x="5071109" y="297180"/>
                    <a:pt x="5060950" y="299720"/>
                    <a:pt x="5035550" y="306070"/>
                  </a:cubicBezTo>
                  <a:cubicBezTo>
                    <a:pt x="4945380" y="326390"/>
                    <a:pt x="4580889" y="344170"/>
                    <a:pt x="4400550" y="365760"/>
                  </a:cubicBezTo>
                  <a:cubicBezTo>
                    <a:pt x="4265930" y="381000"/>
                    <a:pt x="4103370" y="424180"/>
                    <a:pt x="4050030" y="415290"/>
                  </a:cubicBezTo>
                  <a:cubicBezTo>
                    <a:pt x="4032250" y="412750"/>
                    <a:pt x="4024630" y="407670"/>
                    <a:pt x="4017009" y="398780"/>
                  </a:cubicBezTo>
                  <a:cubicBezTo>
                    <a:pt x="4009389" y="389890"/>
                    <a:pt x="4004309" y="375920"/>
                    <a:pt x="4004309" y="365760"/>
                  </a:cubicBezTo>
                  <a:cubicBezTo>
                    <a:pt x="4004309" y="354330"/>
                    <a:pt x="4009389" y="340360"/>
                    <a:pt x="4015739" y="331470"/>
                  </a:cubicBezTo>
                  <a:cubicBezTo>
                    <a:pt x="4023359" y="322580"/>
                    <a:pt x="4030980" y="317500"/>
                    <a:pt x="4047489" y="313690"/>
                  </a:cubicBezTo>
                  <a:cubicBezTo>
                    <a:pt x="4094480" y="304800"/>
                    <a:pt x="4211320" y="332740"/>
                    <a:pt x="4328159" y="339090"/>
                  </a:cubicBezTo>
                  <a:cubicBezTo>
                    <a:pt x="4523739" y="349250"/>
                    <a:pt x="4879339" y="339090"/>
                    <a:pt x="5114289" y="349250"/>
                  </a:cubicBezTo>
                  <a:cubicBezTo>
                    <a:pt x="5303520" y="356870"/>
                    <a:pt x="5574030" y="353060"/>
                    <a:pt x="5628639" y="386080"/>
                  </a:cubicBezTo>
                  <a:cubicBezTo>
                    <a:pt x="5642609" y="394970"/>
                    <a:pt x="5645150" y="405130"/>
                    <a:pt x="5646420" y="416560"/>
                  </a:cubicBezTo>
                  <a:cubicBezTo>
                    <a:pt x="5647689" y="430530"/>
                    <a:pt x="5643880" y="449580"/>
                    <a:pt x="5631180" y="461010"/>
                  </a:cubicBezTo>
                  <a:cubicBezTo>
                    <a:pt x="5613400" y="478790"/>
                    <a:pt x="5577839" y="482600"/>
                    <a:pt x="5523230" y="490220"/>
                  </a:cubicBezTo>
                  <a:cubicBezTo>
                    <a:pt x="5378450" y="513080"/>
                    <a:pt x="4955539" y="510540"/>
                    <a:pt x="4693919" y="529590"/>
                  </a:cubicBezTo>
                  <a:cubicBezTo>
                    <a:pt x="4461509" y="547370"/>
                    <a:pt x="4224019" y="581660"/>
                    <a:pt x="4032250" y="594360"/>
                  </a:cubicBezTo>
                  <a:cubicBezTo>
                    <a:pt x="3883659" y="605790"/>
                    <a:pt x="3699509" y="628650"/>
                    <a:pt x="3637280" y="613410"/>
                  </a:cubicBezTo>
                  <a:cubicBezTo>
                    <a:pt x="3615689" y="607060"/>
                    <a:pt x="3604259" y="599440"/>
                    <a:pt x="3596639" y="588010"/>
                  </a:cubicBezTo>
                  <a:cubicBezTo>
                    <a:pt x="3590289" y="577850"/>
                    <a:pt x="3589020" y="563880"/>
                    <a:pt x="3591559" y="552450"/>
                  </a:cubicBezTo>
                  <a:cubicBezTo>
                    <a:pt x="3592830" y="541020"/>
                    <a:pt x="3601720" y="528320"/>
                    <a:pt x="3610609" y="521970"/>
                  </a:cubicBezTo>
                  <a:cubicBezTo>
                    <a:pt x="3619500" y="515620"/>
                    <a:pt x="3625850" y="514350"/>
                    <a:pt x="3644900" y="511810"/>
                  </a:cubicBezTo>
                  <a:cubicBezTo>
                    <a:pt x="3721100" y="502920"/>
                    <a:pt x="4020820" y="542290"/>
                    <a:pt x="4234180" y="548640"/>
                  </a:cubicBezTo>
                  <a:cubicBezTo>
                    <a:pt x="4490720" y="556260"/>
                    <a:pt x="4984750" y="529590"/>
                    <a:pt x="5078730" y="547370"/>
                  </a:cubicBezTo>
                  <a:cubicBezTo>
                    <a:pt x="5097780" y="551180"/>
                    <a:pt x="5104130" y="552450"/>
                    <a:pt x="5111750" y="560070"/>
                  </a:cubicBezTo>
                  <a:cubicBezTo>
                    <a:pt x="5120639" y="567690"/>
                    <a:pt x="5128259" y="581660"/>
                    <a:pt x="5129530" y="593090"/>
                  </a:cubicBezTo>
                  <a:cubicBezTo>
                    <a:pt x="5130800" y="603250"/>
                    <a:pt x="5126989" y="618490"/>
                    <a:pt x="5120639" y="627380"/>
                  </a:cubicBezTo>
                  <a:cubicBezTo>
                    <a:pt x="5114289" y="637540"/>
                    <a:pt x="5107939" y="642620"/>
                    <a:pt x="5090159" y="647700"/>
                  </a:cubicBezTo>
                  <a:cubicBezTo>
                    <a:pt x="5001259" y="675640"/>
                    <a:pt x="4466589" y="650240"/>
                    <a:pt x="4226559" y="642620"/>
                  </a:cubicBezTo>
                  <a:cubicBezTo>
                    <a:pt x="4053839" y="637540"/>
                    <a:pt x="3841750" y="633730"/>
                    <a:pt x="3780789" y="617220"/>
                  </a:cubicBezTo>
                  <a:cubicBezTo>
                    <a:pt x="3763009" y="612140"/>
                    <a:pt x="3756659" y="609600"/>
                    <a:pt x="3749039" y="600710"/>
                  </a:cubicBezTo>
                  <a:cubicBezTo>
                    <a:pt x="3742689" y="593090"/>
                    <a:pt x="3737609" y="579120"/>
                    <a:pt x="3737609" y="568960"/>
                  </a:cubicBezTo>
                  <a:cubicBezTo>
                    <a:pt x="3737609" y="557530"/>
                    <a:pt x="3741420" y="544830"/>
                    <a:pt x="3750309" y="535940"/>
                  </a:cubicBezTo>
                  <a:cubicBezTo>
                    <a:pt x="3759200" y="524510"/>
                    <a:pt x="3766820" y="519430"/>
                    <a:pt x="3792220" y="510540"/>
                  </a:cubicBezTo>
                  <a:cubicBezTo>
                    <a:pt x="3924300" y="463550"/>
                    <a:pt x="4808220" y="375920"/>
                    <a:pt x="5104130" y="347980"/>
                  </a:cubicBezTo>
                  <a:cubicBezTo>
                    <a:pt x="5253990" y="332740"/>
                    <a:pt x="5331459" y="325120"/>
                    <a:pt x="5444489" y="323850"/>
                  </a:cubicBezTo>
                  <a:cubicBezTo>
                    <a:pt x="5553709" y="323850"/>
                    <a:pt x="5728970" y="309880"/>
                    <a:pt x="5769609" y="341630"/>
                  </a:cubicBezTo>
                  <a:cubicBezTo>
                    <a:pt x="5786120" y="354330"/>
                    <a:pt x="5789930" y="379730"/>
                    <a:pt x="5784850" y="393700"/>
                  </a:cubicBezTo>
                  <a:cubicBezTo>
                    <a:pt x="5779770" y="407670"/>
                    <a:pt x="5768340" y="416560"/>
                    <a:pt x="5741670" y="426720"/>
                  </a:cubicBezTo>
                  <a:cubicBezTo>
                    <a:pt x="5615940" y="472440"/>
                    <a:pt x="4817109" y="473710"/>
                    <a:pt x="4536439" y="481330"/>
                  </a:cubicBezTo>
                  <a:cubicBezTo>
                    <a:pt x="4386580" y="486410"/>
                    <a:pt x="4246880" y="500380"/>
                    <a:pt x="4189730" y="485140"/>
                  </a:cubicBezTo>
                  <a:cubicBezTo>
                    <a:pt x="4169409" y="478790"/>
                    <a:pt x="4159250" y="472440"/>
                    <a:pt x="4151630" y="462280"/>
                  </a:cubicBezTo>
                  <a:cubicBezTo>
                    <a:pt x="4145280" y="453390"/>
                    <a:pt x="4142739" y="439420"/>
                    <a:pt x="4144009" y="427990"/>
                  </a:cubicBezTo>
                  <a:cubicBezTo>
                    <a:pt x="4146550" y="417830"/>
                    <a:pt x="4154170" y="405130"/>
                    <a:pt x="4161789" y="398780"/>
                  </a:cubicBezTo>
                  <a:cubicBezTo>
                    <a:pt x="4170680" y="392430"/>
                    <a:pt x="4175759" y="391160"/>
                    <a:pt x="4194809" y="388620"/>
                  </a:cubicBezTo>
                  <a:cubicBezTo>
                    <a:pt x="4290059" y="374650"/>
                    <a:pt x="4846320" y="408940"/>
                    <a:pt x="5093970" y="426720"/>
                  </a:cubicBezTo>
                  <a:cubicBezTo>
                    <a:pt x="5267959" y="438150"/>
                    <a:pt x="5416550" y="445770"/>
                    <a:pt x="5539740" y="468630"/>
                  </a:cubicBezTo>
                  <a:cubicBezTo>
                    <a:pt x="5629909" y="485140"/>
                    <a:pt x="5734050" y="500380"/>
                    <a:pt x="5767070" y="532130"/>
                  </a:cubicBezTo>
                  <a:cubicBezTo>
                    <a:pt x="5783580" y="547370"/>
                    <a:pt x="5787390" y="571500"/>
                    <a:pt x="5783580" y="586740"/>
                  </a:cubicBezTo>
                  <a:cubicBezTo>
                    <a:pt x="5781040" y="599440"/>
                    <a:pt x="5773420" y="609600"/>
                    <a:pt x="5750559" y="619760"/>
                  </a:cubicBezTo>
                  <a:cubicBezTo>
                    <a:pt x="5627370" y="675640"/>
                    <a:pt x="4679950" y="693420"/>
                    <a:pt x="4339590" y="706120"/>
                  </a:cubicBezTo>
                  <a:cubicBezTo>
                    <a:pt x="4146550" y="712470"/>
                    <a:pt x="3945890" y="732790"/>
                    <a:pt x="3886200" y="712470"/>
                  </a:cubicBezTo>
                  <a:cubicBezTo>
                    <a:pt x="3869690" y="706120"/>
                    <a:pt x="3863340" y="698500"/>
                    <a:pt x="3858259" y="689610"/>
                  </a:cubicBezTo>
                  <a:cubicBezTo>
                    <a:pt x="3851909" y="679450"/>
                    <a:pt x="3849370" y="664210"/>
                    <a:pt x="3851909" y="652780"/>
                  </a:cubicBezTo>
                  <a:cubicBezTo>
                    <a:pt x="3854450" y="641350"/>
                    <a:pt x="3862070" y="628650"/>
                    <a:pt x="3872230" y="622300"/>
                  </a:cubicBezTo>
                  <a:cubicBezTo>
                    <a:pt x="3881120" y="614680"/>
                    <a:pt x="3886200" y="613410"/>
                    <a:pt x="3906520" y="612140"/>
                  </a:cubicBezTo>
                  <a:cubicBezTo>
                    <a:pt x="4011930" y="600710"/>
                    <a:pt x="4549139" y="668020"/>
                    <a:pt x="4911089" y="683260"/>
                  </a:cubicBezTo>
                  <a:cubicBezTo>
                    <a:pt x="5334000" y="701040"/>
                    <a:pt x="6150609" y="650240"/>
                    <a:pt x="6289039" y="701040"/>
                  </a:cubicBezTo>
                  <a:cubicBezTo>
                    <a:pt x="6316980" y="711200"/>
                    <a:pt x="6329680" y="722630"/>
                    <a:pt x="6333489" y="737870"/>
                  </a:cubicBezTo>
                  <a:cubicBezTo>
                    <a:pt x="6337300" y="753110"/>
                    <a:pt x="6329680" y="778510"/>
                    <a:pt x="6314439" y="792480"/>
                  </a:cubicBezTo>
                  <a:cubicBezTo>
                    <a:pt x="6291580" y="814070"/>
                    <a:pt x="6247130" y="815340"/>
                    <a:pt x="6186170" y="826770"/>
                  </a:cubicBezTo>
                  <a:cubicBezTo>
                    <a:pt x="6049009" y="850900"/>
                    <a:pt x="5720080" y="875030"/>
                    <a:pt x="5496559" y="894080"/>
                  </a:cubicBezTo>
                  <a:cubicBezTo>
                    <a:pt x="5287009" y="910590"/>
                    <a:pt x="5058409" y="929640"/>
                    <a:pt x="4888230" y="934720"/>
                  </a:cubicBezTo>
                  <a:cubicBezTo>
                    <a:pt x="4762500" y="938530"/>
                    <a:pt x="4664709" y="938530"/>
                    <a:pt x="4564380" y="932180"/>
                  </a:cubicBezTo>
                  <a:cubicBezTo>
                    <a:pt x="4475480" y="925830"/>
                    <a:pt x="4352289" y="927100"/>
                    <a:pt x="4314189" y="900430"/>
                  </a:cubicBezTo>
                  <a:cubicBezTo>
                    <a:pt x="4295139" y="887730"/>
                    <a:pt x="4286250" y="866140"/>
                    <a:pt x="4287520" y="850900"/>
                  </a:cubicBezTo>
                  <a:cubicBezTo>
                    <a:pt x="4290059" y="835660"/>
                    <a:pt x="4300220" y="820420"/>
                    <a:pt x="4324350" y="808990"/>
                  </a:cubicBezTo>
                  <a:cubicBezTo>
                    <a:pt x="4431030" y="762000"/>
                    <a:pt x="5227320" y="787400"/>
                    <a:pt x="5323839" y="817880"/>
                  </a:cubicBezTo>
                  <a:cubicBezTo>
                    <a:pt x="5342889" y="822960"/>
                    <a:pt x="5346700" y="829310"/>
                    <a:pt x="5353050" y="838200"/>
                  </a:cubicBezTo>
                  <a:cubicBezTo>
                    <a:pt x="5359400" y="847090"/>
                    <a:pt x="5363209" y="862330"/>
                    <a:pt x="5361939" y="872490"/>
                  </a:cubicBezTo>
                  <a:cubicBezTo>
                    <a:pt x="5360670" y="883920"/>
                    <a:pt x="5353050" y="896620"/>
                    <a:pt x="5345430" y="904240"/>
                  </a:cubicBezTo>
                  <a:cubicBezTo>
                    <a:pt x="5336539" y="911860"/>
                    <a:pt x="5331459" y="913130"/>
                    <a:pt x="5312409" y="916940"/>
                  </a:cubicBezTo>
                  <a:cubicBezTo>
                    <a:pt x="5184139" y="939800"/>
                    <a:pt x="4109720" y="915670"/>
                    <a:pt x="3840480" y="909320"/>
                  </a:cubicBezTo>
                  <a:cubicBezTo>
                    <a:pt x="3738880" y="906780"/>
                    <a:pt x="3685539" y="909320"/>
                    <a:pt x="3629659" y="900430"/>
                  </a:cubicBezTo>
                  <a:cubicBezTo>
                    <a:pt x="3592830" y="895350"/>
                    <a:pt x="3557269" y="890270"/>
                    <a:pt x="3536950" y="878840"/>
                  </a:cubicBezTo>
                  <a:cubicBezTo>
                    <a:pt x="3525519" y="871220"/>
                    <a:pt x="3516630" y="864870"/>
                    <a:pt x="3511550" y="853440"/>
                  </a:cubicBezTo>
                  <a:cubicBezTo>
                    <a:pt x="3507739" y="842010"/>
                    <a:pt x="3506469" y="820420"/>
                    <a:pt x="3514089" y="807720"/>
                  </a:cubicBezTo>
                  <a:cubicBezTo>
                    <a:pt x="3525519" y="789940"/>
                    <a:pt x="3553459" y="778510"/>
                    <a:pt x="3594100" y="767080"/>
                  </a:cubicBezTo>
                  <a:cubicBezTo>
                    <a:pt x="3703319" y="735330"/>
                    <a:pt x="3999230" y="725170"/>
                    <a:pt x="4237989" y="716280"/>
                  </a:cubicBezTo>
                  <a:cubicBezTo>
                    <a:pt x="4535169" y="704850"/>
                    <a:pt x="5138420" y="701040"/>
                    <a:pt x="5240020" y="721360"/>
                  </a:cubicBezTo>
                  <a:cubicBezTo>
                    <a:pt x="5259070" y="725170"/>
                    <a:pt x="5265420" y="727710"/>
                    <a:pt x="5273039" y="735330"/>
                  </a:cubicBezTo>
                  <a:cubicBezTo>
                    <a:pt x="5281930" y="745490"/>
                    <a:pt x="5288280" y="767080"/>
                    <a:pt x="5287009" y="779780"/>
                  </a:cubicBezTo>
                  <a:cubicBezTo>
                    <a:pt x="5285739" y="791210"/>
                    <a:pt x="5278120" y="803910"/>
                    <a:pt x="5269230" y="810260"/>
                  </a:cubicBezTo>
                  <a:cubicBezTo>
                    <a:pt x="5261609" y="817880"/>
                    <a:pt x="5255259" y="819150"/>
                    <a:pt x="5236209" y="821690"/>
                  </a:cubicBezTo>
                  <a:cubicBezTo>
                    <a:pt x="5132070" y="838200"/>
                    <a:pt x="4606289" y="805180"/>
                    <a:pt x="4221480" y="801370"/>
                  </a:cubicBezTo>
                  <a:cubicBezTo>
                    <a:pt x="3713480" y="795020"/>
                    <a:pt x="2828290" y="802640"/>
                    <a:pt x="2456180" y="797560"/>
                  </a:cubicBezTo>
                  <a:cubicBezTo>
                    <a:pt x="2283459" y="795020"/>
                    <a:pt x="2127249" y="808990"/>
                    <a:pt x="2076449" y="787400"/>
                  </a:cubicBezTo>
                  <a:cubicBezTo>
                    <a:pt x="2059940" y="781050"/>
                    <a:pt x="2054859" y="772160"/>
                    <a:pt x="2051049" y="762000"/>
                  </a:cubicBezTo>
                  <a:cubicBezTo>
                    <a:pt x="2045970" y="751840"/>
                    <a:pt x="2045970" y="736600"/>
                    <a:pt x="2048509" y="726440"/>
                  </a:cubicBezTo>
                  <a:cubicBezTo>
                    <a:pt x="2052320" y="715010"/>
                    <a:pt x="2061209" y="703580"/>
                    <a:pt x="2071370" y="697230"/>
                  </a:cubicBezTo>
                  <a:cubicBezTo>
                    <a:pt x="2081530" y="690880"/>
                    <a:pt x="2089149" y="692150"/>
                    <a:pt x="2113280" y="689610"/>
                  </a:cubicBezTo>
                  <a:cubicBezTo>
                    <a:pt x="2251709" y="674370"/>
                    <a:pt x="3188970" y="679450"/>
                    <a:pt x="3542030" y="684530"/>
                  </a:cubicBezTo>
                  <a:cubicBezTo>
                    <a:pt x="3751580" y="688340"/>
                    <a:pt x="3924300" y="681990"/>
                    <a:pt x="4039870" y="701040"/>
                  </a:cubicBezTo>
                  <a:cubicBezTo>
                    <a:pt x="4103370" y="711200"/>
                    <a:pt x="4161789" y="722630"/>
                    <a:pt x="4183380" y="745490"/>
                  </a:cubicBezTo>
                  <a:cubicBezTo>
                    <a:pt x="4194809" y="758190"/>
                    <a:pt x="4197350" y="777240"/>
                    <a:pt x="4193539" y="791210"/>
                  </a:cubicBezTo>
                  <a:cubicBezTo>
                    <a:pt x="4189730" y="803910"/>
                    <a:pt x="4180839" y="815340"/>
                    <a:pt x="4161789" y="825500"/>
                  </a:cubicBezTo>
                  <a:cubicBezTo>
                    <a:pt x="4100830" y="854710"/>
                    <a:pt x="3891280" y="848360"/>
                    <a:pt x="3727450" y="868680"/>
                  </a:cubicBezTo>
                  <a:cubicBezTo>
                    <a:pt x="3514089" y="896620"/>
                    <a:pt x="3061970" y="988060"/>
                    <a:pt x="2989580" y="984250"/>
                  </a:cubicBezTo>
                  <a:cubicBezTo>
                    <a:pt x="2976880" y="982980"/>
                    <a:pt x="2973070" y="982980"/>
                    <a:pt x="2966720" y="976630"/>
                  </a:cubicBezTo>
                  <a:cubicBezTo>
                    <a:pt x="2956559" y="969010"/>
                    <a:pt x="2942590" y="941070"/>
                    <a:pt x="2942590" y="927100"/>
                  </a:cubicBezTo>
                  <a:cubicBezTo>
                    <a:pt x="2942590" y="915670"/>
                    <a:pt x="2951480" y="904240"/>
                    <a:pt x="2960370" y="896620"/>
                  </a:cubicBezTo>
                  <a:cubicBezTo>
                    <a:pt x="2967990" y="890270"/>
                    <a:pt x="2974340" y="889000"/>
                    <a:pt x="2993390" y="886460"/>
                  </a:cubicBezTo>
                  <a:cubicBezTo>
                    <a:pt x="3081020" y="873760"/>
                    <a:pt x="3506470" y="916940"/>
                    <a:pt x="3769359" y="925830"/>
                  </a:cubicBezTo>
                  <a:cubicBezTo>
                    <a:pt x="4041139" y="935990"/>
                    <a:pt x="4429759" y="923290"/>
                    <a:pt x="4598670" y="939800"/>
                  </a:cubicBezTo>
                  <a:cubicBezTo>
                    <a:pt x="4673600" y="947420"/>
                    <a:pt x="4732020" y="951230"/>
                    <a:pt x="4759959" y="970280"/>
                  </a:cubicBezTo>
                  <a:cubicBezTo>
                    <a:pt x="4773930" y="980440"/>
                    <a:pt x="4781550" y="995680"/>
                    <a:pt x="4782820" y="1009650"/>
                  </a:cubicBezTo>
                  <a:cubicBezTo>
                    <a:pt x="4782820" y="1022350"/>
                    <a:pt x="4772659" y="1041400"/>
                    <a:pt x="4762500" y="1050290"/>
                  </a:cubicBezTo>
                  <a:cubicBezTo>
                    <a:pt x="4754880" y="1057910"/>
                    <a:pt x="4748530" y="1057910"/>
                    <a:pt x="4729480" y="1059180"/>
                  </a:cubicBezTo>
                  <a:cubicBezTo>
                    <a:pt x="4659630" y="1068070"/>
                    <a:pt x="4438650" y="1035050"/>
                    <a:pt x="4193539" y="1027430"/>
                  </a:cubicBezTo>
                  <a:cubicBezTo>
                    <a:pt x="3665220" y="1010920"/>
                    <a:pt x="2076450" y="1032510"/>
                    <a:pt x="1678940" y="1018540"/>
                  </a:cubicBezTo>
                  <a:cubicBezTo>
                    <a:pt x="1555750" y="1014730"/>
                    <a:pt x="1474470" y="1028700"/>
                    <a:pt x="1436370" y="1003300"/>
                  </a:cubicBezTo>
                  <a:cubicBezTo>
                    <a:pt x="1417320" y="991870"/>
                    <a:pt x="1409700" y="969010"/>
                    <a:pt x="1409700" y="953770"/>
                  </a:cubicBezTo>
                  <a:cubicBezTo>
                    <a:pt x="1409700" y="942340"/>
                    <a:pt x="1417320" y="929640"/>
                    <a:pt x="1426210" y="922020"/>
                  </a:cubicBezTo>
                  <a:cubicBezTo>
                    <a:pt x="1433830" y="914400"/>
                    <a:pt x="1438910" y="913130"/>
                    <a:pt x="1459230" y="909320"/>
                  </a:cubicBezTo>
                  <a:cubicBezTo>
                    <a:pt x="1596390" y="883920"/>
                    <a:pt x="3017520" y="869950"/>
                    <a:pt x="3148330" y="910590"/>
                  </a:cubicBezTo>
                  <a:cubicBezTo>
                    <a:pt x="3167380" y="916940"/>
                    <a:pt x="3171190" y="922020"/>
                    <a:pt x="3177540" y="930910"/>
                  </a:cubicBezTo>
                  <a:cubicBezTo>
                    <a:pt x="3183890" y="939800"/>
                    <a:pt x="3187699" y="955040"/>
                    <a:pt x="3186430" y="965200"/>
                  </a:cubicBezTo>
                  <a:cubicBezTo>
                    <a:pt x="3185159" y="976630"/>
                    <a:pt x="3177540" y="989330"/>
                    <a:pt x="3169920" y="996950"/>
                  </a:cubicBezTo>
                  <a:cubicBezTo>
                    <a:pt x="3161030" y="1004570"/>
                    <a:pt x="3155949" y="1005840"/>
                    <a:pt x="3135630" y="1009650"/>
                  </a:cubicBezTo>
                  <a:cubicBezTo>
                    <a:pt x="2999740" y="1035050"/>
                    <a:pt x="1826259" y="1018540"/>
                    <a:pt x="1492250" y="1003300"/>
                  </a:cubicBezTo>
                  <a:cubicBezTo>
                    <a:pt x="1346200" y="996950"/>
                    <a:pt x="1225550" y="989330"/>
                    <a:pt x="1176020" y="974090"/>
                  </a:cubicBezTo>
                  <a:cubicBezTo>
                    <a:pt x="1159510" y="970280"/>
                    <a:pt x="1151890" y="966470"/>
                    <a:pt x="1144270" y="958850"/>
                  </a:cubicBezTo>
                  <a:cubicBezTo>
                    <a:pt x="1136650" y="949960"/>
                    <a:pt x="1131570" y="935990"/>
                    <a:pt x="1131570" y="925830"/>
                  </a:cubicBezTo>
                  <a:cubicBezTo>
                    <a:pt x="1131570" y="914400"/>
                    <a:pt x="1136650" y="900430"/>
                    <a:pt x="1144270" y="891540"/>
                  </a:cubicBezTo>
                  <a:cubicBezTo>
                    <a:pt x="1151890" y="883920"/>
                    <a:pt x="1176020" y="878840"/>
                    <a:pt x="1174750" y="875030"/>
                  </a:cubicBezTo>
                  <a:cubicBezTo>
                    <a:pt x="1174750" y="873760"/>
                    <a:pt x="1164590" y="872490"/>
                    <a:pt x="1165860" y="871220"/>
                  </a:cubicBezTo>
                  <a:cubicBezTo>
                    <a:pt x="1165860" y="864870"/>
                    <a:pt x="1247140" y="850900"/>
                    <a:pt x="1316990" y="839470"/>
                  </a:cubicBezTo>
                  <a:cubicBezTo>
                    <a:pt x="1468120" y="815340"/>
                    <a:pt x="1833880" y="778510"/>
                    <a:pt x="2042160" y="764540"/>
                  </a:cubicBezTo>
                  <a:cubicBezTo>
                    <a:pt x="2200910" y="753110"/>
                    <a:pt x="2404110" y="716280"/>
                    <a:pt x="2459990" y="749300"/>
                  </a:cubicBezTo>
                  <a:cubicBezTo>
                    <a:pt x="2480310" y="760730"/>
                    <a:pt x="2486660" y="786130"/>
                    <a:pt x="2486660" y="801370"/>
                  </a:cubicBezTo>
                  <a:cubicBezTo>
                    <a:pt x="2486660" y="812800"/>
                    <a:pt x="2477770" y="825500"/>
                    <a:pt x="2468880" y="833120"/>
                  </a:cubicBezTo>
                  <a:cubicBezTo>
                    <a:pt x="2461260" y="840740"/>
                    <a:pt x="2454910" y="842010"/>
                    <a:pt x="2434590" y="845820"/>
                  </a:cubicBezTo>
                  <a:cubicBezTo>
                    <a:pt x="2313940" y="867410"/>
                    <a:pt x="1379220" y="855980"/>
                    <a:pt x="1123950" y="836930"/>
                  </a:cubicBezTo>
                  <a:cubicBezTo>
                    <a:pt x="1018540" y="829310"/>
                    <a:pt x="937260" y="830580"/>
                    <a:pt x="900430" y="805180"/>
                  </a:cubicBezTo>
                  <a:cubicBezTo>
                    <a:pt x="881380" y="792480"/>
                    <a:pt x="869950" y="770890"/>
                    <a:pt x="871220" y="755650"/>
                  </a:cubicBezTo>
                  <a:cubicBezTo>
                    <a:pt x="872490" y="739140"/>
                    <a:pt x="882650" y="722630"/>
                    <a:pt x="908050" y="711200"/>
                  </a:cubicBezTo>
                  <a:cubicBezTo>
                    <a:pt x="1003300" y="662940"/>
                    <a:pt x="1672590" y="654050"/>
                    <a:pt x="1760220" y="680720"/>
                  </a:cubicBezTo>
                  <a:cubicBezTo>
                    <a:pt x="1778000" y="687070"/>
                    <a:pt x="1783080" y="693420"/>
                    <a:pt x="1789430" y="703580"/>
                  </a:cubicBezTo>
                  <a:cubicBezTo>
                    <a:pt x="1795780" y="712470"/>
                    <a:pt x="1799590" y="727710"/>
                    <a:pt x="1795780" y="739140"/>
                  </a:cubicBezTo>
                  <a:cubicBezTo>
                    <a:pt x="1791970" y="753110"/>
                    <a:pt x="1781810" y="769620"/>
                    <a:pt x="1755140" y="781050"/>
                  </a:cubicBezTo>
                  <a:cubicBezTo>
                    <a:pt x="1648460" y="824230"/>
                    <a:pt x="956310" y="767080"/>
                    <a:pt x="793750" y="755650"/>
                  </a:cubicBezTo>
                  <a:cubicBezTo>
                    <a:pt x="739140" y="750570"/>
                    <a:pt x="723900" y="750570"/>
                    <a:pt x="683260" y="741680"/>
                  </a:cubicBezTo>
                  <a:cubicBezTo>
                    <a:pt x="631190" y="730250"/>
                    <a:pt x="538480" y="711200"/>
                    <a:pt x="510540" y="683260"/>
                  </a:cubicBezTo>
                  <a:cubicBezTo>
                    <a:pt x="495300" y="668020"/>
                    <a:pt x="490220" y="643890"/>
                    <a:pt x="492760" y="628650"/>
                  </a:cubicBezTo>
                  <a:cubicBezTo>
                    <a:pt x="496570" y="615950"/>
                    <a:pt x="509270" y="604520"/>
                    <a:pt x="525780" y="595630"/>
                  </a:cubicBezTo>
                  <a:cubicBezTo>
                    <a:pt x="554990" y="581660"/>
                    <a:pt x="593090" y="582930"/>
                    <a:pt x="666750" y="577850"/>
                  </a:cubicBezTo>
                  <a:cubicBezTo>
                    <a:pt x="924560" y="560070"/>
                    <a:pt x="2275840" y="524510"/>
                    <a:pt x="2416810" y="548640"/>
                  </a:cubicBezTo>
                  <a:cubicBezTo>
                    <a:pt x="2437130" y="552450"/>
                    <a:pt x="2442210" y="553720"/>
                    <a:pt x="2451100" y="561340"/>
                  </a:cubicBezTo>
                  <a:cubicBezTo>
                    <a:pt x="2458720" y="567690"/>
                    <a:pt x="2466340" y="580390"/>
                    <a:pt x="2467610" y="593090"/>
                  </a:cubicBezTo>
                  <a:cubicBezTo>
                    <a:pt x="2468880" y="605790"/>
                    <a:pt x="2459990" y="627380"/>
                    <a:pt x="2451100" y="636270"/>
                  </a:cubicBezTo>
                  <a:cubicBezTo>
                    <a:pt x="2443480" y="645160"/>
                    <a:pt x="2438400" y="645160"/>
                    <a:pt x="2418080" y="648970"/>
                  </a:cubicBezTo>
                  <a:cubicBezTo>
                    <a:pt x="2292350" y="673100"/>
                    <a:pt x="1123950" y="689610"/>
                    <a:pt x="999490" y="662940"/>
                  </a:cubicBezTo>
                  <a:cubicBezTo>
                    <a:pt x="979170" y="657860"/>
                    <a:pt x="974090" y="656590"/>
                    <a:pt x="966470" y="647700"/>
                  </a:cubicBezTo>
                  <a:cubicBezTo>
                    <a:pt x="957580" y="637540"/>
                    <a:pt x="949960" y="615950"/>
                    <a:pt x="952500" y="601980"/>
                  </a:cubicBezTo>
                  <a:cubicBezTo>
                    <a:pt x="953770" y="590550"/>
                    <a:pt x="962660" y="577850"/>
                    <a:pt x="971550" y="571500"/>
                  </a:cubicBezTo>
                  <a:cubicBezTo>
                    <a:pt x="980440" y="563880"/>
                    <a:pt x="988060" y="562610"/>
                    <a:pt x="1005840" y="560070"/>
                  </a:cubicBezTo>
                  <a:cubicBezTo>
                    <a:pt x="1070610" y="552450"/>
                    <a:pt x="1322070" y="565150"/>
                    <a:pt x="1457960" y="577850"/>
                  </a:cubicBezTo>
                  <a:cubicBezTo>
                    <a:pt x="1570990" y="589280"/>
                    <a:pt x="1714500" y="605790"/>
                    <a:pt x="1767840" y="627380"/>
                  </a:cubicBezTo>
                  <a:cubicBezTo>
                    <a:pt x="1789430" y="635000"/>
                    <a:pt x="1800860" y="642620"/>
                    <a:pt x="1808480" y="654050"/>
                  </a:cubicBezTo>
                  <a:cubicBezTo>
                    <a:pt x="1814830" y="664210"/>
                    <a:pt x="1816100" y="679450"/>
                    <a:pt x="1813560" y="690880"/>
                  </a:cubicBezTo>
                  <a:cubicBezTo>
                    <a:pt x="1809750" y="702310"/>
                    <a:pt x="1802130" y="715010"/>
                    <a:pt x="1791970" y="721360"/>
                  </a:cubicBezTo>
                  <a:cubicBezTo>
                    <a:pt x="1783080" y="727710"/>
                    <a:pt x="1771650" y="730250"/>
                    <a:pt x="1756410" y="730250"/>
                  </a:cubicBezTo>
                  <a:cubicBezTo>
                    <a:pt x="1731010" y="731520"/>
                    <a:pt x="1676400" y="718820"/>
                    <a:pt x="1653540" y="708660"/>
                  </a:cubicBezTo>
                  <a:cubicBezTo>
                    <a:pt x="1639570" y="703580"/>
                    <a:pt x="1629410" y="699770"/>
                    <a:pt x="1624330" y="688340"/>
                  </a:cubicBezTo>
                  <a:cubicBezTo>
                    <a:pt x="1616710" y="675640"/>
                    <a:pt x="1615440" y="645160"/>
                    <a:pt x="1624330" y="632460"/>
                  </a:cubicBezTo>
                  <a:cubicBezTo>
                    <a:pt x="1630680" y="619760"/>
                    <a:pt x="1639570" y="617220"/>
                    <a:pt x="1664970" y="610870"/>
                  </a:cubicBezTo>
                  <a:cubicBezTo>
                    <a:pt x="1826260" y="571500"/>
                    <a:pt x="3183890" y="604520"/>
                    <a:pt x="3577590" y="621030"/>
                  </a:cubicBezTo>
                  <a:cubicBezTo>
                    <a:pt x="3752850" y="628650"/>
                    <a:pt x="3907790" y="624840"/>
                    <a:pt x="3957320" y="650240"/>
                  </a:cubicBezTo>
                  <a:cubicBezTo>
                    <a:pt x="3972560" y="657860"/>
                    <a:pt x="3977640" y="666750"/>
                    <a:pt x="3981450" y="676910"/>
                  </a:cubicBezTo>
                  <a:cubicBezTo>
                    <a:pt x="3986530" y="688340"/>
                    <a:pt x="3986530" y="703580"/>
                    <a:pt x="3981450" y="713740"/>
                  </a:cubicBezTo>
                  <a:cubicBezTo>
                    <a:pt x="3977640" y="725170"/>
                    <a:pt x="3968750" y="735330"/>
                    <a:pt x="3957320" y="741680"/>
                  </a:cubicBezTo>
                  <a:cubicBezTo>
                    <a:pt x="3945890" y="749300"/>
                    <a:pt x="3938270" y="749300"/>
                    <a:pt x="3911600" y="751840"/>
                  </a:cubicBezTo>
                  <a:cubicBezTo>
                    <a:pt x="3729990" y="772160"/>
                    <a:pt x="1930400" y="807720"/>
                    <a:pt x="1798320" y="746760"/>
                  </a:cubicBezTo>
                  <a:cubicBezTo>
                    <a:pt x="1781810" y="737870"/>
                    <a:pt x="1779270" y="730250"/>
                    <a:pt x="1775460" y="718820"/>
                  </a:cubicBezTo>
                  <a:cubicBezTo>
                    <a:pt x="1771650" y="708660"/>
                    <a:pt x="1770380" y="694690"/>
                    <a:pt x="1776730" y="684530"/>
                  </a:cubicBezTo>
                  <a:cubicBezTo>
                    <a:pt x="1783080" y="670560"/>
                    <a:pt x="1795780" y="660400"/>
                    <a:pt x="1823720" y="652780"/>
                  </a:cubicBezTo>
                  <a:cubicBezTo>
                    <a:pt x="1939290" y="621030"/>
                    <a:pt x="2472690" y="679450"/>
                    <a:pt x="2790190" y="684530"/>
                  </a:cubicBezTo>
                  <a:cubicBezTo>
                    <a:pt x="3098800" y="689610"/>
                    <a:pt x="3509010" y="675640"/>
                    <a:pt x="3702050" y="685800"/>
                  </a:cubicBezTo>
                  <a:cubicBezTo>
                    <a:pt x="3792220" y="690880"/>
                    <a:pt x="3867150" y="689610"/>
                    <a:pt x="3900170" y="706120"/>
                  </a:cubicBezTo>
                  <a:cubicBezTo>
                    <a:pt x="3912870" y="712470"/>
                    <a:pt x="3919220" y="721360"/>
                    <a:pt x="3923030" y="731520"/>
                  </a:cubicBezTo>
                  <a:cubicBezTo>
                    <a:pt x="3926840" y="741680"/>
                    <a:pt x="3928110" y="755650"/>
                    <a:pt x="3923030" y="765810"/>
                  </a:cubicBezTo>
                  <a:cubicBezTo>
                    <a:pt x="3916680" y="778510"/>
                    <a:pt x="3906520" y="788670"/>
                    <a:pt x="3877310" y="797560"/>
                  </a:cubicBezTo>
                  <a:cubicBezTo>
                    <a:pt x="3700780" y="852170"/>
                    <a:pt x="1995170" y="829310"/>
                    <a:pt x="1821180" y="786130"/>
                  </a:cubicBezTo>
                  <a:cubicBezTo>
                    <a:pt x="1793240" y="779780"/>
                    <a:pt x="1785620" y="775970"/>
                    <a:pt x="1776730" y="763270"/>
                  </a:cubicBezTo>
                  <a:cubicBezTo>
                    <a:pt x="1767840" y="750570"/>
                    <a:pt x="1765300" y="727710"/>
                    <a:pt x="1770380" y="713740"/>
                  </a:cubicBezTo>
                  <a:cubicBezTo>
                    <a:pt x="1775460" y="699770"/>
                    <a:pt x="1785620" y="689610"/>
                    <a:pt x="1807210" y="680720"/>
                  </a:cubicBezTo>
                  <a:cubicBezTo>
                    <a:pt x="1884680" y="651510"/>
                    <a:pt x="2250440" y="684530"/>
                    <a:pt x="2388870" y="676910"/>
                  </a:cubicBezTo>
                  <a:cubicBezTo>
                    <a:pt x="2466340" y="673100"/>
                    <a:pt x="2491740" y="669290"/>
                    <a:pt x="2570480" y="657860"/>
                  </a:cubicBezTo>
                  <a:cubicBezTo>
                    <a:pt x="2713990" y="637540"/>
                    <a:pt x="2994660" y="591820"/>
                    <a:pt x="3185160" y="551180"/>
                  </a:cubicBezTo>
                  <a:cubicBezTo>
                    <a:pt x="3351530" y="515620"/>
                    <a:pt x="3590290" y="422910"/>
                    <a:pt x="3652520" y="433070"/>
                  </a:cubicBezTo>
                  <a:cubicBezTo>
                    <a:pt x="3669030" y="435610"/>
                    <a:pt x="3675380" y="443230"/>
                    <a:pt x="3681730" y="452120"/>
                  </a:cubicBezTo>
                  <a:cubicBezTo>
                    <a:pt x="3688080" y="461010"/>
                    <a:pt x="3691890" y="474980"/>
                    <a:pt x="3690620" y="486410"/>
                  </a:cubicBezTo>
                  <a:cubicBezTo>
                    <a:pt x="3689350" y="497840"/>
                    <a:pt x="3683000" y="510540"/>
                    <a:pt x="3675380" y="518160"/>
                  </a:cubicBezTo>
                  <a:cubicBezTo>
                    <a:pt x="3666490" y="525780"/>
                    <a:pt x="3661410" y="527050"/>
                    <a:pt x="3642360" y="530860"/>
                  </a:cubicBezTo>
                  <a:cubicBezTo>
                    <a:pt x="3507740" y="558800"/>
                    <a:pt x="2378710" y="566420"/>
                    <a:pt x="2016760" y="563880"/>
                  </a:cubicBezTo>
                  <a:cubicBezTo>
                    <a:pt x="1836420" y="562610"/>
                    <a:pt x="1672590" y="574040"/>
                    <a:pt x="1611630" y="551180"/>
                  </a:cubicBezTo>
                  <a:cubicBezTo>
                    <a:pt x="1590040" y="542290"/>
                    <a:pt x="1579880" y="533400"/>
                    <a:pt x="1574800" y="519430"/>
                  </a:cubicBezTo>
                  <a:cubicBezTo>
                    <a:pt x="1569720" y="506730"/>
                    <a:pt x="1569720" y="485140"/>
                    <a:pt x="1578610" y="472440"/>
                  </a:cubicBezTo>
                  <a:cubicBezTo>
                    <a:pt x="1591310" y="457200"/>
                    <a:pt x="1611630" y="452120"/>
                    <a:pt x="1652270" y="443230"/>
                  </a:cubicBezTo>
                  <a:cubicBezTo>
                    <a:pt x="1826260" y="408940"/>
                    <a:pt x="2661920" y="433070"/>
                    <a:pt x="3056890" y="420370"/>
                  </a:cubicBezTo>
                  <a:cubicBezTo>
                    <a:pt x="3346450" y="411480"/>
                    <a:pt x="3718560" y="370840"/>
                    <a:pt x="3807460" y="388620"/>
                  </a:cubicBezTo>
                  <a:cubicBezTo>
                    <a:pt x="3827780" y="392430"/>
                    <a:pt x="3834130" y="396240"/>
                    <a:pt x="3843020" y="405130"/>
                  </a:cubicBezTo>
                  <a:cubicBezTo>
                    <a:pt x="3851910" y="414020"/>
                    <a:pt x="3858260" y="427990"/>
                    <a:pt x="3858260" y="440690"/>
                  </a:cubicBezTo>
                  <a:cubicBezTo>
                    <a:pt x="3859530" y="452120"/>
                    <a:pt x="3854450" y="468630"/>
                    <a:pt x="3846830" y="477520"/>
                  </a:cubicBezTo>
                  <a:cubicBezTo>
                    <a:pt x="3839210" y="486410"/>
                    <a:pt x="3832860" y="492760"/>
                    <a:pt x="3812540" y="497840"/>
                  </a:cubicBezTo>
                  <a:cubicBezTo>
                    <a:pt x="3704590" y="524510"/>
                    <a:pt x="2946400" y="480060"/>
                    <a:pt x="2716530" y="457200"/>
                  </a:cubicBezTo>
                  <a:cubicBezTo>
                    <a:pt x="2609850" y="447040"/>
                    <a:pt x="2523490" y="441960"/>
                    <a:pt x="2484120" y="420370"/>
                  </a:cubicBezTo>
                  <a:cubicBezTo>
                    <a:pt x="2466340" y="410210"/>
                    <a:pt x="2457450" y="398780"/>
                    <a:pt x="2453640" y="386080"/>
                  </a:cubicBezTo>
                  <a:cubicBezTo>
                    <a:pt x="2451100" y="372110"/>
                    <a:pt x="2457450" y="351790"/>
                    <a:pt x="2466340" y="341630"/>
                  </a:cubicBezTo>
                  <a:cubicBezTo>
                    <a:pt x="2472690" y="332740"/>
                    <a:pt x="2480310" y="330200"/>
                    <a:pt x="2496820" y="325120"/>
                  </a:cubicBezTo>
                  <a:cubicBezTo>
                    <a:pt x="2552700" y="309880"/>
                    <a:pt x="2740660" y="297180"/>
                    <a:pt x="2871470" y="284480"/>
                  </a:cubicBezTo>
                  <a:cubicBezTo>
                    <a:pt x="3016250" y="270510"/>
                    <a:pt x="3155950" y="255270"/>
                    <a:pt x="3324860" y="250190"/>
                  </a:cubicBezTo>
                  <a:cubicBezTo>
                    <a:pt x="3538220" y="242570"/>
                    <a:pt x="3970020" y="234950"/>
                    <a:pt x="4050030" y="260350"/>
                  </a:cubicBezTo>
                  <a:cubicBezTo>
                    <a:pt x="4069080" y="265430"/>
                    <a:pt x="4074160" y="271780"/>
                    <a:pt x="4080510" y="280670"/>
                  </a:cubicBezTo>
                  <a:cubicBezTo>
                    <a:pt x="4086860" y="289560"/>
                    <a:pt x="4090670" y="304800"/>
                    <a:pt x="4089400" y="316230"/>
                  </a:cubicBezTo>
                  <a:cubicBezTo>
                    <a:pt x="4088130" y="327660"/>
                    <a:pt x="4081780" y="340360"/>
                    <a:pt x="4072890" y="347980"/>
                  </a:cubicBezTo>
                  <a:cubicBezTo>
                    <a:pt x="4064000" y="355600"/>
                    <a:pt x="4057650" y="358140"/>
                    <a:pt x="4038600" y="361950"/>
                  </a:cubicBezTo>
                  <a:cubicBezTo>
                    <a:pt x="3967480" y="374650"/>
                    <a:pt x="3699510" y="358140"/>
                    <a:pt x="3507740" y="360680"/>
                  </a:cubicBezTo>
                  <a:cubicBezTo>
                    <a:pt x="3282950" y="364490"/>
                    <a:pt x="3018790" y="384810"/>
                    <a:pt x="2771140" y="386080"/>
                  </a:cubicBezTo>
                  <a:cubicBezTo>
                    <a:pt x="2520950" y="388620"/>
                    <a:pt x="2104390" y="414020"/>
                    <a:pt x="2014220" y="373380"/>
                  </a:cubicBezTo>
                  <a:cubicBezTo>
                    <a:pt x="1988820" y="361950"/>
                    <a:pt x="1977390" y="346710"/>
                    <a:pt x="1974850" y="331470"/>
                  </a:cubicBezTo>
                  <a:cubicBezTo>
                    <a:pt x="1972310" y="316230"/>
                    <a:pt x="1978660" y="294640"/>
                    <a:pt x="2000250" y="280670"/>
                  </a:cubicBezTo>
                  <a:cubicBezTo>
                    <a:pt x="2075180" y="229870"/>
                    <a:pt x="2468880" y="247650"/>
                    <a:pt x="2720340" y="234950"/>
                  </a:cubicBezTo>
                  <a:cubicBezTo>
                    <a:pt x="2994660" y="219710"/>
                    <a:pt x="3314700" y="207010"/>
                    <a:pt x="3582670" y="200660"/>
                  </a:cubicBezTo>
                  <a:cubicBezTo>
                    <a:pt x="3817620" y="194310"/>
                    <a:pt x="4171950" y="147320"/>
                    <a:pt x="4241800" y="191770"/>
                  </a:cubicBezTo>
                  <a:cubicBezTo>
                    <a:pt x="4262120" y="205740"/>
                    <a:pt x="4265930" y="228600"/>
                    <a:pt x="4264660" y="243840"/>
                  </a:cubicBezTo>
                  <a:cubicBezTo>
                    <a:pt x="4264660" y="255270"/>
                    <a:pt x="4255770" y="267970"/>
                    <a:pt x="4246880" y="274320"/>
                  </a:cubicBezTo>
                  <a:cubicBezTo>
                    <a:pt x="4237990" y="280670"/>
                    <a:pt x="4232910" y="281940"/>
                    <a:pt x="4212590" y="284480"/>
                  </a:cubicBezTo>
                  <a:cubicBezTo>
                    <a:pt x="4110990" y="298450"/>
                    <a:pt x="3605530" y="251460"/>
                    <a:pt x="3223260" y="240030"/>
                  </a:cubicBezTo>
                  <a:cubicBezTo>
                    <a:pt x="2700020" y="222250"/>
                    <a:pt x="1818640" y="233680"/>
                    <a:pt x="1361440" y="205740"/>
                  </a:cubicBezTo>
                  <a:cubicBezTo>
                    <a:pt x="1093470" y="190500"/>
                    <a:pt x="810260" y="171450"/>
                    <a:pt x="726440" y="140970"/>
                  </a:cubicBezTo>
                  <a:cubicBezTo>
                    <a:pt x="703580" y="133350"/>
                    <a:pt x="695960" y="127000"/>
                    <a:pt x="687070" y="114300"/>
                  </a:cubicBezTo>
                  <a:cubicBezTo>
                    <a:pt x="678180" y="102870"/>
                    <a:pt x="673100" y="82550"/>
                    <a:pt x="674370" y="68580"/>
                  </a:cubicBezTo>
                  <a:cubicBezTo>
                    <a:pt x="675640" y="53340"/>
                    <a:pt x="685800" y="35560"/>
                    <a:pt x="695960" y="25400"/>
                  </a:cubicBezTo>
                  <a:cubicBezTo>
                    <a:pt x="707390" y="15240"/>
                    <a:pt x="721360" y="10160"/>
                    <a:pt x="740410" y="7620"/>
                  </a:cubicBezTo>
                  <a:cubicBezTo>
                    <a:pt x="774700" y="3810"/>
                    <a:pt x="811530" y="21590"/>
                    <a:pt x="880110" y="26670"/>
                  </a:cubicBezTo>
                  <a:cubicBezTo>
                    <a:pt x="1074420" y="40640"/>
                    <a:pt x="1705610" y="26670"/>
                    <a:pt x="2010410" y="34290"/>
                  </a:cubicBezTo>
                  <a:cubicBezTo>
                    <a:pt x="2217420" y="38100"/>
                    <a:pt x="2391410" y="41910"/>
                    <a:pt x="2533650" y="53340"/>
                  </a:cubicBezTo>
                  <a:cubicBezTo>
                    <a:pt x="2630170" y="62230"/>
                    <a:pt x="2738120" y="59690"/>
                    <a:pt x="2778760" y="83820"/>
                  </a:cubicBezTo>
                  <a:cubicBezTo>
                    <a:pt x="2797810" y="95250"/>
                    <a:pt x="2806700" y="111760"/>
                    <a:pt x="2809240" y="128270"/>
                  </a:cubicBezTo>
                  <a:cubicBezTo>
                    <a:pt x="2810510" y="143510"/>
                    <a:pt x="2800350" y="166370"/>
                    <a:pt x="2790190" y="176530"/>
                  </a:cubicBezTo>
                  <a:cubicBezTo>
                    <a:pt x="2781300" y="185420"/>
                    <a:pt x="2774950" y="186690"/>
                    <a:pt x="2753360" y="190500"/>
                  </a:cubicBezTo>
                  <a:cubicBezTo>
                    <a:pt x="2626360" y="214630"/>
                    <a:pt x="1553210" y="214630"/>
                    <a:pt x="1426210" y="191770"/>
                  </a:cubicBezTo>
                  <a:cubicBezTo>
                    <a:pt x="1404620" y="186690"/>
                    <a:pt x="1398270" y="185420"/>
                    <a:pt x="1389380" y="176530"/>
                  </a:cubicBezTo>
                  <a:cubicBezTo>
                    <a:pt x="1379220" y="168910"/>
                    <a:pt x="1371600" y="153670"/>
                    <a:pt x="1370330" y="140970"/>
                  </a:cubicBezTo>
                  <a:cubicBezTo>
                    <a:pt x="1369060" y="128270"/>
                    <a:pt x="1372870" y="113030"/>
                    <a:pt x="1380490" y="102870"/>
                  </a:cubicBezTo>
                  <a:cubicBezTo>
                    <a:pt x="1386840" y="91440"/>
                    <a:pt x="1394460" y="85090"/>
                    <a:pt x="1413510" y="80010"/>
                  </a:cubicBezTo>
                  <a:cubicBezTo>
                    <a:pt x="1482090" y="58420"/>
                    <a:pt x="1827530" y="73660"/>
                    <a:pt x="1936750" y="81280"/>
                  </a:cubicBezTo>
                  <a:cubicBezTo>
                    <a:pt x="1987550" y="85090"/>
                    <a:pt x="2014220" y="82550"/>
                    <a:pt x="2045970" y="96520"/>
                  </a:cubicBezTo>
                  <a:cubicBezTo>
                    <a:pt x="2076450" y="109220"/>
                    <a:pt x="2123440" y="135890"/>
                    <a:pt x="2124710" y="157480"/>
                  </a:cubicBezTo>
                  <a:cubicBezTo>
                    <a:pt x="2125980" y="179070"/>
                    <a:pt x="2094230" y="209550"/>
                    <a:pt x="2053590" y="228600"/>
                  </a:cubicBezTo>
                  <a:cubicBezTo>
                    <a:pt x="1951990" y="278130"/>
                    <a:pt x="1551940" y="281940"/>
                    <a:pt x="1435100" y="304800"/>
                  </a:cubicBezTo>
                  <a:cubicBezTo>
                    <a:pt x="1388110" y="314960"/>
                    <a:pt x="1358900" y="336550"/>
                    <a:pt x="1336040" y="331470"/>
                  </a:cubicBezTo>
                  <a:cubicBezTo>
                    <a:pt x="1323340" y="330200"/>
                    <a:pt x="1314450" y="320040"/>
                    <a:pt x="1308100" y="311150"/>
                  </a:cubicBezTo>
                  <a:cubicBezTo>
                    <a:pt x="1303020" y="302260"/>
                    <a:pt x="1297940" y="288290"/>
                    <a:pt x="1301750" y="276860"/>
                  </a:cubicBezTo>
                  <a:cubicBezTo>
                    <a:pt x="1305560" y="262890"/>
                    <a:pt x="1315720" y="247650"/>
                    <a:pt x="1339850" y="237490"/>
                  </a:cubicBezTo>
                  <a:cubicBezTo>
                    <a:pt x="1435100" y="198120"/>
                    <a:pt x="1941830" y="241300"/>
                    <a:pt x="2150110" y="262890"/>
                  </a:cubicBezTo>
                  <a:cubicBezTo>
                    <a:pt x="2282190" y="275590"/>
                    <a:pt x="2425700" y="288290"/>
                    <a:pt x="2472690" y="318770"/>
                  </a:cubicBezTo>
                  <a:cubicBezTo>
                    <a:pt x="2491740" y="331470"/>
                    <a:pt x="2499360" y="344170"/>
                    <a:pt x="2500630" y="359410"/>
                  </a:cubicBezTo>
                  <a:cubicBezTo>
                    <a:pt x="2501900" y="375920"/>
                    <a:pt x="2496820" y="397510"/>
                    <a:pt x="2472690" y="412750"/>
                  </a:cubicBezTo>
                  <a:cubicBezTo>
                    <a:pt x="2374900" y="473710"/>
                    <a:pt x="1797050" y="435610"/>
                    <a:pt x="1431290" y="440690"/>
                  </a:cubicBezTo>
                  <a:cubicBezTo>
                    <a:pt x="1026160" y="445770"/>
                    <a:pt x="355600" y="453390"/>
                    <a:pt x="148590" y="436880"/>
                  </a:cubicBezTo>
                  <a:cubicBezTo>
                    <a:pt x="82550" y="431800"/>
                    <a:pt x="38100" y="435610"/>
                    <a:pt x="17780" y="415290"/>
                  </a:cubicBezTo>
                  <a:cubicBezTo>
                    <a:pt x="3810" y="402590"/>
                    <a:pt x="0" y="374650"/>
                    <a:pt x="6350" y="360680"/>
                  </a:cubicBezTo>
                  <a:cubicBezTo>
                    <a:pt x="12700" y="346710"/>
                    <a:pt x="44450" y="326390"/>
                    <a:pt x="53340" y="331470"/>
                  </a:cubicBezTo>
                  <a:cubicBezTo>
                    <a:pt x="64770" y="337820"/>
                    <a:pt x="60960" y="420370"/>
                    <a:pt x="49530" y="426720"/>
                  </a:cubicBezTo>
                  <a:cubicBezTo>
                    <a:pt x="43180" y="431800"/>
                    <a:pt x="25400" y="421640"/>
                    <a:pt x="17780" y="414020"/>
                  </a:cubicBezTo>
                  <a:cubicBezTo>
                    <a:pt x="10160" y="406400"/>
                    <a:pt x="3810" y="392430"/>
                    <a:pt x="2540" y="382270"/>
                  </a:cubicBezTo>
                  <a:cubicBezTo>
                    <a:pt x="1270" y="370840"/>
                    <a:pt x="5080" y="356870"/>
                    <a:pt x="12700" y="347980"/>
                  </a:cubicBezTo>
                  <a:cubicBezTo>
                    <a:pt x="19050" y="340360"/>
                    <a:pt x="24130" y="334010"/>
                    <a:pt x="41910" y="330200"/>
                  </a:cubicBezTo>
                  <a:cubicBezTo>
                    <a:pt x="137160" y="304800"/>
                    <a:pt x="803910" y="358140"/>
                    <a:pt x="1012190" y="378460"/>
                  </a:cubicBezTo>
                  <a:cubicBezTo>
                    <a:pt x="1111250" y="388620"/>
                    <a:pt x="1192530" y="386080"/>
                    <a:pt x="1230630" y="410210"/>
                  </a:cubicBezTo>
                  <a:cubicBezTo>
                    <a:pt x="1250950" y="422910"/>
                    <a:pt x="1261110" y="444500"/>
                    <a:pt x="1262380" y="459740"/>
                  </a:cubicBezTo>
                  <a:cubicBezTo>
                    <a:pt x="1262380" y="471170"/>
                    <a:pt x="1256030" y="485140"/>
                    <a:pt x="1247140" y="492760"/>
                  </a:cubicBezTo>
                  <a:cubicBezTo>
                    <a:pt x="1239520" y="501650"/>
                    <a:pt x="1234440" y="502920"/>
                    <a:pt x="1214120" y="509270"/>
                  </a:cubicBezTo>
                  <a:cubicBezTo>
                    <a:pt x="1104900" y="539750"/>
                    <a:pt x="177800" y="659130"/>
                    <a:pt x="64770" y="628650"/>
                  </a:cubicBezTo>
                  <a:cubicBezTo>
                    <a:pt x="43180" y="623570"/>
                    <a:pt x="36830" y="615950"/>
                    <a:pt x="29210" y="604520"/>
                  </a:cubicBezTo>
                  <a:cubicBezTo>
                    <a:pt x="21590" y="593090"/>
                    <a:pt x="17780" y="575310"/>
                    <a:pt x="20320" y="562610"/>
                  </a:cubicBezTo>
                  <a:cubicBezTo>
                    <a:pt x="21590" y="549910"/>
                    <a:pt x="30480" y="533400"/>
                    <a:pt x="40640" y="524510"/>
                  </a:cubicBezTo>
                  <a:cubicBezTo>
                    <a:pt x="50800" y="515620"/>
                    <a:pt x="59690" y="511810"/>
                    <a:pt x="80010" y="510540"/>
                  </a:cubicBezTo>
                  <a:cubicBezTo>
                    <a:pt x="152400" y="502920"/>
                    <a:pt x="441960" y="571500"/>
                    <a:pt x="561340" y="582930"/>
                  </a:cubicBezTo>
                  <a:cubicBezTo>
                    <a:pt x="631190" y="589280"/>
                    <a:pt x="654050" y="586740"/>
                    <a:pt x="728980" y="588010"/>
                  </a:cubicBezTo>
                  <a:cubicBezTo>
                    <a:pt x="877570" y="589280"/>
                    <a:pt x="1212850" y="590550"/>
                    <a:pt x="1397000" y="580390"/>
                  </a:cubicBezTo>
                  <a:cubicBezTo>
                    <a:pt x="1527810" y="572770"/>
                    <a:pt x="1639570" y="561340"/>
                    <a:pt x="1729740" y="547370"/>
                  </a:cubicBezTo>
                  <a:cubicBezTo>
                    <a:pt x="1791970" y="538480"/>
                    <a:pt x="1855470" y="509270"/>
                    <a:pt x="1887220" y="514350"/>
                  </a:cubicBezTo>
                  <a:cubicBezTo>
                    <a:pt x="1902460" y="516890"/>
                    <a:pt x="1910080" y="524510"/>
                    <a:pt x="1917700" y="532130"/>
                  </a:cubicBezTo>
                  <a:cubicBezTo>
                    <a:pt x="1924050" y="541020"/>
                    <a:pt x="1929130" y="554990"/>
                    <a:pt x="1929130" y="565150"/>
                  </a:cubicBezTo>
                  <a:cubicBezTo>
                    <a:pt x="1927860" y="576580"/>
                    <a:pt x="1922780" y="590550"/>
                    <a:pt x="1915160" y="598170"/>
                  </a:cubicBezTo>
                  <a:cubicBezTo>
                    <a:pt x="1905000" y="607060"/>
                    <a:pt x="1894840" y="610870"/>
                    <a:pt x="1870710" y="612140"/>
                  </a:cubicBezTo>
                  <a:cubicBezTo>
                    <a:pt x="1765300" y="621030"/>
                    <a:pt x="1240790" y="495300"/>
                    <a:pt x="996950" y="463550"/>
                  </a:cubicBezTo>
                  <a:cubicBezTo>
                    <a:pt x="821690" y="439420"/>
                    <a:pt x="655320" y="440690"/>
                    <a:pt x="544830" y="419100"/>
                  </a:cubicBezTo>
                  <a:cubicBezTo>
                    <a:pt x="478790" y="406400"/>
                    <a:pt x="419100" y="393700"/>
                    <a:pt x="389890" y="372110"/>
                  </a:cubicBezTo>
                  <a:cubicBezTo>
                    <a:pt x="374650" y="360680"/>
                    <a:pt x="363220" y="346710"/>
                    <a:pt x="363220" y="332740"/>
                  </a:cubicBezTo>
                  <a:cubicBezTo>
                    <a:pt x="361950" y="316230"/>
                    <a:pt x="374650" y="290830"/>
                    <a:pt x="389890" y="279400"/>
                  </a:cubicBezTo>
                  <a:cubicBezTo>
                    <a:pt x="411480" y="265430"/>
                    <a:pt x="436880" y="273050"/>
                    <a:pt x="487680" y="269240"/>
                  </a:cubicBezTo>
                  <a:cubicBezTo>
                    <a:pt x="657860" y="260350"/>
                    <a:pt x="1372870" y="261620"/>
                    <a:pt x="1625600" y="266700"/>
                  </a:cubicBezTo>
                  <a:cubicBezTo>
                    <a:pt x="1750060" y="269240"/>
                    <a:pt x="1860550" y="264160"/>
                    <a:pt x="1905000" y="279400"/>
                  </a:cubicBezTo>
                  <a:cubicBezTo>
                    <a:pt x="1922780" y="284480"/>
                    <a:pt x="1929130" y="290830"/>
                    <a:pt x="1936750" y="300990"/>
                  </a:cubicBezTo>
                  <a:cubicBezTo>
                    <a:pt x="1943100" y="309880"/>
                    <a:pt x="1946910" y="325120"/>
                    <a:pt x="1945640" y="336550"/>
                  </a:cubicBezTo>
                  <a:cubicBezTo>
                    <a:pt x="1943100" y="347980"/>
                    <a:pt x="1936750" y="361950"/>
                    <a:pt x="1927860" y="369570"/>
                  </a:cubicBezTo>
                  <a:cubicBezTo>
                    <a:pt x="1918970" y="377190"/>
                    <a:pt x="1913890" y="379730"/>
                    <a:pt x="1892300" y="383540"/>
                  </a:cubicBezTo>
                  <a:cubicBezTo>
                    <a:pt x="1761490" y="406400"/>
                    <a:pt x="676910" y="384810"/>
                    <a:pt x="420370" y="374650"/>
                  </a:cubicBezTo>
                  <a:cubicBezTo>
                    <a:pt x="330200" y="370840"/>
                    <a:pt x="271780" y="373380"/>
                    <a:pt x="236220" y="359410"/>
                  </a:cubicBezTo>
                  <a:cubicBezTo>
                    <a:pt x="218440" y="353060"/>
                    <a:pt x="209550" y="345440"/>
                    <a:pt x="201930" y="335280"/>
                  </a:cubicBezTo>
                  <a:cubicBezTo>
                    <a:pt x="195580" y="323850"/>
                    <a:pt x="191770" y="307340"/>
                    <a:pt x="194310" y="294640"/>
                  </a:cubicBezTo>
                  <a:cubicBezTo>
                    <a:pt x="195580" y="281940"/>
                    <a:pt x="200660" y="269240"/>
                    <a:pt x="214630" y="257810"/>
                  </a:cubicBezTo>
                  <a:cubicBezTo>
                    <a:pt x="242570" y="237490"/>
                    <a:pt x="304800" y="231140"/>
                    <a:pt x="384810" y="215900"/>
                  </a:cubicBezTo>
                  <a:cubicBezTo>
                    <a:pt x="562610" y="184150"/>
                    <a:pt x="1038860" y="130810"/>
                    <a:pt x="1259840" y="113030"/>
                  </a:cubicBezTo>
                  <a:cubicBezTo>
                    <a:pt x="1394460" y="100330"/>
                    <a:pt x="1532890" y="78740"/>
                    <a:pt x="1584960" y="95250"/>
                  </a:cubicBezTo>
                  <a:cubicBezTo>
                    <a:pt x="1604010" y="101600"/>
                    <a:pt x="1611630" y="111760"/>
                    <a:pt x="1619250" y="123190"/>
                  </a:cubicBezTo>
                  <a:cubicBezTo>
                    <a:pt x="1625600" y="135890"/>
                    <a:pt x="1628140" y="153670"/>
                    <a:pt x="1625600" y="167640"/>
                  </a:cubicBezTo>
                  <a:cubicBezTo>
                    <a:pt x="1623060" y="180340"/>
                    <a:pt x="1611630" y="196850"/>
                    <a:pt x="1601470" y="204470"/>
                  </a:cubicBezTo>
                  <a:cubicBezTo>
                    <a:pt x="1593850" y="210820"/>
                    <a:pt x="1588770" y="213360"/>
                    <a:pt x="1573530" y="215900"/>
                  </a:cubicBezTo>
                  <a:cubicBezTo>
                    <a:pt x="1530350" y="223520"/>
                    <a:pt x="1417320" y="204470"/>
                    <a:pt x="1297940" y="201930"/>
                  </a:cubicBezTo>
                  <a:cubicBezTo>
                    <a:pt x="1074420" y="195580"/>
                    <a:pt x="562610" y="210820"/>
                    <a:pt x="341630" y="203200"/>
                  </a:cubicBezTo>
                  <a:cubicBezTo>
                    <a:pt x="224790" y="199390"/>
                    <a:pt x="113030" y="208280"/>
                    <a:pt x="71120" y="185420"/>
                  </a:cubicBezTo>
                  <a:cubicBezTo>
                    <a:pt x="54610" y="176530"/>
                    <a:pt x="49530" y="165100"/>
                    <a:pt x="45720" y="152400"/>
                  </a:cubicBezTo>
                  <a:cubicBezTo>
                    <a:pt x="41910" y="139700"/>
                    <a:pt x="43180" y="120650"/>
                    <a:pt x="48260" y="109220"/>
                  </a:cubicBezTo>
                  <a:cubicBezTo>
                    <a:pt x="52070" y="100330"/>
                    <a:pt x="57150" y="92710"/>
                    <a:pt x="66040" y="86360"/>
                  </a:cubicBezTo>
                  <a:cubicBezTo>
                    <a:pt x="76200" y="80010"/>
                    <a:pt x="106680" y="74930"/>
                    <a:pt x="106680" y="7493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0" name="Group 180"/>
          <p:cNvGrpSpPr/>
          <p:nvPr/>
        </p:nvGrpSpPr>
        <p:grpSpPr>
          <a:xfrm>
            <a:off x="13559200" y="3756982"/>
            <a:ext cx="2942272" cy="815340"/>
            <a:chOff x="0" y="0"/>
            <a:chExt cx="3923030" cy="1087120"/>
          </a:xfrm>
        </p:grpSpPr>
        <p:sp>
          <p:nvSpPr>
            <p:cNvPr id="181" name="Freeform 181"/>
            <p:cNvSpPr/>
            <p:nvPr/>
          </p:nvSpPr>
          <p:spPr>
            <a:xfrm>
              <a:off x="49529" y="44450"/>
              <a:ext cx="3827780" cy="1014730"/>
            </a:xfrm>
            <a:custGeom>
              <a:avLst/>
              <a:gdLst/>
              <a:ahLst/>
              <a:cxnLst/>
              <a:rect l="l" t="t" r="r" b="b"/>
              <a:pathLst>
                <a:path w="3827780" h="1014730">
                  <a:moveTo>
                    <a:pt x="510541" y="99060"/>
                  </a:moveTo>
                  <a:cubicBezTo>
                    <a:pt x="1539241" y="58420"/>
                    <a:pt x="2551431" y="25400"/>
                    <a:pt x="2700021" y="52070"/>
                  </a:cubicBezTo>
                  <a:cubicBezTo>
                    <a:pt x="2725421" y="57150"/>
                    <a:pt x="2733041" y="59690"/>
                    <a:pt x="2743201" y="68580"/>
                  </a:cubicBezTo>
                  <a:cubicBezTo>
                    <a:pt x="2754631" y="78740"/>
                    <a:pt x="2763521" y="95250"/>
                    <a:pt x="2766061" y="110490"/>
                  </a:cubicBezTo>
                  <a:cubicBezTo>
                    <a:pt x="2767331" y="124460"/>
                    <a:pt x="2763521" y="143510"/>
                    <a:pt x="2754631" y="154940"/>
                  </a:cubicBezTo>
                  <a:cubicBezTo>
                    <a:pt x="2743201" y="168910"/>
                    <a:pt x="2729231" y="177800"/>
                    <a:pt x="2700021" y="184150"/>
                  </a:cubicBezTo>
                  <a:cubicBezTo>
                    <a:pt x="2616201" y="199390"/>
                    <a:pt x="2315211" y="140970"/>
                    <a:pt x="2175511" y="130810"/>
                  </a:cubicBezTo>
                  <a:cubicBezTo>
                    <a:pt x="2081531" y="124460"/>
                    <a:pt x="2019301" y="123190"/>
                    <a:pt x="1939291" y="121920"/>
                  </a:cubicBezTo>
                  <a:cubicBezTo>
                    <a:pt x="1858011" y="120650"/>
                    <a:pt x="1771651" y="120650"/>
                    <a:pt x="1689101" y="127000"/>
                  </a:cubicBezTo>
                  <a:cubicBezTo>
                    <a:pt x="1607821" y="132080"/>
                    <a:pt x="1494791" y="165100"/>
                    <a:pt x="1449071" y="157480"/>
                  </a:cubicBezTo>
                  <a:cubicBezTo>
                    <a:pt x="1428751" y="154940"/>
                    <a:pt x="1418591" y="148590"/>
                    <a:pt x="1408431" y="138430"/>
                  </a:cubicBezTo>
                  <a:cubicBezTo>
                    <a:pt x="1399541" y="128270"/>
                    <a:pt x="1391921" y="111760"/>
                    <a:pt x="1391921" y="97790"/>
                  </a:cubicBezTo>
                  <a:cubicBezTo>
                    <a:pt x="1391921" y="83820"/>
                    <a:pt x="1397001" y="66040"/>
                    <a:pt x="1405891" y="55880"/>
                  </a:cubicBezTo>
                  <a:cubicBezTo>
                    <a:pt x="1414781" y="44450"/>
                    <a:pt x="1424941" y="38100"/>
                    <a:pt x="1445261" y="34290"/>
                  </a:cubicBezTo>
                  <a:cubicBezTo>
                    <a:pt x="1490981" y="25400"/>
                    <a:pt x="1600201" y="59690"/>
                    <a:pt x="1695451" y="68580"/>
                  </a:cubicBezTo>
                  <a:cubicBezTo>
                    <a:pt x="1818641" y="78740"/>
                    <a:pt x="1977391" y="82550"/>
                    <a:pt x="2124711" y="83820"/>
                  </a:cubicBezTo>
                  <a:cubicBezTo>
                    <a:pt x="2280921" y="85090"/>
                    <a:pt x="2446021" y="81280"/>
                    <a:pt x="2608581" y="73660"/>
                  </a:cubicBezTo>
                  <a:cubicBezTo>
                    <a:pt x="2772411" y="66040"/>
                    <a:pt x="2932431" y="44450"/>
                    <a:pt x="3102611" y="38100"/>
                  </a:cubicBezTo>
                  <a:cubicBezTo>
                    <a:pt x="3281681" y="29210"/>
                    <a:pt x="3547111" y="16510"/>
                    <a:pt x="3655061" y="29210"/>
                  </a:cubicBezTo>
                  <a:cubicBezTo>
                    <a:pt x="3702051" y="35560"/>
                    <a:pt x="3732531" y="39370"/>
                    <a:pt x="3752851" y="54610"/>
                  </a:cubicBezTo>
                  <a:cubicBezTo>
                    <a:pt x="3766821" y="64770"/>
                    <a:pt x="3774441" y="81280"/>
                    <a:pt x="3775711" y="96520"/>
                  </a:cubicBezTo>
                  <a:cubicBezTo>
                    <a:pt x="3776981" y="115570"/>
                    <a:pt x="3771901" y="139700"/>
                    <a:pt x="3754121" y="156210"/>
                  </a:cubicBezTo>
                  <a:cubicBezTo>
                    <a:pt x="3716021" y="191770"/>
                    <a:pt x="3601721" y="205740"/>
                    <a:pt x="3502661" y="231140"/>
                  </a:cubicBezTo>
                  <a:cubicBezTo>
                    <a:pt x="3366771" y="265430"/>
                    <a:pt x="3188971" y="302260"/>
                    <a:pt x="3009901" y="334010"/>
                  </a:cubicBezTo>
                  <a:cubicBezTo>
                    <a:pt x="2796541" y="369570"/>
                    <a:pt x="2542541" y="408940"/>
                    <a:pt x="2306321" y="429260"/>
                  </a:cubicBezTo>
                  <a:cubicBezTo>
                    <a:pt x="2066291" y="449580"/>
                    <a:pt x="1668781" y="472440"/>
                    <a:pt x="1578611" y="454660"/>
                  </a:cubicBezTo>
                  <a:cubicBezTo>
                    <a:pt x="1555751" y="449580"/>
                    <a:pt x="1549401" y="445770"/>
                    <a:pt x="1539241" y="436880"/>
                  </a:cubicBezTo>
                  <a:cubicBezTo>
                    <a:pt x="1530351" y="426720"/>
                    <a:pt x="1524001" y="410210"/>
                    <a:pt x="1522731" y="397510"/>
                  </a:cubicBezTo>
                  <a:cubicBezTo>
                    <a:pt x="1521461" y="387350"/>
                    <a:pt x="1522731" y="378460"/>
                    <a:pt x="1527811" y="369570"/>
                  </a:cubicBezTo>
                  <a:cubicBezTo>
                    <a:pt x="1532891" y="359410"/>
                    <a:pt x="1537971" y="349250"/>
                    <a:pt x="1558291" y="340360"/>
                  </a:cubicBezTo>
                  <a:cubicBezTo>
                    <a:pt x="1658621" y="293370"/>
                    <a:pt x="2518411" y="228600"/>
                    <a:pt x="2625091" y="256540"/>
                  </a:cubicBezTo>
                  <a:cubicBezTo>
                    <a:pt x="2646681" y="262890"/>
                    <a:pt x="2653031" y="269240"/>
                    <a:pt x="2659381" y="280670"/>
                  </a:cubicBezTo>
                  <a:cubicBezTo>
                    <a:pt x="2667001" y="290830"/>
                    <a:pt x="2672081" y="307340"/>
                    <a:pt x="2670811" y="320040"/>
                  </a:cubicBezTo>
                  <a:cubicBezTo>
                    <a:pt x="2669541" y="334010"/>
                    <a:pt x="2660651" y="349250"/>
                    <a:pt x="2651761" y="358140"/>
                  </a:cubicBezTo>
                  <a:cubicBezTo>
                    <a:pt x="2641601" y="367030"/>
                    <a:pt x="2627631" y="372110"/>
                    <a:pt x="2612391" y="373380"/>
                  </a:cubicBezTo>
                  <a:cubicBezTo>
                    <a:pt x="2589531" y="374650"/>
                    <a:pt x="2566671" y="356870"/>
                    <a:pt x="2528571" y="351790"/>
                  </a:cubicBezTo>
                  <a:cubicBezTo>
                    <a:pt x="2447291" y="339090"/>
                    <a:pt x="2321561" y="337820"/>
                    <a:pt x="2147571" y="331470"/>
                  </a:cubicBezTo>
                  <a:cubicBezTo>
                    <a:pt x="1767841" y="317500"/>
                    <a:pt x="495301" y="347980"/>
                    <a:pt x="330201" y="287020"/>
                  </a:cubicBezTo>
                  <a:cubicBezTo>
                    <a:pt x="299721" y="275590"/>
                    <a:pt x="289561" y="262890"/>
                    <a:pt x="283211" y="247650"/>
                  </a:cubicBezTo>
                  <a:cubicBezTo>
                    <a:pt x="278131" y="236220"/>
                    <a:pt x="280671" y="220980"/>
                    <a:pt x="285751" y="210820"/>
                  </a:cubicBezTo>
                  <a:cubicBezTo>
                    <a:pt x="290831" y="200660"/>
                    <a:pt x="294641" y="190500"/>
                    <a:pt x="313691" y="184150"/>
                  </a:cubicBezTo>
                  <a:cubicBezTo>
                    <a:pt x="403861" y="152400"/>
                    <a:pt x="1013461" y="257810"/>
                    <a:pt x="1275081" y="274320"/>
                  </a:cubicBezTo>
                  <a:cubicBezTo>
                    <a:pt x="1455421" y="287020"/>
                    <a:pt x="1659891" y="267970"/>
                    <a:pt x="1732281" y="293370"/>
                  </a:cubicBezTo>
                  <a:cubicBezTo>
                    <a:pt x="1757681" y="302260"/>
                    <a:pt x="1771651" y="312420"/>
                    <a:pt x="1778001" y="327660"/>
                  </a:cubicBezTo>
                  <a:cubicBezTo>
                    <a:pt x="1783081" y="340360"/>
                    <a:pt x="1778001" y="361950"/>
                    <a:pt x="1770381" y="373380"/>
                  </a:cubicBezTo>
                  <a:cubicBezTo>
                    <a:pt x="1764031" y="383540"/>
                    <a:pt x="1755141" y="387350"/>
                    <a:pt x="1739901" y="392430"/>
                  </a:cubicBezTo>
                  <a:cubicBezTo>
                    <a:pt x="1705611" y="403860"/>
                    <a:pt x="1648461" y="393700"/>
                    <a:pt x="1558291" y="400050"/>
                  </a:cubicBezTo>
                  <a:cubicBezTo>
                    <a:pt x="1299211" y="420370"/>
                    <a:pt x="168911" y="595630"/>
                    <a:pt x="43181" y="570230"/>
                  </a:cubicBezTo>
                  <a:cubicBezTo>
                    <a:pt x="24131" y="566420"/>
                    <a:pt x="19051" y="561340"/>
                    <a:pt x="12701" y="552450"/>
                  </a:cubicBezTo>
                  <a:cubicBezTo>
                    <a:pt x="5081" y="543560"/>
                    <a:pt x="1" y="529590"/>
                    <a:pt x="1271" y="519430"/>
                  </a:cubicBezTo>
                  <a:cubicBezTo>
                    <a:pt x="1271" y="508000"/>
                    <a:pt x="7621" y="494030"/>
                    <a:pt x="15241" y="486410"/>
                  </a:cubicBezTo>
                  <a:cubicBezTo>
                    <a:pt x="22861" y="478790"/>
                    <a:pt x="34291" y="469900"/>
                    <a:pt x="46991" y="471170"/>
                  </a:cubicBezTo>
                  <a:cubicBezTo>
                    <a:pt x="62231" y="471170"/>
                    <a:pt x="77471" y="495300"/>
                    <a:pt x="101601" y="504190"/>
                  </a:cubicBezTo>
                  <a:cubicBezTo>
                    <a:pt x="135891" y="519430"/>
                    <a:pt x="166371" y="528320"/>
                    <a:pt x="241301" y="537210"/>
                  </a:cubicBezTo>
                  <a:cubicBezTo>
                    <a:pt x="515621" y="570230"/>
                    <a:pt x="2047241" y="505460"/>
                    <a:pt x="2192021" y="551180"/>
                  </a:cubicBezTo>
                  <a:cubicBezTo>
                    <a:pt x="2212341" y="557530"/>
                    <a:pt x="2216151" y="562610"/>
                    <a:pt x="2223771" y="572770"/>
                  </a:cubicBezTo>
                  <a:cubicBezTo>
                    <a:pt x="2230121" y="581660"/>
                    <a:pt x="2235201" y="596900"/>
                    <a:pt x="2232661" y="609600"/>
                  </a:cubicBezTo>
                  <a:cubicBezTo>
                    <a:pt x="2228851" y="624840"/>
                    <a:pt x="2216151" y="642620"/>
                    <a:pt x="2192021" y="655320"/>
                  </a:cubicBezTo>
                  <a:cubicBezTo>
                    <a:pt x="2128521" y="684530"/>
                    <a:pt x="1921511" y="657860"/>
                    <a:pt x="1772921" y="670560"/>
                  </a:cubicBezTo>
                  <a:cubicBezTo>
                    <a:pt x="1601471" y="685800"/>
                    <a:pt x="1291591" y="758190"/>
                    <a:pt x="1220471" y="745490"/>
                  </a:cubicBezTo>
                  <a:cubicBezTo>
                    <a:pt x="1202691" y="741680"/>
                    <a:pt x="1196341" y="736600"/>
                    <a:pt x="1188721" y="728980"/>
                  </a:cubicBezTo>
                  <a:cubicBezTo>
                    <a:pt x="1181101" y="720090"/>
                    <a:pt x="1176021" y="706120"/>
                    <a:pt x="1176021" y="694690"/>
                  </a:cubicBezTo>
                  <a:cubicBezTo>
                    <a:pt x="1176021" y="683260"/>
                    <a:pt x="1181101" y="669290"/>
                    <a:pt x="1188721" y="660400"/>
                  </a:cubicBezTo>
                  <a:cubicBezTo>
                    <a:pt x="1196341" y="652780"/>
                    <a:pt x="1207771" y="645160"/>
                    <a:pt x="1220471" y="643890"/>
                  </a:cubicBezTo>
                  <a:cubicBezTo>
                    <a:pt x="1236981" y="643890"/>
                    <a:pt x="1253491" y="662940"/>
                    <a:pt x="1280161" y="670560"/>
                  </a:cubicBezTo>
                  <a:cubicBezTo>
                    <a:pt x="1328421" y="683260"/>
                    <a:pt x="1390651" y="687070"/>
                    <a:pt x="1493521" y="690880"/>
                  </a:cubicBezTo>
                  <a:cubicBezTo>
                    <a:pt x="1758951" y="702310"/>
                    <a:pt x="2806701" y="627380"/>
                    <a:pt x="2915921" y="673100"/>
                  </a:cubicBezTo>
                  <a:cubicBezTo>
                    <a:pt x="2933701" y="680720"/>
                    <a:pt x="2936241" y="688340"/>
                    <a:pt x="2941321" y="698500"/>
                  </a:cubicBezTo>
                  <a:cubicBezTo>
                    <a:pt x="2945131" y="708660"/>
                    <a:pt x="2947671" y="723900"/>
                    <a:pt x="2942591" y="734060"/>
                  </a:cubicBezTo>
                  <a:cubicBezTo>
                    <a:pt x="2936241" y="748030"/>
                    <a:pt x="2924811" y="759460"/>
                    <a:pt x="2896871" y="768350"/>
                  </a:cubicBezTo>
                  <a:cubicBezTo>
                    <a:pt x="2777491" y="807720"/>
                    <a:pt x="2072641" y="775970"/>
                    <a:pt x="1836421" y="764540"/>
                  </a:cubicBezTo>
                  <a:cubicBezTo>
                    <a:pt x="1717041" y="758190"/>
                    <a:pt x="1609091" y="765810"/>
                    <a:pt x="1569721" y="737870"/>
                  </a:cubicBezTo>
                  <a:cubicBezTo>
                    <a:pt x="1551941" y="725170"/>
                    <a:pt x="1544321" y="702310"/>
                    <a:pt x="1546861" y="687070"/>
                  </a:cubicBezTo>
                  <a:cubicBezTo>
                    <a:pt x="1549401" y="673100"/>
                    <a:pt x="1560831" y="660400"/>
                    <a:pt x="1584961" y="648970"/>
                  </a:cubicBezTo>
                  <a:cubicBezTo>
                    <a:pt x="1662431" y="608330"/>
                    <a:pt x="1953261" y="582930"/>
                    <a:pt x="2157731" y="556260"/>
                  </a:cubicBezTo>
                  <a:cubicBezTo>
                    <a:pt x="2388871" y="524510"/>
                    <a:pt x="2818131" y="438150"/>
                    <a:pt x="2901951" y="477520"/>
                  </a:cubicBezTo>
                  <a:cubicBezTo>
                    <a:pt x="2924811" y="487680"/>
                    <a:pt x="2931161" y="510540"/>
                    <a:pt x="2932431" y="524510"/>
                  </a:cubicBezTo>
                  <a:cubicBezTo>
                    <a:pt x="2933701" y="537210"/>
                    <a:pt x="2927351" y="549910"/>
                    <a:pt x="2919731" y="557530"/>
                  </a:cubicBezTo>
                  <a:cubicBezTo>
                    <a:pt x="2912111" y="566420"/>
                    <a:pt x="2904491" y="570230"/>
                    <a:pt x="2887981" y="574040"/>
                  </a:cubicBezTo>
                  <a:cubicBezTo>
                    <a:pt x="2840991" y="584200"/>
                    <a:pt x="2733041" y="563880"/>
                    <a:pt x="2602231" y="562610"/>
                  </a:cubicBezTo>
                  <a:cubicBezTo>
                    <a:pt x="2313941" y="558800"/>
                    <a:pt x="1338581" y="604520"/>
                    <a:pt x="1212851" y="581660"/>
                  </a:cubicBezTo>
                  <a:cubicBezTo>
                    <a:pt x="1192531" y="577850"/>
                    <a:pt x="1187451" y="576580"/>
                    <a:pt x="1178561" y="568960"/>
                  </a:cubicBezTo>
                  <a:cubicBezTo>
                    <a:pt x="1170941" y="561340"/>
                    <a:pt x="1163321" y="548640"/>
                    <a:pt x="1162051" y="537210"/>
                  </a:cubicBezTo>
                  <a:cubicBezTo>
                    <a:pt x="1160781" y="525780"/>
                    <a:pt x="1164591" y="510540"/>
                    <a:pt x="1170941" y="501650"/>
                  </a:cubicBezTo>
                  <a:cubicBezTo>
                    <a:pt x="1177291" y="491490"/>
                    <a:pt x="1181101" y="486410"/>
                    <a:pt x="1200151" y="480060"/>
                  </a:cubicBezTo>
                  <a:cubicBezTo>
                    <a:pt x="1323341" y="440690"/>
                    <a:pt x="2376171" y="459740"/>
                    <a:pt x="2706371" y="447040"/>
                  </a:cubicBezTo>
                  <a:cubicBezTo>
                    <a:pt x="2867661" y="440690"/>
                    <a:pt x="2961641" y="438150"/>
                    <a:pt x="3067051" y="427990"/>
                  </a:cubicBezTo>
                  <a:cubicBezTo>
                    <a:pt x="3150871" y="419100"/>
                    <a:pt x="3249931" y="388620"/>
                    <a:pt x="3290571" y="393700"/>
                  </a:cubicBezTo>
                  <a:cubicBezTo>
                    <a:pt x="3307081" y="396240"/>
                    <a:pt x="3315971" y="401320"/>
                    <a:pt x="3323591" y="410210"/>
                  </a:cubicBezTo>
                  <a:cubicBezTo>
                    <a:pt x="3331211" y="417830"/>
                    <a:pt x="3336291" y="431800"/>
                    <a:pt x="3336291" y="443230"/>
                  </a:cubicBezTo>
                  <a:cubicBezTo>
                    <a:pt x="3337561" y="454660"/>
                    <a:pt x="3332481" y="468630"/>
                    <a:pt x="3324861" y="477520"/>
                  </a:cubicBezTo>
                  <a:cubicBezTo>
                    <a:pt x="3317241" y="485140"/>
                    <a:pt x="3307081" y="494030"/>
                    <a:pt x="3294381" y="495300"/>
                  </a:cubicBezTo>
                  <a:cubicBezTo>
                    <a:pt x="3275331" y="496570"/>
                    <a:pt x="3248661" y="473710"/>
                    <a:pt x="3221991" y="468630"/>
                  </a:cubicBezTo>
                  <a:cubicBezTo>
                    <a:pt x="3190241" y="461010"/>
                    <a:pt x="3164841" y="459740"/>
                    <a:pt x="3114041" y="457200"/>
                  </a:cubicBezTo>
                  <a:cubicBezTo>
                    <a:pt x="2984501" y="449580"/>
                    <a:pt x="2519681" y="476250"/>
                    <a:pt x="2439671" y="444500"/>
                  </a:cubicBezTo>
                  <a:cubicBezTo>
                    <a:pt x="2419351" y="435610"/>
                    <a:pt x="2410461" y="426720"/>
                    <a:pt x="2406651" y="414020"/>
                  </a:cubicBezTo>
                  <a:cubicBezTo>
                    <a:pt x="2401571" y="401320"/>
                    <a:pt x="2405381" y="379730"/>
                    <a:pt x="2411731" y="369570"/>
                  </a:cubicBezTo>
                  <a:cubicBezTo>
                    <a:pt x="2418081" y="359410"/>
                    <a:pt x="2423161" y="356870"/>
                    <a:pt x="2440941" y="350520"/>
                  </a:cubicBezTo>
                  <a:cubicBezTo>
                    <a:pt x="2519681" y="321310"/>
                    <a:pt x="2959101" y="285750"/>
                    <a:pt x="3153411" y="270510"/>
                  </a:cubicBezTo>
                  <a:cubicBezTo>
                    <a:pt x="3288031" y="260350"/>
                    <a:pt x="3389631" y="251460"/>
                    <a:pt x="3495041" y="257810"/>
                  </a:cubicBezTo>
                  <a:cubicBezTo>
                    <a:pt x="3586481" y="264160"/>
                    <a:pt x="3705861" y="271780"/>
                    <a:pt x="3750311" y="299720"/>
                  </a:cubicBezTo>
                  <a:cubicBezTo>
                    <a:pt x="3771901" y="313690"/>
                    <a:pt x="3783331" y="335280"/>
                    <a:pt x="3784601" y="353060"/>
                  </a:cubicBezTo>
                  <a:cubicBezTo>
                    <a:pt x="3784601" y="368300"/>
                    <a:pt x="3778251" y="384810"/>
                    <a:pt x="3759201" y="398780"/>
                  </a:cubicBezTo>
                  <a:cubicBezTo>
                    <a:pt x="3696971" y="440690"/>
                    <a:pt x="3300731" y="455930"/>
                    <a:pt x="3237231" y="477520"/>
                  </a:cubicBezTo>
                  <a:cubicBezTo>
                    <a:pt x="3221991" y="482600"/>
                    <a:pt x="3220721" y="490220"/>
                    <a:pt x="3210561" y="492760"/>
                  </a:cubicBezTo>
                  <a:cubicBezTo>
                    <a:pt x="3199131" y="494030"/>
                    <a:pt x="3182621" y="490220"/>
                    <a:pt x="3172461" y="483870"/>
                  </a:cubicBezTo>
                  <a:cubicBezTo>
                    <a:pt x="3162301" y="477520"/>
                    <a:pt x="3152141" y="466090"/>
                    <a:pt x="3149601" y="453390"/>
                  </a:cubicBezTo>
                  <a:cubicBezTo>
                    <a:pt x="3145791" y="439420"/>
                    <a:pt x="3150871" y="415290"/>
                    <a:pt x="3159761" y="403860"/>
                  </a:cubicBezTo>
                  <a:cubicBezTo>
                    <a:pt x="3167381" y="393700"/>
                    <a:pt x="3173731" y="389890"/>
                    <a:pt x="3192781" y="384810"/>
                  </a:cubicBezTo>
                  <a:cubicBezTo>
                    <a:pt x="3266441" y="365760"/>
                    <a:pt x="3698241" y="369570"/>
                    <a:pt x="3771901" y="398780"/>
                  </a:cubicBezTo>
                  <a:cubicBezTo>
                    <a:pt x="3793491" y="407670"/>
                    <a:pt x="3802381" y="416560"/>
                    <a:pt x="3807461" y="430530"/>
                  </a:cubicBezTo>
                  <a:cubicBezTo>
                    <a:pt x="3811271" y="444500"/>
                    <a:pt x="3808731" y="469900"/>
                    <a:pt x="3793491" y="485140"/>
                  </a:cubicBezTo>
                  <a:cubicBezTo>
                    <a:pt x="3761741" y="515620"/>
                    <a:pt x="3658871" y="528320"/>
                    <a:pt x="3573781" y="541020"/>
                  </a:cubicBezTo>
                  <a:cubicBezTo>
                    <a:pt x="3462021" y="558800"/>
                    <a:pt x="3239771" y="581660"/>
                    <a:pt x="3178811" y="561340"/>
                  </a:cubicBezTo>
                  <a:cubicBezTo>
                    <a:pt x="3157221" y="554990"/>
                    <a:pt x="3145791" y="543560"/>
                    <a:pt x="3140711" y="529590"/>
                  </a:cubicBezTo>
                  <a:cubicBezTo>
                    <a:pt x="3134361" y="516890"/>
                    <a:pt x="3138171" y="492760"/>
                    <a:pt x="3144521" y="480060"/>
                  </a:cubicBezTo>
                  <a:cubicBezTo>
                    <a:pt x="3150871" y="469900"/>
                    <a:pt x="3157221" y="466090"/>
                    <a:pt x="3175001" y="457200"/>
                  </a:cubicBezTo>
                  <a:cubicBezTo>
                    <a:pt x="3237231" y="426720"/>
                    <a:pt x="3547111" y="377190"/>
                    <a:pt x="3636011" y="318770"/>
                  </a:cubicBezTo>
                  <a:cubicBezTo>
                    <a:pt x="3683001" y="288290"/>
                    <a:pt x="3702051" y="236220"/>
                    <a:pt x="3723641" y="218440"/>
                  </a:cubicBezTo>
                  <a:cubicBezTo>
                    <a:pt x="3733801" y="210820"/>
                    <a:pt x="3738881" y="207010"/>
                    <a:pt x="3749041" y="205740"/>
                  </a:cubicBezTo>
                  <a:cubicBezTo>
                    <a:pt x="3760471" y="203200"/>
                    <a:pt x="3779521" y="205740"/>
                    <a:pt x="3790951" y="212090"/>
                  </a:cubicBezTo>
                  <a:cubicBezTo>
                    <a:pt x="3802381" y="218440"/>
                    <a:pt x="3813811" y="232410"/>
                    <a:pt x="3818891" y="243840"/>
                  </a:cubicBezTo>
                  <a:cubicBezTo>
                    <a:pt x="3822701" y="252730"/>
                    <a:pt x="3827781" y="264160"/>
                    <a:pt x="3821431" y="273050"/>
                  </a:cubicBezTo>
                  <a:cubicBezTo>
                    <a:pt x="3810001" y="289560"/>
                    <a:pt x="3763011" y="299720"/>
                    <a:pt x="3705861" y="308610"/>
                  </a:cubicBezTo>
                  <a:cubicBezTo>
                    <a:pt x="3553461" y="330200"/>
                    <a:pt x="3098801" y="289560"/>
                    <a:pt x="2849881" y="293370"/>
                  </a:cubicBezTo>
                  <a:cubicBezTo>
                    <a:pt x="2655571" y="295910"/>
                    <a:pt x="2414271" y="332740"/>
                    <a:pt x="2335531" y="317500"/>
                  </a:cubicBezTo>
                  <a:cubicBezTo>
                    <a:pt x="2310131" y="312420"/>
                    <a:pt x="2297431" y="307340"/>
                    <a:pt x="2288541" y="295910"/>
                  </a:cubicBezTo>
                  <a:cubicBezTo>
                    <a:pt x="2278381" y="283210"/>
                    <a:pt x="2274571" y="259080"/>
                    <a:pt x="2279651" y="243840"/>
                  </a:cubicBezTo>
                  <a:cubicBezTo>
                    <a:pt x="2284731" y="229870"/>
                    <a:pt x="2299971" y="214630"/>
                    <a:pt x="2316481" y="208280"/>
                  </a:cubicBezTo>
                  <a:cubicBezTo>
                    <a:pt x="2341881" y="198120"/>
                    <a:pt x="2374901" y="207010"/>
                    <a:pt x="2423161" y="210820"/>
                  </a:cubicBezTo>
                  <a:cubicBezTo>
                    <a:pt x="2526031" y="219710"/>
                    <a:pt x="2741931" y="254000"/>
                    <a:pt x="2905761" y="281940"/>
                  </a:cubicBezTo>
                  <a:cubicBezTo>
                    <a:pt x="3077211" y="311150"/>
                    <a:pt x="3289301" y="351790"/>
                    <a:pt x="3430271" y="382270"/>
                  </a:cubicBezTo>
                  <a:cubicBezTo>
                    <a:pt x="3526791" y="403860"/>
                    <a:pt x="3632201" y="422910"/>
                    <a:pt x="3672841" y="443230"/>
                  </a:cubicBezTo>
                  <a:cubicBezTo>
                    <a:pt x="3689351" y="450850"/>
                    <a:pt x="3696971" y="454660"/>
                    <a:pt x="3703321" y="464820"/>
                  </a:cubicBezTo>
                  <a:cubicBezTo>
                    <a:pt x="3709671" y="477520"/>
                    <a:pt x="3713481" y="500380"/>
                    <a:pt x="3707131" y="513080"/>
                  </a:cubicBezTo>
                  <a:cubicBezTo>
                    <a:pt x="3702051" y="527050"/>
                    <a:pt x="3689351" y="534670"/>
                    <a:pt x="3670301" y="544830"/>
                  </a:cubicBezTo>
                  <a:cubicBezTo>
                    <a:pt x="3627121" y="565150"/>
                    <a:pt x="3542031" y="574040"/>
                    <a:pt x="3444241" y="591820"/>
                  </a:cubicBezTo>
                  <a:cubicBezTo>
                    <a:pt x="3258821" y="624840"/>
                    <a:pt x="2726691" y="736600"/>
                    <a:pt x="2644141" y="713740"/>
                  </a:cubicBezTo>
                  <a:cubicBezTo>
                    <a:pt x="2626361" y="709930"/>
                    <a:pt x="2621281" y="701040"/>
                    <a:pt x="2616201" y="690880"/>
                  </a:cubicBezTo>
                  <a:cubicBezTo>
                    <a:pt x="2609851" y="680720"/>
                    <a:pt x="2606041" y="666750"/>
                    <a:pt x="2609851" y="655320"/>
                  </a:cubicBezTo>
                  <a:cubicBezTo>
                    <a:pt x="2614931" y="640080"/>
                    <a:pt x="2635251" y="617220"/>
                    <a:pt x="2651761" y="614680"/>
                  </a:cubicBezTo>
                  <a:cubicBezTo>
                    <a:pt x="2669541" y="610870"/>
                    <a:pt x="2679701" y="632460"/>
                    <a:pt x="2713991" y="638810"/>
                  </a:cubicBezTo>
                  <a:cubicBezTo>
                    <a:pt x="2838451" y="662940"/>
                    <a:pt x="3533141" y="624840"/>
                    <a:pt x="3632201" y="642620"/>
                  </a:cubicBezTo>
                  <a:cubicBezTo>
                    <a:pt x="3652521" y="646430"/>
                    <a:pt x="3658871" y="648970"/>
                    <a:pt x="3667761" y="656590"/>
                  </a:cubicBezTo>
                  <a:cubicBezTo>
                    <a:pt x="3675381" y="664210"/>
                    <a:pt x="3683001" y="678180"/>
                    <a:pt x="3684271" y="689610"/>
                  </a:cubicBezTo>
                  <a:cubicBezTo>
                    <a:pt x="3685541" y="701040"/>
                    <a:pt x="3681731" y="716280"/>
                    <a:pt x="3675381" y="725170"/>
                  </a:cubicBezTo>
                  <a:cubicBezTo>
                    <a:pt x="3669031" y="735330"/>
                    <a:pt x="3663951" y="741680"/>
                    <a:pt x="3644901" y="746760"/>
                  </a:cubicBezTo>
                  <a:cubicBezTo>
                    <a:pt x="3549651" y="774700"/>
                    <a:pt x="2804161" y="781050"/>
                    <a:pt x="2711451" y="722630"/>
                  </a:cubicBezTo>
                  <a:cubicBezTo>
                    <a:pt x="2688591" y="707390"/>
                    <a:pt x="2680971" y="684530"/>
                    <a:pt x="2683511" y="668020"/>
                  </a:cubicBezTo>
                  <a:cubicBezTo>
                    <a:pt x="2686051" y="651510"/>
                    <a:pt x="2702561" y="632460"/>
                    <a:pt x="2724151" y="622300"/>
                  </a:cubicBezTo>
                  <a:cubicBezTo>
                    <a:pt x="2766061" y="603250"/>
                    <a:pt x="2858771" y="622300"/>
                    <a:pt x="2937511" y="615950"/>
                  </a:cubicBezTo>
                  <a:cubicBezTo>
                    <a:pt x="3035301" y="607060"/>
                    <a:pt x="3213101" y="560070"/>
                    <a:pt x="3265171" y="567690"/>
                  </a:cubicBezTo>
                  <a:cubicBezTo>
                    <a:pt x="3282951" y="570230"/>
                    <a:pt x="3290571" y="575310"/>
                    <a:pt x="3298191" y="584200"/>
                  </a:cubicBezTo>
                  <a:cubicBezTo>
                    <a:pt x="3307081" y="593090"/>
                    <a:pt x="3312161" y="607060"/>
                    <a:pt x="3312161" y="618490"/>
                  </a:cubicBezTo>
                  <a:cubicBezTo>
                    <a:pt x="3312161" y="629920"/>
                    <a:pt x="3307081" y="643890"/>
                    <a:pt x="3300731" y="652780"/>
                  </a:cubicBezTo>
                  <a:cubicBezTo>
                    <a:pt x="3293111" y="661670"/>
                    <a:pt x="3285491" y="666750"/>
                    <a:pt x="3267711" y="670560"/>
                  </a:cubicBezTo>
                  <a:cubicBezTo>
                    <a:pt x="3219451" y="681990"/>
                    <a:pt x="3074671" y="655320"/>
                    <a:pt x="2973071" y="655320"/>
                  </a:cubicBezTo>
                  <a:cubicBezTo>
                    <a:pt x="2863851" y="655320"/>
                    <a:pt x="2754631" y="660400"/>
                    <a:pt x="2632711" y="673100"/>
                  </a:cubicBezTo>
                  <a:cubicBezTo>
                    <a:pt x="2493011" y="687070"/>
                    <a:pt x="2242821" y="753110"/>
                    <a:pt x="2179321" y="742950"/>
                  </a:cubicBezTo>
                  <a:cubicBezTo>
                    <a:pt x="2162811" y="740410"/>
                    <a:pt x="2155191" y="736600"/>
                    <a:pt x="2148841" y="727710"/>
                  </a:cubicBezTo>
                  <a:cubicBezTo>
                    <a:pt x="2141221" y="720090"/>
                    <a:pt x="2134871" y="706120"/>
                    <a:pt x="2134871" y="695960"/>
                  </a:cubicBezTo>
                  <a:cubicBezTo>
                    <a:pt x="2134871" y="684530"/>
                    <a:pt x="2138681" y="670560"/>
                    <a:pt x="2146301" y="662940"/>
                  </a:cubicBezTo>
                  <a:cubicBezTo>
                    <a:pt x="2152651" y="654050"/>
                    <a:pt x="2166621" y="643890"/>
                    <a:pt x="2176781" y="645160"/>
                  </a:cubicBezTo>
                  <a:cubicBezTo>
                    <a:pt x="2190751" y="647700"/>
                    <a:pt x="2192021" y="681990"/>
                    <a:pt x="2221231" y="695960"/>
                  </a:cubicBezTo>
                  <a:cubicBezTo>
                    <a:pt x="2341881" y="751840"/>
                    <a:pt x="3041651" y="702310"/>
                    <a:pt x="3321051" y="718820"/>
                  </a:cubicBezTo>
                  <a:cubicBezTo>
                    <a:pt x="3492501" y="730250"/>
                    <a:pt x="3667761" y="732790"/>
                    <a:pt x="3736341" y="760730"/>
                  </a:cubicBezTo>
                  <a:cubicBezTo>
                    <a:pt x="3763011" y="772160"/>
                    <a:pt x="3779521" y="786130"/>
                    <a:pt x="3785871" y="801370"/>
                  </a:cubicBezTo>
                  <a:cubicBezTo>
                    <a:pt x="3790951" y="812800"/>
                    <a:pt x="3787141" y="829310"/>
                    <a:pt x="3782061" y="840740"/>
                  </a:cubicBezTo>
                  <a:cubicBezTo>
                    <a:pt x="3776981" y="850900"/>
                    <a:pt x="3770631" y="859790"/>
                    <a:pt x="3754121" y="867410"/>
                  </a:cubicBezTo>
                  <a:cubicBezTo>
                    <a:pt x="3694431" y="894080"/>
                    <a:pt x="3445511" y="900430"/>
                    <a:pt x="3309621" y="908050"/>
                  </a:cubicBezTo>
                  <a:cubicBezTo>
                    <a:pt x="3195321" y="915670"/>
                    <a:pt x="3112771" y="910590"/>
                    <a:pt x="2989581" y="918210"/>
                  </a:cubicBezTo>
                  <a:cubicBezTo>
                    <a:pt x="2820671" y="928370"/>
                    <a:pt x="2612391" y="962660"/>
                    <a:pt x="2393951" y="974090"/>
                  </a:cubicBezTo>
                  <a:cubicBezTo>
                    <a:pt x="2124711" y="989330"/>
                    <a:pt x="1776731" y="989330"/>
                    <a:pt x="1492251" y="991870"/>
                  </a:cubicBezTo>
                  <a:cubicBezTo>
                    <a:pt x="1236981" y="993140"/>
                    <a:pt x="848361" y="1013460"/>
                    <a:pt x="764541" y="986790"/>
                  </a:cubicBezTo>
                  <a:cubicBezTo>
                    <a:pt x="744221" y="980440"/>
                    <a:pt x="739141" y="975360"/>
                    <a:pt x="731521" y="965200"/>
                  </a:cubicBezTo>
                  <a:cubicBezTo>
                    <a:pt x="725171" y="955040"/>
                    <a:pt x="720091" y="938530"/>
                    <a:pt x="722631" y="925830"/>
                  </a:cubicBezTo>
                  <a:cubicBezTo>
                    <a:pt x="723901" y="914400"/>
                    <a:pt x="731521" y="899160"/>
                    <a:pt x="740411" y="891540"/>
                  </a:cubicBezTo>
                  <a:cubicBezTo>
                    <a:pt x="749301" y="882650"/>
                    <a:pt x="755651" y="881380"/>
                    <a:pt x="777241" y="876300"/>
                  </a:cubicBezTo>
                  <a:cubicBezTo>
                    <a:pt x="913131" y="850900"/>
                    <a:pt x="2012951" y="868680"/>
                    <a:pt x="2288541" y="863600"/>
                  </a:cubicBezTo>
                  <a:cubicBezTo>
                    <a:pt x="2392681" y="861060"/>
                    <a:pt x="2458721" y="868680"/>
                    <a:pt x="2503171" y="858520"/>
                  </a:cubicBezTo>
                  <a:cubicBezTo>
                    <a:pt x="2524761" y="852170"/>
                    <a:pt x="2533651" y="834390"/>
                    <a:pt x="2548891" y="835660"/>
                  </a:cubicBezTo>
                  <a:cubicBezTo>
                    <a:pt x="2565401" y="835660"/>
                    <a:pt x="2590801" y="852170"/>
                    <a:pt x="2597151" y="866140"/>
                  </a:cubicBezTo>
                  <a:cubicBezTo>
                    <a:pt x="2603501" y="878840"/>
                    <a:pt x="2600961" y="901700"/>
                    <a:pt x="2593341" y="914400"/>
                  </a:cubicBezTo>
                  <a:cubicBezTo>
                    <a:pt x="2585721" y="925830"/>
                    <a:pt x="2571751" y="933450"/>
                    <a:pt x="2552701" y="937260"/>
                  </a:cubicBezTo>
                  <a:cubicBezTo>
                    <a:pt x="2509521" y="943610"/>
                    <a:pt x="2434591" y="909320"/>
                    <a:pt x="2343151" y="896620"/>
                  </a:cubicBezTo>
                  <a:cubicBezTo>
                    <a:pt x="2176781" y="875030"/>
                    <a:pt x="1711961" y="862330"/>
                    <a:pt x="1628141" y="843280"/>
                  </a:cubicBezTo>
                  <a:cubicBezTo>
                    <a:pt x="1610361" y="839470"/>
                    <a:pt x="1604011" y="839470"/>
                    <a:pt x="1595121" y="831850"/>
                  </a:cubicBezTo>
                  <a:cubicBezTo>
                    <a:pt x="1584961" y="821690"/>
                    <a:pt x="1576071" y="797560"/>
                    <a:pt x="1576071" y="783590"/>
                  </a:cubicBezTo>
                  <a:cubicBezTo>
                    <a:pt x="1576071" y="772160"/>
                    <a:pt x="1581151" y="759460"/>
                    <a:pt x="1590041" y="751840"/>
                  </a:cubicBezTo>
                  <a:cubicBezTo>
                    <a:pt x="1600201" y="741680"/>
                    <a:pt x="1624331" y="732790"/>
                    <a:pt x="1638301" y="734060"/>
                  </a:cubicBezTo>
                  <a:cubicBezTo>
                    <a:pt x="1649731" y="735330"/>
                    <a:pt x="1662431" y="740410"/>
                    <a:pt x="1668781" y="750570"/>
                  </a:cubicBezTo>
                  <a:cubicBezTo>
                    <a:pt x="1678941" y="760730"/>
                    <a:pt x="1686561" y="784860"/>
                    <a:pt x="1684021" y="798830"/>
                  </a:cubicBezTo>
                  <a:cubicBezTo>
                    <a:pt x="1681481" y="814070"/>
                    <a:pt x="1664971" y="833120"/>
                    <a:pt x="1652271" y="839470"/>
                  </a:cubicBezTo>
                  <a:cubicBezTo>
                    <a:pt x="1640841" y="844550"/>
                    <a:pt x="1628141" y="844550"/>
                    <a:pt x="1616711" y="842010"/>
                  </a:cubicBezTo>
                  <a:cubicBezTo>
                    <a:pt x="1606551" y="839470"/>
                    <a:pt x="1593851" y="831850"/>
                    <a:pt x="1587501" y="822960"/>
                  </a:cubicBezTo>
                  <a:cubicBezTo>
                    <a:pt x="1579881" y="814070"/>
                    <a:pt x="1576071" y="801370"/>
                    <a:pt x="1574801" y="789940"/>
                  </a:cubicBezTo>
                  <a:cubicBezTo>
                    <a:pt x="1574801" y="778510"/>
                    <a:pt x="1578611" y="765810"/>
                    <a:pt x="1586231" y="756920"/>
                  </a:cubicBezTo>
                  <a:cubicBezTo>
                    <a:pt x="1595121" y="745490"/>
                    <a:pt x="1606551" y="737870"/>
                    <a:pt x="1631951" y="734060"/>
                  </a:cubicBezTo>
                  <a:cubicBezTo>
                    <a:pt x="1728471" y="716280"/>
                    <a:pt x="2189481" y="774700"/>
                    <a:pt x="2357121" y="797560"/>
                  </a:cubicBezTo>
                  <a:cubicBezTo>
                    <a:pt x="2446021" y="810260"/>
                    <a:pt x="2522221" y="817880"/>
                    <a:pt x="2561591" y="836930"/>
                  </a:cubicBezTo>
                  <a:cubicBezTo>
                    <a:pt x="2580641" y="844550"/>
                    <a:pt x="2592071" y="854710"/>
                    <a:pt x="2597151" y="866140"/>
                  </a:cubicBezTo>
                  <a:cubicBezTo>
                    <a:pt x="2603501" y="877570"/>
                    <a:pt x="2602231" y="891540"/>
                    <a:pt x="2598421" y="902970"/>
                  </a:cubicBezTo>
                  <a:cubicBezTo>
                    <a:pt x="2594611" y="913130"/>
                    <a:pt x="2586991" y="922020"/>
                    <a:pt x="2575561" y="930910"/>
                  </a:cubicBezTo>
                  <a:cubicBezTo>
                    <a:pt x="2560321" y="941070"/>
                    <a:pt x="2547621" y="947420"/>
                    <a:pt x="2508251" y="955040"/>
                  </a:cubicBezTo>
                  <a:cubicBezTo>
                    <a:pt x="2320291" y="990600"/>
                    <a:pt x="924561" y="1014730"/>
                    <a:pt x="777241" y="989330"/>
                  </a:cubicBezTo>
                  <a:cubicBezTo>
                    <a:pt x="755651" y="985520"/>
                    <a:pt x="749301" y="984250"/>
                    <a:pt x="740411" y="975360"/>
                  </a:cubicBezTo>
                  <a:cubicBezTo>
                    <a:pt x="730251" y="963930"/>
                    <a:pt x="721361" y="941070"/>
                    <a:pt x="722631" y="925830"/>
                  </a:cubicBezTo>
                  <a:cubicBezTo>
                    <a:pt x="722631" y="913130"/>
                    <a:pt x="731521" y="899160"/>
                    <a:pt x="740411" y="891540"/>
                  </a:cubicBezTo>
                  <a:cubicBezTo>
                    <a:pt x="749301" y="882650"/>
                    <a:pt x="755651" y="881380"/>
                    <a:pt x="777241" y="876300"/>
                  </a:cubicBezTo>
                  <a:cubicBezTo>
                    <a:pt x="910591" y="852170"/>
                    <a:pt x="1791971" y="880110"/>
                    <a:pt x="2239011" y="864870"/>
                  </a:cubicBezTo>
                  <a:cubicBezTo>
                    <a:pt x="2621281" y="853440"/>
                    <a:pt x="3021331" y="828040"/>
                    <a:pt x="3298191" y="806450"/>
                  </a:cubicBezTo>
                  <a:cubicBezTo>
                    <a:pt x="3475991" y="792480"/>
                    <a:pt x="3665221" y="739140"/>
                    <a:pt x="3736341" y="760730"/>
                  </a:cubicBezTo>
                  <a:cubicBezTo>
                    <a:pt x="3764281" y="769620"/>
                    <a:pt x="3779521" y="786130"/>
                    <a:pt x="3785871" y="801370"/>
                  </a:cubicBezTo>
                  <a:cubicBezTo>
                    <a:pt x="3790951" y="812800"/>
                    <a:pt x="3787141" y="829310"/>
                    <a:pt x="3782061" y="840740"/>
                  </a:cubicBezTo>
                  <a:cubicBezTo>
                    <a:pt x="3776981" y="850900"/>
                    <a:pt x="3770631" y="862330"/>
                    <a:pt x="3754121" y="867410"/>
                  </a:cubicBezTo>
                  <a:cubicBezTo>
                    <a:pt x="3695701" y="886460"/>
                    <a:pt x="3495041" y="828040"/>
                    <a:pt x="3321051" y="815340"/>
                  </a:cubicBezTo>
                  <a:cubicBezTo>
                    <a:pt x="3054351" y="797560"/>
                    <a:pt x="2495551" y="842010"/>
                    <a:pt x="2308861" y="801370"/>
                  </a:cubicBezTo>
                  <a:cubicBezTo>
                    <a:pt x="2233931" y="786130"/>
                    <a:pt x="2184401" y="759460"/>
                    <a:pt x="2157731" y="735330"/>
                  </a:cubicBezTo>
                  <a:cubicBezTo>
                    <a:pt x="2143761" y="722630"/>
                    <a:pt x="2136141" y="708660"/>
                    <a:pt x="2134871" y="695960"/>
                  </a:cubicBezTo>
                  <a:cubicBezTo>
                    <a:pt x="2133601" y="684530"/>
                    <a:pt x="2138681" y="670560"/>
                    <a:pt x="2146301" y="662940"/>
                  </a:cubicBezTo>
                  <a:cubicBezTo>
                    <a:pt x="2152651" y="654050"/>
                    <a:pt x="2160271" y="651510"/>
                    <a:pt x="2176781" y="645160"/>
                  </a:cubicBezTo>
                  <a:cubicBezTo>
                    <a:pt x="2239011" y="623570"/>
                    <a:pt x="2475231" y="585470"/>
                    <a:pt x="2630171" y="571500"/>
                  </a:cubicBezTo>
                  <a:cubicBezTo>
                    <a:pt x="2792731" y="556260"/>
                    <a:pt x="3009901" y="554990"/>
                    <a:pt x="3130551" y="560070"/>
                  </a:cubicBezTo>
                  <a:cubicBezTo>
                    <a:pt x="3197861" y="562610"/>
                    <a:pt x="3261361" y="557530"/>
                    <a:pt x="3289301" y="576580"/>
                  </a:cubicBezTo>
                  <a:cubicBezTo>
                    <a:pt x="3304541" y="586740"/>
                    <a:pt x="3313431" y="604520"/>
                    <a:pt x="3312161" y="618490"/>
                  </a:cubicBezTo>
                  <a:cubicBezTo>
                    <a:pt x="3312161" y="635000"/>
                    <a:pt x="3300731" y="654050"/>
                    <a:pt x="3280411" y="668020"/>
                  </a:cubicBezTo>
                  <a:cubicBezTo>
                    <a:pt x="3228341" y="701040"/>
                    <a:pt x="3044191" y="713740"/>
                    <a:pt x="2943861" y="722630"/>
                  </a:cubicBezTo>
                  <a:cubicBezTo>
                    <a:pt x="2862581" y="730250"/>
                    <a:pt x="2763521" y="739140"/>
                    <a:pt x="2724151" y="727710"/>
                  </a:cubicBezTo>
                  <a:cubicBezTo>
                    <a:pt x="2707641" y="722630"/>
                    <a:pt x="2700021" y="715010"/>
                    <a:pt x="2692401" y="706120"/>
                  </a:cubicBezTo>
                  <a:cubicBezTo>
                    <a:pt x="2686051" y="695960"/>
                    <a:pt x="2680971" y="680720"/>
                    <a:pt x="2683511" y="668020"/>
                  </a:cubicBezTo>
                  <a:cubicBezTo>
                    <a:pt x="2687321" y="652780"/>
                    <a:pt x="2698751" y="633730"/>
                    <a:pt x="2724151" y="622300"/>
                  </a:cubicBezTo>
                  <a:cubicBezTo>
                    <a:pt x="2809241" y="585470"/>
                    <a:pt x="3204211" y="619760"/>
                    <a:pt x="3376931" y="627380"/>
                  </a:cubicBezTo>
                  <a:cubicBezTo>
                    <a:pt x="3489961" y="631190"/>
                    <a:pt x="3613151" y="621030"/>
                    <a:pt x="3656331" y="648970"/>
                  </a:cubicBezTo>
                  <a:cubicBezTo>
                    <a:pt x="3676651" y="661670"/>
                    <a:pt x="3686811" y="685800"/>
                    <a:pt x="3684271" y="702310"/>
                  </a:cubicBezTo>
                  <a:cubicBezTo>
                    <a:pt x="3681731" y="718820"/>
                    <a:pt x="3670301" y="735330"/>
                    <a:pt x="3644901" y="746760"/>
                  </a:cubicBezTo>
                  <a:cubicBezTo>
                    <a:pt x="3540761" y="792480"/>
                    <a:pt x="2877821" y="765810"/>
                    <a:pt x="2733041" y="742950"/>
                  </a:cubicBezTo>
                  <a:cubicBezTo>
                    <a:pt x="2687321" y="735330"/>
                    <a:pt x="2665731" y="727710"/>
                    <a:pt x="2644141" y="713740"/>
                  </a:cubicBezTo>
                  <a:cubicBezTo>
                    <a:pt x="2628901" y="704850"/>
                    <a:pt x="2614931" y="692150"/>
                    <a:pt x="2611121" y="679450"/>
                  </a:cubicBezTo>
                  <a:cubicBezTo>
                    <a:pt x="2607311" y="668020"/>
                    <a:pt x="2607311" y="654050"/>
                    <a:pt x="2613661" y="642620"/>
                  </a:cubicBezTo>
                  <a:cubicBezTo>
                    <a:pt x="2623821" y="626110"/>
                    <a:pt x="2646681" y="615950"/>
                    <a:pt x="2686051" y="601980"/>
                  </a:cubicBezTo>
                  <a:cubicBezTo>
                    <a:pt x="2824481" y="554990"/>
                    <a:pt x="3576321" y="419100"/>
                    <a:pt x="3672841" y="443230"/>
                  </a:cubicBezTo>
                  <a:cubicBezTo>
                    <a:pt x="3691891" y="447040"/>
                    <a:pt x="3698241" y="453390"/>
                    <a:pt x="3703321" y="464820"/>
                  </a:cubicBezTo>
                  <a:cubicBezTo>
                    <a:pt x="3709671" y="478790"/>
                    <a:pt x="3710941" y="511810"/>
                    <a:pt x="3700781" y="524510"/>
                  </a:cubicBezTo>
                  <a:cubicBezTo>
                    <a:pt x="3691891" y="537210"/>
                    <a:pt x="3670301" y="542290"/>
                    <a:pt x="3644901" y="543560"/>
                  </a:cubicBezTo>
                  <a:cubicBezTo>
                    <a:pt x="3594101" y="546100"/>
                    <a:pt x="3506471" y="501650"/>
                    <a:pt x="3412491" y="481330"/>
                  </a:cubicBezTo>
                  <a:cubicBezTo>
                    <a:pt x="3274061" y="449580"/>
                    <a:pt x="3069591" y="411480"/>
                    <a:pt x="2891791" y="384810"/>
                  </a:cubicBezTo>
                  <a:cubicBezTo>
                    <a:pt x="2706371" y="356870"/>
                    <a:pt x="2395221" y="341630"/>
                    <a:pt x="2321561" y="316230"/>
                  </a:cubicBezTo>
                  <a:cubicBezTo>
                    <a:pt x="2302511" y="309880"/>
                    <a:pt x="2294891" y="306070"/>
                    <a:pt x="2288541" y="295910"/>
                  </a:cubicBezTo>
                  <a:cubicBezTo>
                    <a:pt x="2279651" y="283210"/>
                    <a:pt x="2274571" y="259080"/>
                    <a:pt x="2279651" y="243840"/>
                  </a:cubicBezTo>
                  <a:cubicBezTo>
                    <a:pt x="2286001" y="228600"/>
                    <a:pt x="2303781" y="215900"/>
                    <a:pt x="2330451" y="205740"/>
                  </a:cubicBezTo>
                  <a:cubicBezTo>
                    <a:pt x="2387601" y="185420"/>
                    <a:pt x="2504441" y="190500"/>
                    <a:pt x="2636521" y="186690"/>
                  </a:cubicBezTo>
                  <a:cubicBezTo>
                    <a:pt x="2877821" y="179070"/>
                    <a:pt x="3498851" y="179070"/>
                    <a:pt x="3655061" y="185420"/>
                  </a:cubicBezTo>
                  <a:cubicBezTo>
                    <a:pt x="3700781" y="187960"/>
                    <a:pt x="3738881" y="181610"/>
                    <a:pt x="3743961" y="194310"/>
                  </a:cubicBezTo>
                  <a:cubicBezTo>
                    <a:pt x="3750311" y="207010"/>
                    <a:pt x="3703321" y="255270"/>
                    <a:pt x="3703321" y="256540"/>
                  </a:cubicBezTo>
                  <a:cubicBezTo>
                    <a:pt x="3703321" y="256540"/>
                    <a:pt x="3721101" y="218440"/>
                    <a:pt x="3735071" y="210820"/>
                  </a:cubicBezTo>
                  <a:cubicBezTo>
                    <a:pt x="3750311" y="203200"/>
                    <a:pt x="3776981" y="204470"/>
                    <a:pt x="3790951" y="212090"/>
                  </a:cubicBezTo>
                  <a:cubicBezTo>
                    <a:pt x="3803651" y="217170"/>
                    <a:pt x="3813811" y="232410"/>
                    <a:pt x="3818891" y="243840"/>
                  </a:cubicBezTo>
                  <a:cubicBezTo>
                    <a:pt x="3822701" y="252730"/>
                    <a:pt x="3825241" y="260350"/>
                    <a:pt x="3821431" y="273050"/>
                  </a:cubicBezTo>
                  <a:cubicBezTo>
                    <a:pt x="3815081" y="298450"/>
                    <a:pt x="3770631" y="363220"/>
                    <a:pt x="3740151" y="388620"/>
                  </a:cubicBezTo>
                  <a:cubicBezTo>
                    <a:pt x="3717291" y="407670"/>
                    <a:pt x="3702051" y="408940"/>
                    <a:pt x="3665221" y="422910"/>
                  </a:cubicBezTo>
                  <a:cubicBezTo>
                    <a:pt x="3576321" y="455930"/>
                    <a:pt x="3265171" y="568960"/>
                    <a:pt x="3191511" y="562610"/>
                  </a:cubicBezTo>
                  <a:cubicBezTo>
                    <a:pt x="3167381" y="561340"/>
                    <a:pt x="3155951" y="552450"/>
                    <a:pt x="3147061" y="541020"/>
                  </a:cubicBezTo>
                  <a:cubicBezTo>
                    <a:pt x="3138171" y="532130"/>
                    <a:pt x="3135631" y="516890"/>
                    <a:pt x="3135631" y="504190"/>
                  </a:cubicBezTo>
                  <a:cubicBezTo>
                    <a:pt x="3136901" y="492760"/>
                    <a:pt x="3144521" y="478790"/>
                    <a:pt x="3152141" y="469900"/>
                  </a:cubicBezTo>
                  <a:cubicBezTo>
                    <a:pt x="3161031" y="462280"/>
                    <a:pt x="3169921" y="459740"/>
                    <a:pt x="3187701" y="455930"/>
                  </a:cubicBezTo>
                  <a:cubicBezTo>
                    <a:pt x="3244851" y="443230"/>
                    <a:pt x="3451861" y="453390"/>
                    <a:pt x="3556001" y="440690"/>
                  </a:cubicBezTo>
                  <a:cubicBezTo>
                    <a:pt x="3634741" y="430530"/>
                    <a:pt x="3717291" y="388620"/>
                    <a:pt x="3760471" y="397510"/>
                  </a:cubicBezTo>
                  <a:cubicBezTo>
                    <a:pt x="3783331" y="402590"/>
                    <a:pt x="3799841" y="416560"/>
                    <a:pt x="3807461" y="430530"/>
                  </a:cubicBezTo>
                  <a:cubicBezTo>
                    <a:pt x="3812541" y="440690"/>
                    <a:pt x="3810001" y="454660"/>
                    <a:pt x="3806191" y="464820"/>
                  </a:cubicBezTo>
                  <a:cubicBezTo>
                    <a:pt x="3802381" y="476250"/>
                    <a:pt x="3798571" y="485140"/>
                    <a:pt x="3783331" y="491490"/>
                  </a:cubicBezTo>
                  <a:cubicBezTo>
                    <a:pt x="3718561" y="520700"/>
                    <a:pt x="3281681" y="523240"/>
                    <a:pt x="3196591" y="492760"/>
                  </a:cubicBezTo>
                  <a:cubicBezTo>
                    <a:pt x="3169921" y="482600"/>
                    <a:pt x="3154681" y="469900"/>
                    <a:pt x="3149601" y="453390"/>
                  </a:cubicBezTo>
                  <a:cubicBezTo>
                    <a:pt x="3144521" y="439420"/>
                    <a:pt x="3149601" y="416560"/>
                    <a:pt x="3159761" y="403860"/>
                  </a:cubicBezTo>
                  <a:cubicBezTo>
                    <a:pt x="3171191" y="388620"/>
                    <a:pt x="3187701" y="383540"/>
                    <a:pt x="3218181" y="373380"/>
                  </a:cubicBezTo>
                  <a:cubicBezTo>
                    <a:pt x="3304541" y="345440"/>
                    <a:pt x="3666491" y="283210"/>
                    <a:pt x="3736341" y="295910"/>
                  </a:cubicBezTo>
                  <a:cubicBezTo>
                    <a:pt x="3756661" y="299720"/>
                    <a:pt x="3763011" y="306070"/>
                    <a:pt x="3771901" y="316230"/>
                  </a:cubicBezTo>
                  <a:cubicBezTo>
                    <a:pt x="3779521" y="325120"/>
                    <a:pt x="3784601" y="340360"/>
                    <a:pt x="3784601" y="353060"/>
                  </a:cubicBezTo>
                  <a:cubicBezTo>
                    <a:pt x="3783331" y="365760"/>
                    <a:pt x="3776981" y="381000"/>
                    <a:pt x="3769361" y="389890"/>
                  </a:cubicBezTo>
                  <a:cubicBezTo>
                    <a:pt x="3760471" y="398780"/>
                    <a:pt x="3751581" y="403860"/>
                    <a:pt x="3733801" y="406400"/>
                  </a:cubicBezTo>
                  <a:cubicBezTo>
                    <a:pt x="3680461" y="414020"/>
                    <a:pt x="3491230" y="361950"/>
                    <a:pt x="3417571" y="356870"/>
                  </a:cubicBezTo>
                  <a:cubicBezTo>
                    <a:pt x="3379471" y="354330"/>
                    <a:pt x="3374391" y="355600"/>
                    <a:pt x="3328671" y="358140"/>
                  </a:cubicBezTo>
                  <a:cubicBezTo>
                    <a:pt x="3187701" y="367030"/>
                    <a:pt x="2545081" y="458470"/>
                    <a:pt x="2451101" y="445770"/>
                  </a:cubicBezTo>
                  <a:cubicBezTo>
                    <a:pt x="2433321" y="443230"/>
                    <a:pt x="2426971" y="440690"/>
                    <a:pt x="2419351" y="433070"/>
                  </a:cubicBezTo>
                  <a:cubicBezTo>
                    <a:pt x="2411731" y="425450"/>
                    <a:pt x="2405381" y="412750"/>
                    <a:pt x="2404111" y="402590"/>
                  </a:cubicBezTo>
                  <a:cubicBezTo>
                    <a:pt x="2402841" y="392430"/>
                    <a:pt x="2406651" y="378460"/>
                    <a:pt x="2411731" y="369570"/>
                  </a:cubicBezTo>
                  <a:cubicBezTo>
                    <a:pt x="2418081" y="360680"/>
                    <a:pt x="2423161" y="355600"/>
                    <a:pt x="2440941" y="350520"/>
                  </a:cubicBezTo>
                  <a:cubicBezTo>
                    <a:pt x="2517141" y="327660"/>
                    <a:pt x="2971801" y="340360"/>
                    <a:pt x="3125471" y="358140"/>
                  </a:cubicBezTo>
                  <a:cubicBezTo>
                    <a:pt x="3204211" y="367030"/>
                    <a:pt x="3268981" y="374650"/>
                    <a:pt x="3303271" y="397510"/>
                  </a:cubicBezTo>
                  <a:cubicBezTo>
                    <a:pt x="3322321" y="408940"/>
                    <a:pt x="3336291" y="427990"/>
                    <a:pt x="3336291" y="443230"/>
                  </a:cubicBezTo>
                  <a:cubicBezTo>
                    <a:pt x="3337561" y="458470"/>
                    <a:pt x="3326131" y="478790"/>
                    <a:pt x="3305811" y="491490"/>
                  </a:cubicBezTo>
                  <a:cubicBezTo>
                    <a:pt x="3251201" y="524510"/>
                    <a:pt x="3103881" y="523240"/>
                    <a:pt x="2934971" y="535940"/>
                  </a:cubicBezTo>
                  <a:cubicBezTo>
                    <a:pt x="2571751" y="562610"/>
                    <a:pt x="1353821" y="605790"/>
                    <a:pt x="1212851" y="581660"/>
                  </a:cubicBezTo>
                  <a:cubicBezTo>
                    <a:pt x="1192531" y="579120"/>
                    <a:pt x="1187451" y="576580"/>
                    <a:pt x="1178561" y="568960"/>
                  </a:cubicBezTo>
                  <a:cubicBezTo>
                    <a:pt x="1170941" y="561340"/>
                    <a:pt x="1163321" y="548640"/>
                    <a:pt x="1162051" y="537210"/>
                  </a:cubicBezTo>
                  <a:cubicBezTo>
                    <a:pt x="1160781" y="525780"/>
                    <a:pt x="1164591" y="510540"/>
                    <a:pt x="1170941" y="501650"/>
                  </a:cubicBezTo>
                  <a:cubicBezTo>
                    <a:pt x="1177291" y="491490"/>
                    <a:pt x="1182371" y="486410"/>
                    <a:pt x="1200151" y="480060"/>
                  </a:cubicBezTo>
                  <a:cubicBezTo>
                    <a:pt x="1287781" y="453390"/>
                    <a:pt x="1781811" y="483870"/>
                    <a:pt x="2033271" y="480060"/>
                  </a:cubicBezTo>
                  <a:cubicBezTo>
                    <a:pt x="2241551" y="476250"/>
                    <a:pt x="2447290" y="462280"/>
                    <a:pt x="2604771" y="462280"/>
                  </a:cubicBezTo>
                  <a:cubicBezTo>
                    <a:pt x="2716531" y="463550"/>
                    <a:pt x="2843531" y="461010"/>
                    <a:pt x="2889251" y="473710"/>
                  </a:cubicBezTo>
                  <a:cubicBezTo>
                    <a:pt x="2905761" y="478790"/>
                    <a:pt x="2914651" y="482600"/>
                    <a:pt x="2921001" y="491490"/>
                  </a:cubicBezTo>
                  <a:cubicBezTo>
                    <a:pt x="2928621" y="501650"/>
                    <a:pt x="2936240" y="523240"/>
                    <a:pt x="2931161" y="537210"/>
                  </a:cubicBezTo>
                  <a:cubicBezTo>
                    <a:pt x="2926081" y="551180"/>
                    <a:pt x="2913381" y="562610"/>
                    <a:pt x="2887981" y="574040"/>
                  </a:cubicBezTo>
                  <a:cubicBezTo>
                    <a:pt x="2795271" y="613410"/>
                    <a:pt x="2396490" y="621030"/>
                    <a:pt x="2171701" y="651510"/>
                  </a:cubicBezTo>
                  <a:cubicBezTo>
                    <a:pt x="1967231" y="678180"/>
                    <a:pt x="1663701" y="753110"/>
                    <a:pt x="1591311" y="744220"/>
                  </a:cubicBezTo>
                  <a:cubicBezTo>
                    <a:pt x="1574801" y="741680"/>
                    <a:pt x="1568451" y="737870"/>
                    <a:pt x="1560831" y="730250"/>
                  </a:cubicBezTo>
                  <a:cubicBezTo>
                    <a:pt x="1553211" y="722630"/>
                    <a:pt x="1546861" y="709930"/>
                    <a:pt x="1545590" y="699770"/>
                  </a:cubicBezTo>
                  <a:cubicBezTo>
                    <a:pt x="1545590" y="688340"/>
                    <a:pt x="1548131" y="674370"/>
                    <a:pt x="1555751" y="666750"/>
                  </a:cubicBezTo>
                  <a:cubicBezTo>
                    <a:pt x="1564640" y="656590"/>
                    <a:pt x="1577340" y="651510"/>
                    <a:pt x="1596390" y="647700"/>
                  </a:cubicBezTo>
                  <a:cubicBezTo>
                    <a:pt x="1643381" y="640080"/>
                    <a:pt x="1728471" y="662940"/>
                    <a:pt x="1836421" y="668020"/>
                  </a:cubicBezTo>
                  <a:cubicBezTo>
                    <a:pt x="2063751" y="678180"/>
                    <a:pt x="2786381" y="651510"/>
                    <a:pt x="2893061" y="668020"/>
                  </a:cubicBezTo>
                  <a:cubicBezTo>
                    <a:pt x="2912111" y="671830"/>
                    <a:pt x="2918461" y="673100"/>
                    <a:pt x="2926080" y="679450"/>
                  </a:cubicBezTo>
                  <a:cubicBezTo>
                    <a:pt x="2934970" y="687070"/>
                    <a:pt x="2942590" y="699770"/>
                    <a:pt x="2943861" y="709930"/>
                  </a:cubicBezTo>
                  <a:cubicBezTo>
                    <a:pt x="2946401" y="721360"/>
                    <a:pt x="2942590" y="735330"/>
                    <a:pt x="2937511" y="745490"/>
                  </a:cubicBezTo>
                  <a:cubicBezTo>
                    <a:pt x="2931161" y="754380"/>
                    <a:pt x="2927351" y="759460"/>
                    <a:pt x="2908301" y="765810"/>
                  </a:cubicBezTo>
                  <a:cubicBezTo>
                    <a:pt x="2792730" y="806450"/>
                    <a:pt x="1696720" y="797560"/>
                    <a:pt x="1485901" y="791210"/>
                  </a:cubicBezTo>
                  <a:cubicBezTo>
                    <a:pt x="1426210" y="788670"/>
                    <a:pt x="1412240" y="788670"/>
                    <a:pt x="1370330" y="782320"/>
                  </a:cubicBezTo>
                  <a:cubicBezTo>
                    <a:pt x="1320801" y="773430"/>
                    <a:pt x="1240790" y="764540"/>
                    <a:pt x="1209040" y="742950"/>
                  </a:cubicBezTo>
                  <a:cubicBezTo>
                    <a:pt x="1189990" y="730250"/>
                    <a:pt x="1176021" y="711200"/>
                    <a:pt x="1176021" y="694690"/>
                  </a:cubicBezTo>
                  <a:cubicBezTo>
                    <a:pt x="1176021" y="679450"/>
                    <a:pt x="1186180" y="661670"/>
                    <a:pt x="1207771" y="646430"/>
                  </a:cubicBezTo>
                  <a:cubicBezTo>
                    <a:pt x="1278890" y="603250"/>
                    <a:pt x="1592580" y="586740"/>
                    <a:pt x="1766570" y="570230"/>
                  </a:cubicBezTo>
                  <a:cubicBezTo>
                    <a:pt x="1917701" y="556260"/>
                    <a:pt x="2132330" y="533400"/>
                    <a:pt x="2192020" y="551180"/>
                  </a:cubicBezTo>
                  <a:cubicBezTo>
                    <a:pt x="2209801" y="556260"/>
                    <a:pt x="2216151" y="562610"/>
                    <a:pt x="2223770" y="572770"/>
                  </a:cubicBezTo>
                  <a:cubicBezTo>
                    <a:pt x="2230120" y="581660"/>
                    <a:pt x="2233930" y="596900"/>
                    <a:pt x="2232661" y="609600"/>
                  </a:cubicBezTo>
                  <a:cubicBezTo>
                    <a:pt x="2231390" y="621030"/>
                    <a:pt x="2223770" y="635000"/>
                    <a:pt x="2214880" y="642620"/>
                  </a:cubicBezTo>
                  <a:cubicBezTo>
                    <a:pt x="2205990" y="650240"/>
                    <a:pt x="2200911" y="652780"/>
                    <a:pt x="2179320" y="656590"/>
                  </a:cubicBezTo>
                  <a:cubicBezTo>
                    <a:pt x="2024380" y="684530"/>
                    <a:pt x="453391" y="668020"/>
                    <a:pt x="219710" y="640080"/>
                  </a:cubicBezTo>
                  <a:cubicBezTo>
                    <a:pt x="167640" y="633730"/>
                    <a:pt x="156210" y="628650"/>
                    <a:pt x="124460" y="617220"/>
                  </a:cubicBezTo>
                  <a:cubicBezTo>
                    <a:pt x="90170" y="603250"/>
                    <a:pt x="40640" y="579120"/>
                    <a:pt x="21590" y="561340"/>
                  </a:cubicBezTo>
                  <a:cubicBezTo>
                    <a:pt x="10160" y="551180"/>
                    <a:pt x="3810" y="542290"/>
                    <a:pt x="2540" y="530860"/>
                  </a:cubicBezTo>
                  <a:cubicBezTo>
                    <a:pt x="0" y="520700"/>
                    <a:pt x="2540" y="505460"/>
                    <a:pt x="7620" y="495300"/>
                  </a:cubicBezTo>
                  <a:cubicBezTo>
                    <a:pt x="12700" y="486410"/>
                    <a:pt x="21590" y="478790"/>
                    <a:pt x="35560" y="473710"/>
                  </a:cubicBezTo>
                  <a:cubicBezTo>
                    <a:pt x="54610" y="464820"/>
                    <a:pt x="78740" y="464820"/>
                    <a:pt x="123190" y="459740"/>
                  </a:cubicBezTo>
                  <a:cubicBezTo>
                    <a:pt x="245110" y="443230"/>
                    <a:pt x="586740" y="406400"/>
                    <a:pt x="822960" y="379730"/>
                  </a:cubicBezTo>
                  <a:cubicBezTo>
                    <a:pt x="1064260" y="353060"/>
                    <a:pt x="1385570" y="311150"/>
                    <a:pt x="1554480" y="300990"/>
                  </a:cubicBezTo>
                  <a:cubicBezTo>
                    <a:pt x="1642110" y="295910"/>
                    <a:pt x="1722120" y="278130"/>
                    <a:pt x="1755140" y="299720"/>
                  </a:cubicBezTo>
                  <a:cubicBezTo>
                    <a:pt x="1772920" y="311150"/>
                    <a:pt x="1781810" y="335280"/>
                    <a:pt x="1779270" y="351790"/>
                  </a:cubicBezTo>
                  <a:cubicBezTo>
                    <a:pt x="1776730" y="367030"/>
                    <a:pt x="1764030" y="383540"/>
                    <a:pt x="1739900" y="392430"/>
                  </a:cubicBezTo>
                  <a:cubicBezTo>
                    <a:pt x="1671320" y="420370"/>
                    <a:pt x="1449070" y="386080"/>
                    <a:pt x="1263650" y="373380"/>
                  </a:cubicBezTo>
                  <a:cubicBezTo>
                    <a:pt x="1003300" y="355600"/>
                    <a:pt x="441960" y="332740"/>
                    <a:pt x="330200" y="287020"/>
                  </a:cubicBezTo>
                  <a:cubicBezTo>
                    <a:pt x="300990" y="274320"/>
                    <a:pt x="289560" y="262890"/>
                    <a:pt x="283210" y="247650"/>
                  </a:cubicBezTo>
                  <a:cubicBezTo>
                    <a:pt x="278130" y="236220"/>
                    <a:pt x="280670" y="220980"/>
                    <a:pt x="285750" y="210820"/>
                  </a:cubicBezTo>
                  <a:cubicBezTo>
                    <a:pt x="290830" y="200660"/>
                    <a:pt x="295910" y="191770"/>
                    <a:pt x="313690" y="184150"/>
                  </a:cubicBezTo>
                  <a:cubicBezTo>
                    <a:pt x="391160" y="154940"/>
                    <a:pt x="774700" y="207010"/>
                    <a:pt x="1042670" y="212090"/>
                  </a:cubicBezTo>
                  <a:cubicBezTo>
                    <a:pt x="1374140" y="219710"/>
                    <a:pt x="1860551" y="207010"/>
                    <a:pt x="2152651" y="219710"/>
                  </a:cubicBezTo>
                  <a:cubicBezTo>
                    <a:pt x="2343151" y="227330"/>
                    <a:pt x="2559051" y="233680"/>
                    <a:pt x="2625090" y="256540"/>
                  </a:cubicBezTo>
                  <a:cubicBezTo>
                    <a:pt x="2645411" y="264160"/>
                    <a:pt x="2653030" y="270510"/>
                    <a:pt x="2659380" y="280670"/>
                  </a:cubicBezTo>
                  <a:cubicBezTo>
                    <a:pt x="2665730" y="288290"/>
                    <a:pt x="2669540" y="295910"/>
                    <a:pt x="2670811" y="306070"/>
                  </a:cubicBezTo>
                  <a:cubicBezTo>
                    <a:pt x="2670811" y="318770"/>
                    <a:pt x="2668270" y="336550"/>
                    <a:pt x="2660651" y="346710"/>
                  </a:cubicBezTo>
                  <a:cubicBezTo>
                    <a:pt x="2653030" y="358140"/>
                    <a:pt x="2644140" y="365760"/>
                    <a:pt x="2626361" y="370840"/>
                  </a:cubicBezTo>
                  <a:cubicBezTo>
                    <a:pt x="2586990" y="383540"/>
                    <a:pt x="2510790" y="368300"/>
                    <a:pt x="2418080" y="373380"/>
                  </a:cubicBezTo>
                  <a:cubicBezTo>
                    <a:pt x="2231390" y="383540"/>
                    <a:pt x="1676401" y="471170"/>
                    <a:pt x="1578611" y="454660"/>
                  </a:cubicBezTo>
                  <a:cubicBezTo>
                    <a:pt x="1555751" y="450850"/>
                    <a:pt x="1549401" y="445770"/>
                    <a:pt x="1539240" y="436880"/>
                  </a:cubicBezTo>
                  <a:cubicBezTo>
                    <a:pt x="1530351" y="426720"/>
                    <a:pt x="1522730" y="411480"/>
                    <a:pt x="1522730" y="397510"/>
                  </a:cubicBezTo>
                  <a:cubicBezTo>
                    <a:pt x="1521460" y="384810"/>
                    <a:pt x="1526540" y="368300"/>
                    <a:pt x="1535430" y="356870"/>
                  </a:cubicBezTo>
                  <a:cubicBezTo>
                    <a:pt x="1543051" y="346710"/>
                    <a:pt x="1550671" y="341630"/>
                    <a:pt x="1572260" y="335280"/>
                  </a:cubicBezTo>
                  <a:cubicBezTo>
                    <a:pt x="1645920" y="314960"/>
                    <a:pt x="1967230" y="337820"/>
                    <a:pt x="2124711" y="332740"/>
                  </a:cubicBezTo>
                  <a:cubicBezTo>
                    <a:pt x="2240280" y="328930"/>
                    <a:pt x="2311401" y="327660"/>
                    <a:pt x="2426970" y="313690"/>
                  </a:cubicBezTo>
                  <a:cubicBezTo>
                    <a:pt x="2585720" y="295910"/>
                    <a:pt x="2806701" y="255270"/>
                    <a:pt x="2985770" y="220980"/>
                  </a:cubicBezTo>
                  <a:cubicBezTo>
                    <a:pt x="3153411" y="187960"/>
                    <a:pt x="3335021" y="146050"/>
                    <a:pt x="3470910" y="111760"/>
                  </a:cubicBezTo>
                  <a:cubicBezTo>
                    <a:pt x="3568701" y="86360"/>
                    <a:pt x="3681730" y="35560"/>
                    <a:pt x="3723640" y="39370"/>
                  </a:cubicBezTo>
                  <a:cubicBezTo>
                    <a:pt x="3738880" y="40640"/>
                    <a:pt x="3745230" y="46990"/>
                    <a:pt x="3752851" y="54610"/>
                  </a:cubicBezTo>
                  <a:cubicBezTo>
                    <a:pt x="3763010" y="64770"/>
                    <a:pt x="3773171" y="83820"/>
                    <a:pt x="3775710" y="96520"/>
                  </a:cubicBezTo>
                  <a:cubicBezTo>
                    <a:pt x="3778251" y="107950"/>
                    <a:pt x="3776980" y="119380"/>
                    <a:pt x="3771901" y="129540"/>
                  </a:cubicBezTo>
                  <a:cubicBezTo>
                    <a:pt x="3766821" y="142240"/>
                    <a:pt x="3751580" y="158750"/>
                    <a:pt x="3740151" y="166370"/>
                  </a:cubicBezTo>
                  <a:cubicBezTo>
                    <a:pt x="3729990" y="171450"/>
                    <a:pt x="3726180" y="171450"/>
                    <a:pt x="3708401" y="173990"/>
                  </a:cubicBezTo>
                  <a:cubicBezTo>
                    <a:pt x="3627121" y="182880"/>
                    <a:pt x="3234691" y="151130"/>
                    <a:pt x="3018790" y="156210"/>
                  </a:cubicBezTo>
                  <a:cubicBezTo>
                    <a:pt x="2827020" y="161290"/>
                    <a:pt x="2669540" y="191770"/>
                    <a:pt x="2477771" y="198120"/>
                  </a:cubicBezTo>
                  <a:cubicBezTo>
                    <a:pt x="2260601" y="205740"/>
                    <a:pt x="1977390" y="205740"/>
                    <a:pt x="1784351" y="193040"/>
                  </a:cubicBezTo>
                  <a:cubicBezTo>
                    <a:pt x="1643380" y="184150"/>
                    <a:pt x="1466851" y="171450"/>
                    <a:pt x="1421131" y="148590"/>
                  </a:cubicBezTo>
                  <a:cubicBezTo>
                    <a:pt x="1407161" y="142240"/>
                    <a:pt x="1404621" y="135890"/>
                    <a:pt x="1399540" y="127000"/>
                  </a:cubicBezTo>
                  <a:cubicBezTo>
                    <a:pt x="1394461" y="115570"/>
                    <a:pt x="1390651" y="95250"/>
                    <a:pt x="1393190" y="82550"/>
                  </a:cubicBezTo>
                  <a:cubicBezTo>
                    <a:pt x="1394461" y="72390"/>
                    <a:pt x="1399540" y="63500"/>
                    <a:pt x="1405890" y="55880"/>
                  </a:cubicBezTo>
                  <a:cubicBezTo>
                    <a:pt x="1414781" y="46990"/>
                    <a:pt x="1424940" y="40640"/>
                    <a:pt x="1445261" y="34290"/>
                  </a:cubicBezTo>
                  <a:cubicBezTo>
                    <a:pt x="1489711" y="19050"/>
                    <a:pt x="1592580" y="10160"/>
                    <a:pt x="1689101" y="6350"/>
                  </a:cubicBezTo>
                  <a:cubicBezTo>
                    <a:pt x="1824990" y="0"/>
                    <a:pt x="2019301" y="8890"/>
                    <a:pt x="2188211" y="16510"/>
                  </a:cubicBezTo>
                  <a:cubicBezTo>
                    <a:pt x="2362201" y="24130"/>
                    <a:pt x="2642871" y="27940"/>
                    <a:pt x="2716530" y="54610"/>
                  </a:cubicBezTo>
                  <a:cubicBezTo>
                    <a:pt x="2738121" y="62230"/>
                    <a:pt x="2745740" y="68580"/>
                    <a:pt x="2754630" y="81280"/>
                  </a:cubicBezTo>
                  <a:cubicBezTo>
                    <a:pt x="2762251" y="92710"/>
                    <a:pt x="2767330" y="111760"/>
                    <a:pt x="2766061" y="125730"/>
                  </a:cubicBezTo>
                  <a:cubicBezTo>
                    <a:pt x="2763521" y="139700"/>
                    <a:pt x="2754630" y="157480"/>
                    <a:pt x="2743201" y="167640"/>
                  </a:cubicBezTo>
                  <a:cubicBezTo>
                    <a:pt x="2733040" y="176530"/>
                    <a:pt x="2724151" y="179070"/>
                    <a:pt x="2700021" y="184150"/>
                  </a:cubicBezTo>
                  <a:cubicBezTo>
                    <a:pt x="2613661" y="199390"/>
                    <a:pt x="2306321" y="175260"/>
                    <a:pt x="2070101" y="175260"/>
                  </a:cubicBezTo>
                  <a:cubicBezTo>
                    <a:pt x="1767840" y="175260"/>
                    <a:pt x="1323340" y="176530"/>
                    <a:pt x="1036321" y="187960"/>
                  </a:cubicBezTo>
                  <a:cubicBezTo>
                    <a:pt x="831851" y="195580"/>
                    <a:pt x="586740" y="231140"/>
                    <a:pt x="510540" y="219710"/>
                  </a:cubicBezTo>
                  <a:cubicBezTo>
                    <a:pt x="488950" y="217170"/>
                    <a:pt x="480060" y="214630"/>
                    <a:pt x="469900" y="204470"/>
                  </a:cubicBezTo>
                  <a:cubicBezTo>
                    <a:pt x="459740" y="193040"/>
                    <a:pt x="449581" y="167640"/>
                    <a:pt x="450850" y="152400"/>
                  </a:cubicBezTo>
                  <a:cubicBezTo>
                    <a:pt x="450850" y="138430"/>
                    <a:pt x="461010" y="123190"/>
                    <a:pt x="469900" y="114300"/>
                  </a:cubicBezTo>
                  <a:cubicBezTo>
                    <a:pt x="480060" y="105410"/>
                    <a:pt x="510540" y="99060"/>
                    <a:pt x="510540" y="9906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2" name="Group 182"/>
          <p:cNvGrpSpPr/>
          <p:nvPr/>
        </p:nvGrpSpPr>
        <p:grpSpPr>
          <a:xfrm>
            <a:off x="13101048" y="3763650"/>
            <a:ext cx="3222308" cy="756285"/>
            <a:chOff x="0" y="0"/>
            <a:chExt cx="4296410" cy="1008380"/>
          </a:xfrm>
        </p:grpSpPr>
        <p:sp>
          <p:nvSpPr>
            <p:cNvPr id="183" name="Freeform 183"/>
            <p:cNvSpPr/>
            <p:nvPr/>
          </p:nvSpPr>
          <p:spPr>
            <a:xfrm>
              <a:off x="49530" y="49530"/>
              <a:ext cx="4197350" cy="942340"/>
            </a:xfrm>
            <a:custGeom>
              <a:avLst/>
              <a:gdLst/>
              <a:ahLst/>
              <a:cxnLst/>
              <a:rect l="l" t="t" r="r" b="b"/>
              <a:pathLst>
                <a:path w="4197350" h="942340">
                  <a:moveTo>
                    <a:pt x="1894840" y="567690"/>
                  </a:moveTo>
                  <a:cubicBezTo>
                    <a:pt x="4175760" y="575310"/>
                    <a:pt x="4179570" y="580390"/>
                    <a:pt x="4185920" y="590550"/>
                  </a:cubicBezTo>
                  <a:cubicBezTo>
                    <a:pt x="4192270" y="599440"/>
                    <a:pt x="4197350" y="614680"/>
                    <a:pt x="4194810" y="626110"/>
                  </a:cubicBezTo>
                  <a:cubicBezTo>
                    <a:pt x="4191000" y="641350"/>
                    <a:pt x="4182110" y="655320"/>
                    <a:pt x="4155440" y="670560"/>
                  </a:cubicBezTo>
                  <a:cubicBezTo>
                    <a:pt x="4030980" y="740410"/>
                    <a:pt x="3008630" y="894080"/>
                    <a:pt x="2887980" y="894080"/>
                  </a:cubicBezTo>
                  <a:cubicBezTo>
                    <a:pt x="2867660" y="894080"/>
                    <a:pt x="2861310" y="894080"/>
                    <a:pt x="2852420" y="889000"/>
                  </a:cubicBezTo>
                  <a:cubicBezTo>
                    <a:pt x="2842260" y="882650"/>
                    <a:pt x="2832100" y="872490"/>
                    <a:pt x="2829560" y="861060"/>
                  </a:cubicBezTo>
                  <a:cubicBezTo>
                    <a:pt x="2827020" y="845820"/>
                    <a:pt x="2837180" y="816610"/>
                    <a:pt x="2846070" y="805180"/>
                  </a:cubicBezTo>
                  <a:cubicBezTo>
                    <a:pt x="2851150" y="798830"/>
                    <a:pt x="2857500" y="796290"/>
                    <a:pt x="2867660" y="795020"/>
                  </a:cubicBezTo>
                  <a:cubicBezTo>
                    <a:pt x="2885440" y="792480"/>
                    <a:pt x="2910840" y="805180"/>
                    <a:pt x="2946400" y="807720"/>
                  </a:cubicBezTo>
                  <a:cubicBezTo>
                    <a:pt x="3017520" y="814070"/>
                    <a:pt x="3157220" y="810260"/>
                    <a:pt x="3272790" y="807720"/>
                  </a:cubicBezTo>
                  <a:cubicBezTo>
                    <a:pt x="3401060" y="805180"/>
                    <a:pt x="3625850" y="777240"/>
                    <a:pt x="3683000" y="792480"/>
                  </a:cubicBezTo>
                  <a:cubicBezTo>
                    <a:pt x="3699510" y="796290"/>
                    <a:pt x="3705860" y="802640"/>
                    <a:pt x="3712210" y="810260"/>
                  </a:cubicBezTo>
                  <a:cubicBezTo>
                    <a:pt x="3718560" y="819150"/>
                    <a:pt x="3724910" y="831850"/>
                    <a:pt x="3722370" y="843280"/>
                  </a:cubicBezTo>
                  <a:cubicBezTo>
                    <a:pt x="3719830" y="857250"/>
                    <a:pt x="3712210" y="875030"/>
                    <a:pt x="3688080" y="886460"/>
                  </a:cubicBezTo>
                  <a:cubicBezTo>
                    <a:pt x="3572510" y="942340"/>
                    <a:pt x="2603500" y="909320"/>
                    <a:pt x="2487930" y="887730"/>
                  </a:cubicBezTo>
                  <a:cubicBezTo>
                    <a:pt x="2467610" y="883920"/>
                    <a:pt x="2462530" y="882650"/>
                    <a:pt x="2453640" y="875030"/>
                  </a:cubicBezTo>
                  <a:cubicBezTo>
                    <a:pt x="2446020" y="867410"/>
                    <a:pt x="2438400" y="853440"/>
                    <a:pt x="2437130" y="842010"/>
                  </a:cubicBezTo>
                  <a:cubicBezTo>
                    <a:pt x="2435860" y="831850"/>
                    <a:pt x="2438400" y="816610"/>
                    <a:pt x="2446020" y="806450"/>
                  </a:cubicBezTo>
                  <a:cubicBezTo>
                    <a:pt x="2453640" y="796290"/>
                    <a:pt x="2465070" y="789940"/>
                    <a:pt x="2487930" y="784860"/>
                  </a:cubicBezTo>
                  <a:cubicBezTo>
                    <a:pt x="2578100" y="763270"/>
                    <a:pt x="2955290" y="792480"/>
                    <a:pt x="3169920" y="789940"/>
                  </a:cubicBezTo>
                  <a:cubicBezTo>
                    <a:pt x="3362960" y="786130"/>
                    <a:pt x="3633470" y="744220"/>
                    <a:pt x="3716020" y="767080"/>
                  </a:cubicBezTo>
                  <a:cubicBezTo>
                    <a:pt x="3743960" y="774700"/>
                    <a:pt x="3759200" y="787400"/>
                    <a:pt x="3765550" y="801370"/>
                  </a:cubicBezTo>
                  <a:cubicBezTo>
                    <a:pt x="3771900" y="811530"/>
                    <a:pt x="3770630" y="828040"/>
                    <a:pt x="3766820" y="838200"/>
                  </a:cubicBezTo>
                  <a:cubicBezTo>
                    <a:pt x="3763010" y="849630"/>
                    <a:pt x="3759200" y="859790"/>
                    <a:pt x="3741420" y="867410"/>
                  </a:cubicBezTo>
                  <a:cubicBezTo>
                    <a:pt x="3666490" y="900430"/>
                    <a:pt x="3081020" y="873760"/>
                    <a:pt x="2993390" y="857250"/>
                  </a:cubicBezTo>
                  <a:cubicBezTo>
                    <a:pt x="2974340" y="853440"/>
                    <a:pt x="2967990" y="852170"/>
                    <a:pt x="2959100" y="844550"/>
                  </a:cubicBezTo>
                  <a:cubicBezTo>
                    <a:pt x="2950210" y="834390"/>
                    <a:pt x="2941320" y="812800"/>
                    <a:pt x="2942590" y="798830"/>
                  </a:cubicBezTo>
                  <a:cubicBezTo>
                    <a:pt x="2943860" y="787400"/>
                    <a:pt x="2948940" y="777240"/>
                    <a:pt x="2959100" y="767080"/>
                  </a:cubicBezTo>
                  <a:cubicBezTo>
                    <a:pt x="2979420" y="748030"/>
                    <a:pt x="3016250" y="732790"/>
                    <a:pt x="3069590" y="712470"/>
                  </a:cubicBezTo>
                  <a:cubicBezTo>
                    <a:pt x="3197860" y="662940"/>
                    <a:pt x="3747770" y="557530"/>
                    <a:pt x="3743960" y="519430"/>
                  </a:cubicBezTo>
                  <a:cubicBezTo>
                    <a:pt x="3740150" y="487680"/>
                    <a:pt x="3423920" y="499110"/>
                    <a:pt x="3241040" y="481330"/>
                  </a:cubicBezTo>
                  <a:cubicBezTo>
                    <a:pt x="3021330" y="459740"/>
                    <a:pt x="2645410" y="411480"/>
                    <a:pt x="2517140" y="393700"/>
                  </a:cubicBezTo>
                  <a:cubicBezTo>
                    <a:pt x="2471420" y="387350"/>
                    <a:pt x="2444750" y="389890"/>
                    <a:pt x="2423160" y="378460"/>
                  </a:cubicBezTo>
                  <a:cubicBezTo>
                    <a:pt x="2407920" y="369570"/>
                    <a:pt x="2395220" y="355600"/>
                    <a:pt x="2391410" y="342900"/>
                  </a:cubicBezTo>
                  <a:cubicBezTo>
                    <a:pt x="2387600" y="331470"/>
                    <a:pt x="2390140" y="317500"/>
                    <a:pt x="2395220" y="307340"/>
                  </a:cubicBezTo>
                  <a:cubicBezTo>
                    <a:pt x="2402840" y="295910"/>
                    <a:pt x="2410460" y="289560"/>
                    <a:pt x="2434590" y="279400"/>
                  </a:cubicBezTo>
                  <a:cubicBezTo>
                    <a:pt x="2551430" y="233680"/>
                    <a:pt x="3453130" y="110490"/>
                    <a:pt x="3567430" y="118110"/>
                  </a:cubicBezTo>
                  <a:cubicBezTo>
                    <a:pt x="3587750" y="119380"/>
                    <a:pt x="3594100" y="120650"/>
                    <a:pt x="3604260" y="128270"/>
                  </a:cubicBezTo>
                  <a:cubicBezTo>
                    <a:pt x="3615690" y="139700"/>
                    <a:pt x="3628390" y="170180"/>
                    <a:pt x="3623310" y="185420"/>
                  </a:cubicBezTo>
                  <a:cubicBezTo>
                    <a:pt x="3619500" y="201930"/>
                    <a:pt x="3596640" y="219710"/>
                    <a:pt x="3576320" y="224790"/>
                  </a:cubicBezTo>
                  <a:cubicBezTo>
                    <a:pt x="3549650" y="232410"/>
                    <a:pt x="3516630" y="213360"/>
                    <a:pt x="3470910" y="208280"/>
                  </a:cubicBezTo>
                  <a:cubicBezTo>
                    <a:pt x="3389630" y="201930"/>
                    <a:pt x="3284220" y="203200"/>
                    <a:pt x="3125470" y="201930"/>
                  </a:cubicBezTo>
                  <a:cubicBezTo>
                    <a:pt x="2769870" y="196850"/>
                    <a:pt x="1568450" y="237490"/>
                    <a:pt x="1403350" y="195580"/>
                  </a:cubicBezTo>
                  <a:cubicBezTo>
                    <a:pt x="1372870" y="187960"/>
                    <a:pt x="1362710" y="181610"/>
                    <a:pt x="1352550" y="168910"/>
                  </a:cubicBezTo>
                  <a:cubicBezTo>
                    <a:pt x="1344930" y="158750"/>
                    <a:pt x="1341120" y="140970"/>
                    <a:pt x="1342390" y="127000"/>
                  </a:cubicBezTo>
                  <a:cubicBezTo>
                    <a:pt x="1344930" y="114300"/>
                    <a:pt x="1352550" y="97790"/>
                    <a:pt x="1362710" y="88900"/>
                  </a:cubicBezTo>
                  <a:cubicBezTo>
                    <a:pt x="1372870" y="80010"/>
                    <a:pt x="1384300" y="76200"/>
                    <a:pt x="1403350" y="73660"/>
                  </a:cubicBezTo>
                  <a:cubicBezTo>
                    <a:pt x="1441450" y="69850"/>
                    <a:pt x="1493520" y="95250"/>
                    <a:pt x="1581150" y="102870"/>
                  </a:cubicBezTo>
                  <a:cubicBezTo>
                    <a:pt x="1813560" y="123190"/>
                    <a:pt x="2754630" y="101600"/>
                    <a:pt x="2874010" y="124460"/>
                  </a:cubicBezTo>
                  <a:cubicBezTo>
                    <a:pt x="2894330" y="128270"/>
                    <a:pt x="2900680" y="129540"/>
                    <a:pt x="2908300" y="138430"/>
                  </a:cubicBezTo>
                  <a:cubicBezTo>
                    <a:pt x="2918460" y="147320"/>
                    <a:pt x="2926080" y="168910"/>
                    <a:pt x="2924810" y="182880"/>
                  </a:cubicBezTo>
                  <a:cubicBezTo>
                    <a:pt x="2924810" y="194310"/>
                    <a:pt x="2917190" y="207010"/>
                    <a:pt x="2908300" y="214630"/>
                  </a:cubicBezTo>
                  <a:cubicBezTo>
                    <a:pt x="2899410" y="222250"/>
                    <a:pt x="2891790" y="224790"/>
                    <a:pt x="2874010" y="227330"/>
                  </a:cubicBezTo>
                  <a:cubicBezTo>
                    <a:pt x="2827020" y="234950"/>
                    <a:pt x="2710180" y="214630"/>
                    <a:pt x="2597150" y="209550"/>
                  </a:cubicBezTo>
                  <a:cubicBezTo>
                    <a:pt x="2421890" y="203200"/>
                    <a:pt x="2155190" y="215900"/>
                    <a:pt x="1926590" y="201930"/>
                  </a:cubicBezTo>
                  <a:cubicBezTo>
                    <a:pt x="1686560" y="187960"/>
                    <a:pt x="1385570" y="130810"/>
                    <a:pt x="1188720" y="123190"/>
                  </a:cubicBezTo>
                  <a:cubicBezTo>
                    <a:pt x="1057910" y="118110"/>
                    <a:pt x="981710" y="123190"/>
                    <a:pt x="862330" y="132080"/>
                  </a:cubicBezTo>
                  <a:cubicBezTo>
                    <a:pt x="717550" y="140970"/>
                    <a:pt x="450850" y="196850"/>
                    <a:pt x="379730" y="184150"/>
                  </a:cubicBezTo>
                  <a:cubicBezTo>
                    <a:pt x="359410" y="180340"/>
                    <a:pt x="350520" y="173990"/>
                    <a:pt x="341630" y="165100"/>
                  </a:cubicBezTo>
                  <a:cubicBezTo>
                    <a:pt x="332740" y="154940"/>
                    <a:pt x="325120" y="137160"/>
                    <a:pt x="325120" y="124460"/>
                  </a:cubicBezTo>
                  <a:cubicBezTo>
                    <a:pt x="325120" y="110490"/>
                    <a:pt x="331470" y="93980"/>
                    <a:pt x="340360" y="83820"/>
                  </a:cubicBezTo>
                  <a:cubicBezTo>
                    <a:pt x="349250" y="72390"/>
                    <a:pt x="360680" y="63500"/>
                    <a:pt x="378460" y="62230"/>
                  </a:cubicBezTo>
                  <a:cubicBezTo>
                    <a:pt x="411480" y="60960"/>
                    <a:pt x="469900" y="105410"/>
                    <a:pt x="525780" y="120650"/>
                  </a:cubicBezTo>
                  <a:cubicBezTo>
                    <a:pt x="591820" y="138430"/>
                    <a:pt x="654050" y="147320"/>
                    <a:pt x="754380" y="157480"/>
                  </a:cubicBezTo>
                  <a:cubicBezTo>
                    <a:pt x="946150" y="179070"/>
                    <a:pt x="1502410" y="173990"/>
                    <a:pt x="1590040" y="205740"/>
                  </a:cubicBezTo>
                  <a:cubicBezTo>
                    <a:pt x="1607820" y="213360"/>
                    <a:pt x="1614170" y="218440"/>
                    <a:pt x="1619250" y="228600"/>
                  </a:cubicBezTo>
                  <a:cubicBezTo>
                    <a:pt x="1625600" y="241300"/>
                    <a:pt x="1629410" y="264160"/>
                    <a:pt x="1623060" y="278130"/>
                  </a:cubicBezTo>
                  <a:cubicBezTo>
                    <a:pt x="1617980" y="290830"/>
                    <a:pt x="1604010" y="302260"/>
                    <a:pt x="1584960" y="308610"/>
                  </a:cubicBezTo>
                  <a:cubicBezTo>
                    <a:pt x="1551940" y="320040"/>
                    <a:pt x="1503680" y="306070"/>
                    <a:pt x="1427480" y="308610"/>
                  </a:cubicBezTo>
                  <a:cubicBezTo>
                    <a:pt x="1235710" y="317500"/>
                    <a:pt x="518160" y="417830"/>
                    <a:pt x="403860" y="400050"/>
                  </a:cubicBezTo>
                  <a:cubicBezTo>
                    <a:pt x="379730" y="396240"/>
                    <a:pt x="370840" y="391160"/>
                    <a:pt x="361950" y="382270"/>
                  </a:cubicBezTo>
                  <a:cubicBezTo>
                    <a:pt x="355600" y="374650"/>
                    <a:pt x="351790" y="360680"/>
                    <a:pt x="351790" y="349250"/>
                  </a:cubicBezTo>
                  <a:cubicBezTo>
                    <a:pt x="351790" y="339090"/>
                    <a:pt x="358140" y="326390"/>
                    <a:pt x="364490" y="317500"/>
                  </a:cubicBezTo>
                  <a:cubicBezTo>
                    <a:pt x="372110" y="309880"/>
                    <a:pt x="383540" y="303530"/>
                    <a:pt x="396240" y="303530"/>
                  </a:cubicBezTo>
                  <a:cubicBezTo>
                    <a:pt x="416560" y="302260"/>
                    <a:pt x="436880" y="326390"/>
                    <a:pt x="480060" y="335280"/>
                  </a:cubicBezTo>
                  <a:cubicBezTo>
                    <a:pt x="614680" y="361950"/>
                    <a:pt x="1229360" y="308610"/>
                    <a:pt x="1325880" y="354330"/>
                  </a:cubicBezTo>
                  <a:cubicBezTo>
                    <a:pt x="1350010" y="365760"/>
                    <a:pt x="1360170" y="382270"/>
                    <a:pt x="1362710" y="397510"/>
                  </a:cubicBezTo>
                  <a:cubicBezTo>
                    <a:pt x="1365250" y="411480"/>
                    <a:pt x="1355090" y="431800"/>
                    <a:pt x="1346200" y="440690"/>
                  </a:cubicBezTo>
                  <a:cubicBezTo>
                    <a:pt x="1337310" y="448310"/>
                    <a:pt x="1332230" y="448310"/>
                    <a:pt x="1313180" y="453390"/>
                  </a:cubicBezTo>
                  <a:cubicBezTo>
                    <a:pt x="1205230" y="476250"/>
                    <a:pt x="335280" y="480060"/>
                    <a:pt x="218440" y="516890"/>
                  </a:cubicBezTo>
                  <a:cubicBezTo>
                    <a:pt x="194310" y="524510"/>
                    <a:pt x="190500" y="542290"/>
                    <a:pt x="177800" y="542290"/>
                  </a:cubicBezTo>
                  <a:cubicBezTo>
                    <a:pt x="166370" y="542290"/>
                    <a:pt x="153670" y="532130"/>
                    <a:pt x="146050" y="523240"/>
                  </a:cubicBezTo>
                  <a:cubicBezTo>
                    <a:pt x="139700" y="514350"/>
                    <a:pt x="134620" y="500380"/>
                    <a:pt x="134620" y="488950"/>
                  </a:cubicBezTo>
                  <a:cubicBezTo>
                    <a:pt x="135890" y="477520"/>
                    <a:pt x="142240" y="463550"/>
                    <a:pt x="149860" y="454660"/>
                  </a:cubicBezTo>
                  <a:cubicBezTo>
                    <a:pt x="157480" y="447040"/>
                    <a:pt x="168910" y="439420"/>
                    <a:pt x="182880" y="439420"/>
                  </a:cubicBezTo>
                  <a:cubicBezTo>
                    <a:pt x="207010" y="439420"/>
                    <a:pt x="241300" y="467360"/>
                    <a:pt x="276860" y="476250"/>
                  </a:cubicBezTo>
                  <a:cubicBezTo>
                    <a:pt x="320040" y="486410"/>
                    <a:pt x="346710" y="486410"/>
                    <a:pt x="421640" y="492760"/>
                  </a:cubicBezTo>
                  <a:cubicBezTo>
                    <a:pt x="693420" y="515620"/>
                    <a:pt x="2134870" y="523240"/>
                    <a:pt x="2299970" y="586740"/>
                  </a:cubicBezTo>
                  <a:cubicBezTo>
                    <a:pt x="2329180" y="596900"/>
                    <a:pt x="2339340" y="607060"/>
                    <a:pt x="2344420" y="622300"/>
                  </a:cubicBezTo>
                  <a:cubicBezTo>
                    <a:pt x="2349500" y="635000"/>
                    <a:pt x="2343150" y="656590"/>
                    <a:pt x="2335530" y="668020"/>
                  </a:cubicBezTo>
                  <a:cubicBezTo>
                    <a:pt x="2329180" y="676910"/>
                    <a:pt x="2324100" y="680720"/>
                    <a:pt x="2305050" y="685800"/>
                  </a:cubicBezTo>
                  <a:cubicBezTo>
                    <a:pt x="2178050" y="721360"/>
                    <a:pt x="1104900" y="690880"/>
                    <a:pt x="734060" y="707390"/>
                  </a:cubicBezTo>
                  <a:cubicBezTo>
                    <a:pt x="529590" y="716280"/>
                    <a:pt x="384810" y="728980"/>
                    <a:pt x="259080" y="742950"/>
                  </a:cubicBezTo>
                  <a:cubicBezTo>
                    <a:pt x="176530" y="751840"/>
                    <a:pt x="97790" y="778510"/>
                    <a:pt x="55880" y="773430"/>
                  </a:cubicBezTo>
                  <a:cubicBezTo>
                    <a:pt x="35560" y="770890"/>
                    <a:pt x="21590" y="765810"/>
                    <a:pt x="12700" y="755650"/>
                  </a:cubicBezTo>
                  <a:cubicBezTo>
                    <a:pt x="5080" y="748030"/>
                    <a:pt x="0" y="734060"/>
                    <a:pt x="1270" y="722630"/>
                  </a:cubicBezTo>
                  <a:cubicBezTo>
                    <a:pt x="1270" y="711200"/>
                    <a:pt x="6350" y="698500"/>
                    <a:pt x="13970" y="689610"/>
                  </a:cubicBezTo>
                  <a:cubicBezTo>
                    <a:pt x="21590" y="681990"/>
                    <a:pt x="31750" y="675640"/>
                    <a:pt x="45720" y="674370"/>
                  </a:cubicBezTo>
                  <a:cubicBezTo>
                    <a:pt x="71120" y="671830"/>
                    <a:pt x="107950" y="697230"/>
                    <a:pt x="156210" y="704850"/>
                  </a:cubicBezTo>
                  <a:cubicBezTo>
                    <a:pt x="241300" y="717550"/>
                    <a:pt x="359410" y="717550"/>
                    <a:pt x="514350" y="722630"/>
                  </a:cubicBezTo>
                  <a:cubicBezTo>
                    <a:pt x="805180" y="730250"/>
                    <a:pt x="1653540" y="699770"/>
                    <a:pt x="1764030" y="735330"/>
                  </a:cubicBezTo>
                  <a:cubicBezTo>
                    <a:pt x="1781810" y="741680"/>
                    <a:pt x="1786890" y="746760"/>
                    <a:pt x="1793240" y="755650"/>
                  </a:cubicBezTo>
                  <a:cubicBezTo>
                    <a:pt x="1799590" y="764540"/>
                    <a:pt x="1803400" y="779780"/>
                    <a:pt x="1802130" y="791210"/>
                  </a:cubicBezTo>
                  <a:cubicBezTo>
                    <a:pt x="1800860" y="802640"/>
                    <a:pt x="1793240" y="815340"/>
                    <a:pt x="1784350" y="822960"/>
                  </a:cubicBezTo>
                  <a:cubicBezTo>
                    <a:pt x="1776730" y="830580"/>
                    <a:pt x="1764030" y="834390"/>
                    <a:pt x="1751330" y="835660"/>
                  </a:cubicBezTo>
                  <a:cubicBezTo>
                    <a:pt x="1733550" y="836930"/>
                    <a:pt x="1720850" y="826770"/>
                    <a:pt x="1686560" y="824230"/>
                  </a:cubicBezTo>
                  <a:cubicBezTo>
                    <a:pt x="1558290" y="811530"/>
                    <a:pt x="911860" y="807720"/>
                    <a:pt x="770890" y="824230"/>
                  </a:cubicBezTo>
                  <a:cubicBezTo>
                    <a:pt x="727710" y="829310"/>
                    <a:pt x="709930" y="844550"/>
                    <a:pt x="688340" y="843280"/>
                  </a:cubicBezTo>
                  <a:cubicBezTo>
                    <a:pt x="674370" y="843280"/>
                    <a:pt x="661670" y="838200"/>
                    <a:pt x="654050" y="830580"/>
                  </a:cubicBezTo>
                  <a:cubicBezTo>
                    <a:pt x="645160" y="822960"/>
                    <a:pt x="637540" y="810260"/>
                    <a:pt x="636270" y="798830"/>
                  </a:cubicBezTo>
                  <a:cubicBezTo>
                    <a:pt x="636270" y="784860"/>
                    <a:pt x="643890" y="763270"/>
                    <a:pt x="654050" y="753110"/>
                  </a:cubicBezTo>
                  <a:cubicBezTo>
                    <a:pt x="661670" y="745490"/>
                    <a:pt x="669290" y="744220"/>
                    <a:pt x="688340" y="740410"/>
                  </a:cubicBezTo>
                  <a:cubicBezTo>
                    <a:pt x="760730" y="727710"/>
                    <a:pt x="1031240" y="754380"/>
                    <a:pt x="1244600" y="754380"/>
                  </a:cubicBezTo>
                  <a:cubicBezTo>
                    <a:pt x="1530350" y="754380"/>
                    <a:pt x="2147570" y="709930"/>
                    <a:pt x="2250440" y="725170"/>
                  </a:cubicBezTo>
                  <a:cubicBezTo>
                    <a:pt x="2270760" y="728980"/>
                    <a:pt x="2275840" y="730250"/>
                    <a:pt x="2284730" y="737870"/>
                  </a:cubicBezTo>
                  <a:cubicBezTo>
                    <a:pt x="2293620" y="744220"/>
                    <a:pt x="2299970" y="758190"/>
                    <a:pt x="2302510" y="768350"/>
                  </a:cubicBezTo>
                  <a:cubicBezTo>
                    <a:pt x="2303780" y="779780"/>
                    <a:pt x="2299970" y="793750"/>
                    <a:pt x="2294890" y="803910"/>
                  </a:cubicBezTo>
                  <a:cubicBezTo>
                    <a:pt x="2288540" y="812800"/>
                    <a:pt x="2280920" y="820420"/>
                    <a:pt x="2265680" y="824230"/>
                  </a:cubicBezTo>
                  <a:cubicBezTo>
                    <a:pt x="2218690" y="836930"/>
                    <a:pt x="2104390" y="805180"/>
                    <a:pt x="1965960" y="797560"/>
                  </a:cubicBezTo>
                  <a:cubicBezTo>
                    <a:pt x="1649730" y="779780"/>
                    <a:pt x="534670" y="812800"/>
                    <a:pt x="410210" y="772160"/>
                  </a:cubicBezTo>
                  <a:cubicBezTo>
                    <a:pt x="391160" y="765810"/>
                    <a:pt x="387350" y="760730"/>
                    <a:pt x="381000" y="751840"/>
                  </a:cubicBezTo>
                  <a:cubicBezTo>
                    <a:pt x="374650" y="742950"/>
                    <a:pt x="369570" y="727710"/>
                    <a:pt x="372110" y="716280"/>
                  </a:cubicBezTo>
                  <a:cubicBezTo>
                    <a:pt x="375920" y="702310"/>
                    <a:pt x="387350" y="684530"/>
                    <a:pt x="410210" y="673100"/>
                  </a:cubicBezTo>
                  <a:cubicBezTo>
                    <a:pt x="473710" y="645160"/>
                    <a:pt x="687070" y="675640"/>
                    <a:pt x="824230" y="668020"/>
                  </a:cubicBezTo>
                  <a:cubicBezTo>
                    <a:pt x="957580" y="660400"/>
                    <a:pt x="1153160" y="614680"/>
                    <a:pt x="1220470" y="629920"/>
                  </a:cubicBezTo>
                  <a:cubicBezTo>
                    <a:pt x="1245870" y="635000"/>
                    <a:pt x="1263650" y="643890"/>
                    <a:pt x="1270000" y="657860"/>
                  </a:cubicBezTo>
                  <a:cubicBezTo>
                    <a:pt x="1276350" y="671830"/>
                    <a:pt x="1273810" y="699770"/>
                    <a:pt x="1261110" y="713740"/>
                  </a:cubicBezTo>
                  <a:cubicBezTo>
                    <a:pt x="1240790" y="735330"/>
                    <a:pt x="1154430" y="749300"/>
                    <a:pt x="1126490" y="744220"/>
                  </a:cubicBezTo>
                  <a:cubicBezTo>
                    <a:pt x="1112520" y="741680"/>
                    <a:pt x="1102360" y="732790"/>
                    <a:pt x="1096010" y="723900"/>
                  </a:cubicBezTo>
                  <a:cubicBezTo>
                    <a:pt x="1089660" y="713740"/>
                    <a:pt x="1085850" y="699770"/>
                    <a:pt x="1087120" y="688340"/>
                  </a:cubicBezTo>
                  <a:cubicBezTo>
                    <a:pt x="1088390" y="676910"/>
                    <a:pt x="1094740" y="662940"/>
                    <a:pt x="1103630" y="655320"/>
                  </a:cubicBezTo>
                  <a:cubicBezTo>
                    <a:pt x="1111250" y="647700"/>
                    <a:pt x="1123950" y="641350"/>
                    <a:pt x="1137920" y="641350"/>
                  </a:cubicBezTo>
                  <a:cubicBezTo>
                    <a:pt x="1159510" y="642620"/>
                    <a:pt x="1177290" y="669290"/>
                    <a:pt x="1219200" y="679450"/>
                  </a:cubicBezTo>
                  <a:cubicBezTo>
                    <a:pt x="1346200" y="709930"/>
                    <a:pt x="1891030" y="689610"/>
                    <a:pt x="2006600" y="718820"/>
                  </a:cubicBezTo>
                  <a:cubicBezTo>
                    <a:pt x="2040890" y="726440"/>
                    <a:pt x="2045970" y="740410"/>
                    <a:pt x="2070100" y="746760"/>
                  </a:cubicBezTo>
                  <a:cubicBezTo>
                    <a:pt x="2099310" y="754380"/>
                    <a:pt x="2147570" y="749300"/>
                    <a:pt x="2171700" y="755650"/>
                  </a:cubicBezTo>
                  <a:cubicBezTo>
                    <a:pt x="2186940" y="759460"/>
                    <a:pt x="2197100" y="762000"/>
                    <a:pt x="2205990" y="772160"/>
                  </a:cubicBezTo>
                  <a:cubicBezTo>
                    <a:pt x="2214880" y="783590"/>
                    <a:pt x="2225040" y="807720"/>
                    <a:pt x="2221230" y="824230"/>
                  </a:cubicBezTo>
                  <a:cubicBezTo>
                    <a:pt x="2218690" y="839470"/>
                    <a:pt x="2202180" y="859790"/>
                    <a:pt x="2188210" y="866140"/>
                  </a:cubicBezTo>
                  <a:cubicBezTo>
                    <a:pt x="2172970" y="872490"/>
                    <a:pt x="2147570" y="868680"/>
                    <a:pt x="2133600" y="862330"/>
                  </a:cubicBezTo>
                  <a:cubicBezTo>
                    <a:pt x="2122170" y="855980"/>
                    <a:pt x="2114550" y="844550"/>
                    <a:pt x="2110740" y="833120"/>
                  </a:cubicBezTo>
                  <a:cubicBezTo>
                    <a:pt x="2106930" y="822960"/>
                    <a:pt x="2104390" y="807720"/>
                    <a:pt x="2109470" y="796290"/>
                  </a:cubicBezTo>
                  <a:cubicBezTo>
                    <a:pt x="2114550" y="782320"/>
                    <a:pt x="2132330" y="763270"/>
                    <a:pt x="2147570" y="758190"/>
                  </a:cubicBezTo>
                  <a:cubicBezTo>
                    <a:pt x="2162810" y="753110"/>
                    <a:pt x="2188210" y="758190"/>
                    <a:pt x="2200910" y="768350"/>
                  </a:cubicBezTo>
                  <a:cubicBezTo>
                    <a:pt x="2213610" y="777240"/>
                    <a:pt x="2222500" y="802640"/>
                    <a:pt x="2222500" y="817880"/>
                  </a:cubicBezTo>
                  <a:cubicBezTo>
                    <a:pt x="2222500" y="830580"/>
                    <a:pt x="2216150" y="843280"/>
                    <a:pt x="2208530" y="852170"/>
                  </a:cubicBezTo>
                  <a:cubicBezTo>
                    <a:pt x="2200910" y="861060"/>
                    <a:pt x="2190750" y="867410"/>
                    <a:pt x="2175510" y="869950"/>
                  </a:cubicBezTo>
                  <a:cubicBezTo>
                    <a:pt x="2146300" y="875030"/>
                    <a:pt x="2084070" y="859790"/>
                    <a:pt x="2039620" y="849630"/>
                  </a:cubicBezTo>
                  <a:cubicBezTo>
                    <a:pt x="1993900" y="839470"/>
                    <a:pt x="1963420" y="817880"/>
                    <a:pt x="1906270" y="807720"/>
                  </a:cubicBezTo>
                  <a:cubicBezTo>
                    <a:pt x="1812290" y="791210"/>
                    <a:pt x="1651000" y="805180"/>
                    <a:pt x="1521460" y="795020"/>
                  </a:cubicBezTo>
                  <a:cubicBezTo>
                    <a:pt x="1390650" y="783590"/>
                    <a:pt x="1188720" y="775970"/>
                    <a:pt x="1126490" y="744220"/>
                  </a:cubicBezTo>
                  <a:cubicBezTo>
                    <a:pt x="1103630" y="731520"/>
                    <a:pt x="1089660" y="716280"/>
                    <a:pt x="1087120" y="699770"/>
                  </a:cubicBezTo>
                  <a:cubicBezTo>
                    <a:pt x="1084580" y="685800"/>
                    <a:pt x="1089660" y="666750"/>
                    <a:pt x="1103630" y="655320"/>
                  </a:cubicBezTo>
                  <a:cubicBezTo>
                    <a:pt x="1125220" y="636270"/>
                    <a:pt x="1205230" y="624840"/>
                    <a:pt x="1233170" y="629920"/>
                  </a:cubicBezTo>
                  <a:cubicBezTo>
                    <a:pt x="1247140" y="632460"/>
                    <a:pt x="1256030" y="638810"/>
                    <a:pt x="1263650" y="647700"/>
                  </a:cubicBezTo>
                  <a:cubicBezTo>
                    <a:pt x="1271270" y="656590"/>
                    <a:pt x="1275080" y="670560"/>
                    <a:pt x="1275080" y="680720"/>
                  </a:cubicBezTo>
                  <a:cubicBezTo>
                    <a:pt x="1275080" y="692150"/>
                    <a:pt x="1268730" y="706120"/>
                    <a:pt x="1261110" y="713740"/>
                  </a:cubicBezTo>
                  <a:cubicBezTo>
                    <a:pt x="1253490" y="722630"/>
                    <a:pt x="1247140" y="725170"/>
                    <a:pt x="1229360" y="728980"/>
                  </a:cubicBezTo>
                  <a:cubicBezTo>
                    <a:pt x="1170940" y="745490"/>
                    <a:pt x="961390" y="758190"/>
                    <a:pt x="826770" y="765810"/>
                  </a:cubicBezTo>
                  <a:cubicBezTo>
                    <a:pt x="688340" y="773430"/>
                    <a:pt x="467360" y="789940"/>
                    <a:pt x="410210" y="772160"/>
                  </a:cubicBezTo>
                  <a:cubicBezTo>
                    <a:pt x="393700" y="767080"/>
                    <a:pt x="387350" y="760730"/>
                    <a:pt x="381000" y="751840"/>
                  </a:cubicBezTo>
                  <a:cubicBezTo>
                    <a:pt x="374650" y="742950"/>
                    <a:pt x="370840" y="727710"/>
                    <a:pt x="372110" y="716280"/>
                  </a:cubicBezTo>
                  <a:cubicBezTo>
                    <a:pt x="373380" y="704850"/>
                    <a:pt x="381000" y="692150"/>
                    <a:pt x="388620" y="684530"/>
                  </a:cubicBezTo>
                  <a:cubicBezTo>
                    <a:pt x="397510" y="676910"/>
                    <a:pt x="402590" y="675640"/>
                    <a:pt x="422910" y="671830"/>
                  </a:cubicBezTo>
                  <a:cubicBezTo>
                    <a:pt x="554990" y="650240"/>
                    <a:pt x="1661160" y="681990"/>
                    <a:pt x="1972310" y="699770"/>
                  </a:cubicBezTo>
                  <a:cubicBezTo>
                    <a:pt x="2108200" y="707390"/>
                    <a:pt x="2217420" y="709930"/>
                    <a:pt x="2263140" y="726440"/>
                  </a:cubicBezTo>
                  <a:cubicBezTo>
                    <a:pt x="2279650" y="732790"/>
                    <a:pt x="2287270" y="736600"/>
                    <a:pt x="2292350" y="746760"/>
                  </a:cubicBezTo>
                  <a:cubicBezTo>
                    <a:pt x="2299970" y="756920"/>
                    <a:pt x="2305050" y="779780"/>
                    <a:pt x="2299970" y="792480"/>
                  </a:cubicBezTo>
                  <a:cubicBezTo>
                    <a:pt x="2293620" y="806450"/>
                    <a:pt x="2282190" y="816610"/>
                    <a:pt x="2252980" y="826770"/>
                  </a:cubicBezTo>
                  <a:cubicBezTo>
                    <a:pt x="2115820" y="872490"/>
                    <a:pt x="1201420" y="855980"/>
                    <a:pt x="935990" y="853440"/>
                  </a:cubicBezTo>
                  <a:cubicBezTo>
                    <a:pt x="820420" y="852170"/>
                    <a:pt x="732790" y="852170"/>
                    <a:pt x="688340" y="843280"/>
                  </a:cubicBezTo>
                  <a:cubicBezTo>
                    <a:pt x="670560" y="840740"/>
                    <a:pt x="661670" y="839470"/>
                    <a:pt x="654050" y="830580"/>
                  </a:cubicBezTo>
                  <a:cubicBezTo>
                    <a:pt x="643890" y="821690"/>
                    <a:pt x="636270" y="800100"/>
                    <a:pt x="636270" y="786130"/>
                  </a:cubicBezTo>
                  <a:cubicBezTo>
                    <a:pt x="637540" y="774700"/>
                    <a:pt x="642620" y="762000"/>
                    <a:pt x="654050" y="753110"/>
                  </a:cubicBezTo>
                  <a:cubicBezTo>
                    <a:pt x="674370" y="737870"/>
                    <a:pt x="712470" y="731520"/>
                    <a:pt x="770890" y="723900"/>
                  </a:cubicBezTo>
                  <a:cubicBezTo>
                    <a:pt x="937260" y="704850"/>
                    <a:pt x="1649730" y="713740"/>
                    <a:pt x="1751330" y="734060"/>
                  </a:cubicBezTo>
                  <a:cubicBezTo>
                    <a:pt x="1770380" y="737870"/>
                    <a:pt x="1776730" y="739140"/>
                    <a:pt x="1785620" y="746760"/>
                  </a:cubicBezTo>
                  <a:cubicBezTo>
                    <a:pt x="1793240" y="754380"/>
                    <a:pt x="1800860" y="767080"/>
                    <a:pt x="1802130" y="778510"/>
                  </a:cubicBezTo>
                  <a:cubicBezTo>
                    <a:pt x="1803400" y="789940"/>
                    <a:pt x="1800860" y="805180"/>
                    <a:pt x="1793240" y="814070"/>
                  </a:cubicBezTo>
                  <a:cubicBezTo>
                    <a:pt x="1784350" y="824230"/>
                    <a:pt x="1775460" y="829310"/>
                    <a:pt x="1751330" y="835660"/>
                  </a:cubicBezTo>
                  <a:cubicBezTo>
                    <a:pt x="1623060" y="866140"/>
                    <a:pt x="801370" y="830580"/>
                    <a:pt x="510540" y="821690"/>
                  </a:cubicBezTo>
                  <a:cubicBezTo>
                    <a:pt x="350520" y="816610"/>
                    <a:pt x="229870" y="820420"/>
                    <a:pt x="140970" y="803910"/>
                  </a:cubicBezTo>
                  <a:cubicBezTo>
                    <a:pt x="90170" y="795020"/>
                    <a:pt x="43180" y="781050"/>
                    <a:pt x="21590" y="764540"/>
                  </a:cubicBezTo>
                  <a:cubicBezTo>
                    <a:pt x="10160" y="755650"/>
                    <a:pt x="3810" y="745490"/>
                    <a:pt x="1270" y="735330"/>
                  </a:cubicBezTo>
                  <a:cubicBezTo>
                    <a:pt x="0" y="723900"/>
                    <a:pt x="1270" y="709930"/>
                    <a:pt x="6350" y="699770"/>
                  </a:cubicBezTo>
                  <a:cubicBezTo>
                    <a:pt x="12700" y="689610"/>
                    <a:pt x="22860" y="681990"/>
                    <a:pt x="34290" y="676910"/>
                  </a:cubicBezTo>
                  <a:cubicBezTo>
                    <a:pt x="48260" y="669290"/>
                    <a:pt x="60960" y="668020"/>
                    <a:pt x="90170" y="662940"/>
                  </a:cubicBezTo>
                  <a:cubicBezTo>
                    <a:pt x="187960" y="647700"/>
                    <a:pt x="471170" y="623570"/>
                    <a:pt x="732790" y="610870"/>
                  </a:cubicBezTo>
                  <a:cubicBezTo>
                    <a:pt x="1140460" y="590550"/>
                    <a:pt x="2151380" y="535940"/>
                    <a:pt x="2299970" y="586740"/>
                  </a:cubicBezTo>
                  <a:cubicBezTo>
                    <a:pt x="2329180" y="595630"/>
                    <a:pt x="2340610" y="607060"/>
                    <a:pt x="2344420" y="622300"/>
                  </a:cubicBezTo>
                  <a:cubicBezTo>
                    <a:pt x="2349500" y="637540"/>
                    <a:pt x="2338070" y="665480"/>
                    <a:pt x="2327910" y="675640"/>
                  </a:cubicBezTo>
                  <a:cubicBezTo>
                    <a:pt x="2319020" y="684530"/>
                    <a:pt x="2313940" y="684530"/>
                    <a:pt x="2293620" y="685800"/>
                  </a:cubicBezTo>
                  <a:cubicBezTo>
                    <a:pt x="2145030" y="704850"/>
                    <a:pt x="740410" y="638810"/>
                    <a:pt x="408940" y="594360"/>
                  </a:cubicBezTo>
                  <a:cubicBezTo>
                    <a:pt x="289560" y="577850"/>
                    <a:pt x="207010" y="563880"/>
                    <a:pt x="166370" y="538480"/>
                  </a:cubicBezTo>
                  <a:cubicBezTo>
                    <a:pt x="148590" y="527050"/>
                    <a:pt x="138430" y="514350"/>
                    <a:pt x="135890" y="500380"/>
                  </a:cubicBezTo>
                  <a:cubicBezTo>
                    <a:pt x="133350" y="486410"/>
                    <a:pt x="140970" y="467360"/>
                    <a:pt x="149860" y="454660"/>
                  </a:cubicBezTo>
                  <a:cubicBezTo>
                    <a:pt x="160020" y="441960"/>
                    <a:pt x="175260" y="431800"/>
                    <a:pt x="194310" y="424180"/>
                  </a:cubicBezTo>
                  <a:cubicBezTo>
                    <a:pt x="219710" y="415290"/>
                    <a:pt x="242570" y="420370"/>
                    <a:pt x="289560" y="416560"/>
                  </a:cubicBezTo>
                  <a:cubicBezTo>
                    <a:pt x="430530" y="405130"/>
                    <a:pt x="939800" y="358140"/>
                    <a:pt x="1120140" y="351790"/>
                  </a:cubicBezTo>
                  <a:cubicBezTo>
                    <a:pt x="1207770" y="347980"/>
                    <a:pt x="1272540" y="339090"/>
                    <a:pt x="1313180" y="353060"/>
                  </a:cubicBezTo>
                  <a:cubicBezTo>
                    <a:pt x="1336040" y="359410"/>
                    <a:pt x="1355090" y="370840"/>
                    <a:pt x="1360170" y="384810"/>
                  </a:cubicBezTo>
                  <a:cubicBezTo>
                    <a:pt x="1365250" y="400050"/>
                    <a:pt x="1356360" y="429260"/>
                    <a:pt x="1346200" y="440690"/>
                  </a:cubicBezTo>
                  <a:cubicBezTo>
                    <a:pt x="1338580" y="449580"/>
                    <a:pt x="1330960" y="449580"/>
                    <a:pt x="1313180" y="453390"/>
                  </a:cubicBezTo>
                  <a:cubicBezTo>
                    <a:pt x="1236980" y="466090"/>
                    <a:pt x="876300" y="457200"/>
                    <a:pt x="707390" y="443230"/>
                  </a:cubicBezTo>
                  <a:cubicBezTo>
                    <a:pt x="584200" y="434340"/>
                    <a:pt x="440690" y="416560"/>
                    <a:pt x="392430" y="398780"/>
                  </a:cubicBezTo>
                  <a:cubicBezTo>
                    <a:pt x="375920" y="393700"/>
                    <a:pt x="369570" y="391160"/>
                    <a:pt x="361950" y="382270"/>
                  </a:cubicBezTo>
                  <a:cubicBezTo>
                    <a:pt x="355600" y="373380"/>
                    <a:pt x="351790" y="360680"/>
                    <a:pt x="351790" y="349250"/>
                  </a:cubicBezTo>
                  <a:cubicBezTo>
                    <a:pt x="351790" y="339090"/>
                    <a:pt x="358140" y="326390"/>
                    <a:pt x="364490" y="317500"/>
                  </a:cubicBezTo>
                  <a:cubicBezTo>
                    <a:pt x="372110" y="309880"/>
                    <a:pt x="377190" y="308610"/>
                    <a:pt x="396240" y="303530"/>
                  </a:cubicBezTo>
                  <a:cubicBezTo>
                    <a:pt x="505460" y="274320"/>
                    <a:pt x="1446530" y="166370"/>
                    <a:pt x="1577340" y="204470"/>
                  </a:cubicBezTo>
                  <a:cubicBezTo>
                    <a:pt x="1606550" y="212090"/>
                    <a:pt x="1619250" y="224790"/>
                    <a:pt x="1624330" y="240030"/>
                  </a:cubicBezTo>
                  <a:cubicBezTo>
                    <a:pt x="1629410" y="255270"/>
                    <a:pt x="1619250" y="287020"/>
                    <a:pt x="1607820" y="297180"/>
                  </a:cubicBezTo>
                  <a:cubicBezTo>
                    <a:pt x="1598930" y="306070"/>
                    <a:pt x="1592580" y="306070"/>
                    <a:pt x="1572260" y="309880"/>
                  </a:cubicBezTo>
                  <a:cubicBezTo>
                    <a:pt x="1478280" y="322580"/>
                    <a:pt x="938530" y="287020"/>
                    <a:pt x="740410" y="269240"/>
                  </a:cubicBezTo>
                  <a:cubicBezTo>
                    <a:pt x="629920" y="260350"/>
                    <a:pt x="554990" y="260350"/>
                    <a:pt x="482600" y="236220"/>
                  </a:cubicBezTo>
                  <a:cubicBezTo>
                    <a:pt x="424180" y="215900"/>
                    <a:pt x="351790" y="184150"/>
                    <a:pt x="332740" y="152400"/>
                  </a:cubicBezTo>
                  <a:cubicBezTo>
                    <a:pt x="322580" y="134620"/>
                    <a:pt x="325120" y="110490"/>
                    <a:pt x="331470" y="95250"/>
                  </a:cubicBezTo>
                  <a:cubicBezTo>
                    <a:pt x="337820" y="82550"/>
                    <a:pt x="345440" y="74930"/>
                    <a:pt x="364490" y="66040"/>
                  </a:cubicBezTo>
                  <a:cubicBezTo>
                    <a:pt x="417830" y="40640"/>
                    <a:pt x="622300" y="26670"/>
                    <a:pt x="730250" y="15240"/>
                  </a:cubicBezTo>
                  <a:cubicBezTo>
                    <a:pt x="815340" y="6350"/>
                    <a:pt x="875030" y="2540"/>
                    <a:pt x="958850" y="1270"/>
                  </a:cubicBezTo>
                  <a:cubicBezTo>
                    <a:pt x="1061720" y="0"/>
                    <a:pt x="1168400" y="2540"/>
                    <a:pt x="1304290" y="12700"/>
                  </a:cubicBezTo>
                  <a:cubicBezTo>
                    <a:pt x="1502410" y="29210"/>
                    <a:pt x="1790700" y="87630"/>
                    <a:pt x="2032000" y="104140"/>
                  </a:cubicBezTo>
                  <a:cubicBezTo>
                    <a:pt x="2270760" y="119380"/>
                    <a:pt x="2600960" y="99060"/>
                    <a:pt x="2747010" y="109220"/>
                  </a:cubicBezTo>
                  <a:cubicBezTo>
                    <a:pt x="2811780" y="113030"/>
                    <a:pt x="2858770" y="115570"/>
                    <a:pt x="2886710" y="125730"/>
                  </a:cubicBezTo>
                  <a:cubicBezTo>
                    <a:pt x="2901950" y="132080"/>
                    <a:pt x="2910840" y="137160"/>
                    <a:pt x="2917190" y="147320"/>
                  </a:cubicBezTo>
                  <a:cubicBezTo>
                    <a:pt x="2923540" y="156210"/>
                    <a:pt x="2927350" y="171450"/>
                    <a:pt x="2924810" y="182880"/>
                  </a:cubicBezTo>
                  <a:cubicBezTo>
                    <a:pt x="2923540" y="193040"/>
                    <a:pt x="2917190" y="207010"/>
                    <a:pt x="2908300" y="214630"/>
                  </a:cubicBezTo>
                  <a:cubicBezTo>
                    <a:pt x="2899410" y="222250"/>
                    <a:pt x="2894330" y="223520"/>
                    <a:pt x="2874010" y="227330"/>
                  </a:cubicBezTo>
                  <a:cubicBezTo>
                    <a:pt x="2753360" y="248920"/>
                    <a:pt x="1811020" y="236220"/>
                    <a:pt x="1565910" y="214630"/>
                  </a:cubicBezTo>
                  <a:cubicBezTo>
                    <a:pt x="1468120" y="205740"/>
                    <a:pt x="1394460" y="203200"/>
                    <a:pt x="1362710" y="180340"/>
                  </a:cubicBezTo>
                  <a:cubicBezTo>
                    <a:pt x="1348740" y="170180"/>
                    <a:pt x="1344930" y="154940"/>
                    <a:pt x="1342390" y="142240"/>
                  </a:cubicBezTo>
                  <a:cubicBezTo>
                    <a:pt x="1341120" y="132080"/>
                    <a:pt x="1342390" y="121920"/>
                    <a:pt x="1346200" y="113030"/>
                  </a:cubicBezTo>
                  <a:cubicBezTo>
                    <a:pt x="1350010" y="104140"/>
                    <a:pt x="1355090" y="95250"/>
                    <a:pt x="1362710" y="88900"/>
                  </a:cubicBezTo>
                  <a:cubicBezTo>
                    <a:pt x="1372870" y="81280"/>
                    <a:pt x="1380490" y="77470"/>
                    <a:pt x="1403350" y="73660"/>
                  </a:cubicBezTo>
                  <a:cubicBezTo>
                    <a:pt x="1487170" y="60960"/>
                    <a:pt x="1772920" y="91440"/>
                    <a:pt x="2024380" y="96520"/>
                  </a:cubicBezTo>
                  <a:cubicBezTo>
                    <a:pt x="2409190" y="104140"/>
                    <a:pt x="3274060" y="81280"/>
                    <a:pt x="3488690" y="104140"/>
                  </a:cubicBezTo>
                  <a:cubicBezTo>
                    <a:pt x="3548380" y="110490"/>
                    <a:pt x="3582670" y="109220"/>
                    <a:pt x="3604260" y="128270"/>
                  </a:cubicBezTo>
                  <a:cubicBezTo>
                    <a:pt x="3619500" y="142240"/>
                    <a:pt x="3628390" y="170180"/>
                    <a:pt x="3623310" y="185420"/>
                  </a:cubicBezTo>
                  <a:cubicBezTo>
                    <a:pt x="3619500" y="201930"/>
                    <a:pt x="3604260" y="213360"/>
                    <a:pt x="3576320" y="224790"/>
                  </a:cubicBezTo>
                  <a:cubicBezTo>
                    <a:pt x="3483610" y="265430"/>
                    <a:pt x="3096260" y="279400"/>
                    <a:pt x="2890520" y="307340"/>
                  </a:cubicBezTo>
                  <a:cubicBezTo>
                    <a:pt x="2722880" y="331470"/>
                    <a:pt x="2504440" y="401320"/>
                    <a:pt x="2434590" y="381000"/>
                  </a:cubicBezTo>
                  <a:cubicBezTo>
                    <a:pt x="2410460" y="374650"/>
                    <a:pt x="2396490" y="358140"/>
                    <a:pt x="2391410" y="342900"/>
                  </a:cubicBezTo>
                  <a:cubicBezTo>
                    <a:pt x="2387600" y="328930"/>
                    <a:pt x="2393950" y="307340"/>
                    <a:pt x="2402840" y="297180"/>
                  </a:cubicBezTo>
                  <a:cubicBezTo>
                    <a:pt x="2411730" y="285750"/>
                    <a:pt x="2420620" y="283210"/>
                    <a:pt x="2447290" y="279400"/>
                  </a:cubicBezTo>
                  <a:cubicBezTo>
                    <a:pt x="2585720" y="262890"/>
                    <a:pt x="3696970" y="346710"/>
                    <a:pt x="3822700" y="454660"/>
                  </a:cubicBezTo>
                  <a:cubicBezTo>
                    <a:pt x="3856990" y="485140"/>
                    <a:pt x="3859530" y="528320"/>
                    <a:pt x="3850640" y="554990"/>
                  </a:cubicBezTo>
                  <a:cubicBezTo>
                    <a:pt x="3843020" y="580390"/>
                    <a:pt x="3817620" y="593090"/>
                    <a:pt x="3776980" y="614680"/>
                  </a:cubicBezTo>
                  <a:cubicBezTo>
                    <a:pt x="3667760" y="671830"/>
                    <a:pt x="3230880" y="767080"/>
                    <a:pt x="3102610" y="812800"/>
                  </a:cubicBezTo>
                  <a:cubicBezTo>
                    <a:pt x="3050540" y="830580"/>
                    <a:pt x="3020060" y="857250"/>
                    <a:pt x="2993390" y="857250"/>
                  </a:cubicBezTo>
                  <a:cubicBezTo>
                    <a:pt x="2979420" y="857250"/>
                    <a:pt x="2967990" y="852170"/>
                    <a:pt x="2959100" y="844550"/>
                  </a:cubicBezTo>
                  <a:cubicBezTo>
                    <a:pt x="2950210" y="834390"/>
                    <a:pt x="2941320" y="812800"/>
                    <a:pt x="2942590" y="798830"/>
                  </a:cubicBezTo>
                  <a:cubicBezTo>
                    <a:pt x="2943860" y="787400"/>
                    <a:pt x="2951480" y="774700"/>
                    <a:pt x="2959100" y="767080"/>
                  </a:cubicBezTo>
                  <a:cubicBezTo>
                    <a:pt x="2967990" y="759460"/>
                    <a:pt x="2974340" y="756920"/>
                    <a:pt x="2993390" y="754380"/>
                  </a:cubicBezTo>
                  <a:cubicBezTo>
                    <a:pt x="3079750" y="739140"/>
                    <a:pt x="3629660" y="750570"/>
                    <a:pt x="3716020" y="767080"/>
                  </a:cubicBezTo>
                  <a:cubicBezTo>
                    <a:pt x="3736340" y="770890"/>
                    <a:pt x="3742690" y="772160"/>
                    <a:pt x="3751580" y="779780"/>
                  </a:cubicBezTo>
                  <a:cubicBezTo>
                    <a:pt x="3760470" y="787400"/>
                    <a:pt x="3769360" y="801370"/>
                    <a:pt x="3769360" y="812800"/>
                  </a:cubicBezTo>
                  <a:cubicBezTo>
                    <a:pt x="3769360" y="829310"/>
                    <a:pt x="3764280" y="853440"/>
                    <a:pt x="3741420" y="867410"/>
                  </a:cubicBezTo>
                  <a:cubicBezTo>
                    <a:pt x="3674110" y="910590"/>
                    <a:pt x="3370580" y="885190"/>
                    <a:pt x="3171190" y="889000"/>
                  </a:cubicBezTo>
                  <a:cubicBezTo>
                    <a:pt x="2954020" y="892810"/>
                    <a:pt x="2570480" y="902970"/>
                    <a:pt x="2487930" y="887730"/>
                  </a:cubicBezTo>
                  <a:cubicBezTo>
                    <a:pt x="2468880" y="883920"/>
                    <a:pt x="2462530" y="882650"/>
                    <a:pt x="2453640" y="875030"/>
                  </a:cubicBezTo>
                  <a:cubicBezTo>
                    <a:pt x="2446020" y="867410"/>
                    <a:pt x="2438400" y="854710"/>
                    <a:pt x="2437130" y="842010"/>
                  </a:cubicBezTo>
                  <a:cubicBezTo>
                    <a:pt x="2435860" y="829310"/>
                    <a:pt x="2444750" y="807720"/>
                    <a:pt x="2453640" y="797560"/>
                  </a:cubicBezTo>
                  <a:cubicBezTo>
                    <a:pt x="2462530" y="789940"/>
                    <a:pt x="2468880" y="788670"/>
                    <a:pt x="2487930" y="784860"/>
                  </a:cubicBezTo>
                  <a:cubicBezTo>
                    <a:pt x="2598420" y="764540"/>
                    <a:pt x="3454400" y="781050"/>
                    <a:pt x="3608070" y="787400"/>
                  </a:cubicBezTo>
                  <a:cubicBezTo>
                    <a:pt x="3647440" y="788670"/>
                    <a:pt x="3663950" y="786130"/>
                    <a:pt x="3683000" y="792480"/>
                  </a:cubicBezTo>
                  <a:cubicBezTo>
                    <a:pt x="3695700" y="796290"/>
                    <a:pt x="3705860" y="801370"/>
                    <a:pt x="3712210" y="810260"/>
                  </a:cubicBezTo>
                  <a:cubicBezTo>
                    <a:pt x="3719830" y="821690"/>
                    <a:pt x="3723640" y="842010"/>
                    <a:pt x="3719830" y="854710"/>
                  </a:cubicBezTo>
                  <a:cubicBezTo>
                    <a:pt x="3716020" y="867410"/>
                    <a:pt x="3707130" y="877570"/>
                    <a:pt x="3688080" y="886460"/>
                  </a:cubicBezTo>
                  <a:cubicBezTo>
                    <a:pt x="3628390" y="911860"/>
                    <a:pt x="3409950" y="905510"/>
                    <a:pt x="3272790" y="906780"/>
                  </a:cubicBezTo>
                  <a:cubicBezTo>
                    <a:pt x="3138170" y="908050"/>
                    <a:pt x="2941320" y="918210"/>
                    <a:pt x="2875280" y="895350"/>
                  </a:cubicBezTo>
                  <a:cubicBezTo>
                    <a:pt x="2849880" y="886460"/>
                    <a:pt x="2834640" y="876300"/>
                    <a:pt x="2829560" y="861060"/>
                  </a:cubicBezTo>
                  <a:cubicBezTo>
                    <a:pt x="2824480" y="845820"/>
                    <a:pt x="2827020" y="822960"/>
                    <a:pt x="2846070" y="805180"/>
                  </a:cubicBezTo>
                  <a:cubicBezTo>
                    <a:pt x="2913380" y="744220"/>
                    <a:pt x="3337560" y="703580"/>
                    <a:pt x="3566160" y="662940"/>
                  </a:cubicBezTo>
                  <a:cubicBezTo>
                    <a:pt x="3771900" y="626110"/>
                    <a:pt x="4084320" y="553720"/>
                    <a:pt x="4155440" y="568960"/>
                  </a:cubicBezTo>
                  <a:cubicBezTo>
                    <a:pt x="4173220" y="572770"/>
                    <a:pt x="4179570" y="580390"/>
                    <a:pt x="4185920" y="590550"/>
                  </a:cubicBezTo>
                  <a:cubicBezTo>
                    <a:pt x="4192270" y="599440"/>
                    <a:pt x="4196080" y="614680"/>
                    <a:pt x="4194810" y="626110"/>
                  </a:cubicBezTo>
                  <a:cubicBezTo>
                    <a:pt x="4193540" y="637540"/>
                    <a:pt x="4185920" y="651510"/>
                    <a:pt x="4178300" y="659130"/>
                  </a:cubicBezTo>
                  <a:cubicBezTo>
                    <a:pt x="4169410" y="666750"/>
                    <a:pt x="4164330" y="668020"/>
                    <a:pt x="4142740" y="671830"/>
                  </a:cubicBezTo>
                  <a:cubicBezTo>
                    <a:pt x="3978910" y="702310"/>
                    <a:pt x="2061210" y="702310"/>
                    <a:pt x="1894840" y="671830"/>
                  </a:cubicBezTo>
                  <a:cubicBezTo>
                    <a:pt x="1873250" y="668020"/>
                    <a:pt x="1869440" y="666750"/>
                    <a:pt x="1860550" y="659130"/>
                  </a:cubicBezTo>
                  <a:cubicBezTo>
                    <a:pt x="1851660" y="651510"/>
                    <a:pt x="1844040" y="637540"/>
                    <a:pt x="1842770" y="626110"/>
                  </a:cubicBezTo>
                  <a:cubicBezTo>
                    <a:pt x="1841500" y="612140"/>
                    <a:pt x="1850390" y="590550"/>
                    <a:pt x="1860550" y="580390"/>
                  </a:cubicBezTo>
                  <a:cubicBezTo>
                    <a:pt x="1868170" y="571500"/>
                    <a:pt x="1894840" y="567690"/>
                    <a:pt x="1894840" y="56769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4" name="Group 184"/>
          <p:cNvGrpSpPr/>
          <p:nvPr/>
        </p:nvGrpSpPr>
        <p:grpSpPr>
          <a:xfrm>
            <a:off x="14400258" y="4358010"/>
            <a:ext cx="2242185" cy="513397"/>
            <a:chOff x="0" y="0"/>
            <a:chExt cx="2989580" cy="684530"/>
          </a:xfrm>
        </p:grpSpPr>
        <p:sp>
          <p:nvSpPr>
            <p:cNvPr id="185" name="Freeform 185"/>
            <p:cNvSpPr/>
            <p:nvPr/>
          </p:nvSpPr>
          <p:spPr>
            <a:xfrm>
              <a:off x="46990" y="30480"/>
              <a:ext cx="2893060" cy="605790"/>
            </a:xfrm>
            <a:custGeom>
              <a:avLst/>
              <a:gdLst/>
              <a:ahLst/>
              <a:cxnLst/>
              <a:rect l="l" t="t" r="r" b="b"/>
              <a:pathLst>
                <a:path w="2893060" h="605790">
                  <a:moveTo>
                    <a:pt x="69850" y="167640"/>
                  </a:moveTo>
                  <a:cubicBezTo>
                    <a:pt x="712470" y="196850"/>
                    <a:pt x="1341120" y="154940"/>
                    <a:pt x="1432560" y="176530"/>
                  </a:cubicBezTo>
                  <a:cubicBezTo>
                    <a:pt x="1449070" y="180340"/>
                    <a:pt x="1451610" y="182880"/>
                    <a:pt x="1459230" y="190500"/>
                  </a:cubicBezTo>
                  <a:cubicBezTo>
                    <a:pt x="1468120" y="199390"/>
                    <a:pt x="1478280" y="217170"/>
                    <a:pt x="1480820" y="231140"/>
                  </a:cubicBezTo>
                  <a:cubicBezTo>
                    <a:pt x="1482090" y="245110"/>
                    <a:pt x="1477010" y="262890"/>
                    <a:pt x="1469390" y="274320"/>
                  </a:cubicBezTo>
                  <a:cubicBezTo>
                    <a:pt x="1461770" y="285750"/>
                    <a:pt x="1452880" y="293370"/>
                    <a:pt x="1432560" y="299720"/>
                  </a:cubicBezTo>
                  <a:cubicBezTo>
                    <a:pt x="1380490" y="316230"/>
                    <a:pt x="1250950" y="299720"/>
                    <a:pt x="1126490" y="307340"/>
                  </a:cubicBezTo>
                  <a:cubicBezTo>
                    <a:pt x="932180" y="320040"/>
                    <a:pt x="473710" y="397510"/>
                    <a:pt x="383540" y="387350"/>
                  </a:cubicBezTo>
                  <a:cubicBezTo>
                    <a:pt x="361950" y="384810"/>
                    <a:pt x="354330" y="381000"/>
                    <a:pt x="345440" y="374650"/>
                  </a:cubicBezTo>
                  <a:cubicBezTo>
                    <a:pt x="337820" y="368300"/>
                    <a:pt x="332740" y="361950"/>
                    <a:pt x="328930" y="353060"/>
                  </a:cubicBezTo>
                  <a:cubicBezTo>
                    <a:pt x="325120" y="341630"/>
                    <a:pt x="325120" y="323850"/>
                    <a:pt x="327660" y="312420"/>
                  </a:cubicBezTo>
                  <a:cubicBezTo>
                    <a:pt x="330200" y="303530"/>
                    <a:pt x="335280" y="295910"/>
                    <a:pt x="342900" y="289560"/>
                  </a:cubicBezTo>
                  <a:cubicBezTo>
                    <a:pt x="351790" y="281940"/>
                    <a:pt x="363220" y="276860"/>
                    <a:pt x="379730" y="274320"/>
                  </a:cubicBezTo>
                  <a:cubicBezTo>
                    <a:pt x="411480" y="270510"/>
                    <a:pt x="462280" y="289560"/>
                    <a:pt x="521970" y="293370"/>
                  </a:cubicBezTo>
                  <a:cubicBezTo>
                    <a:pt x="624840" y="299720"/>
                    <a:pt x="840740" y="287020"/>
                    <a:pt x="939800" y="290830"/>
                  </a:cubicBezTo>
                  <a:cubicBezTo>
                    <a:pt x="993140" y="292100"/>
                    <a:pt x="1037590" y="292100"/>
                    <a:pt x="1062990" y="299720"/>
                  </a:cubicBezTo>
                  <a:cubicBezTo>
                    <a:pt x="1075690" y="303530"/>
                    <a:pt x="1083310" y="306070"/>
                    <a:pt x="1089660" y="314960"/>
                  </a:cubicBezTo>
                  <a:cubicBezTo>
                    <a:pt x="1099820" y="326390"/>
                    <a:pt x="1112520" y="353060"/>
                    <a:pt x="1109980" y="370840"/>
                  </a:cubicBezTo>
                  <a:cubicBezTo>
                    <a:pt x="1107440" y="388620"/>
                    <a:pt x="1098550" y="406400"/>
                    <a:pt x="1075690" y="419100"/>
                  </a:cubicBezTo>
                  <a:cubicBezTo>
                    <a:pt x="1009650" y="453390"/>
                    <a:pt x="660400" y="445770"/>
                    <a:pt x="590550" y="425450"/>
                  </a:cubicBezTo>
                  <a:cubicBezTo>
                    <a:pt x="570230" y="419100"/>
                    <a:pt x="561340" y="410210"/>
                    <a:pt x="553720" y="398780"/>
                  </a:cubicBezTo>
                  <a:cubicBezTo>
                    <a:pt x="544830" y="387350"/>
                    <a:pt x="539750" y="368300"/>
                    <a:pt x="542290" y="354330"/>
                  </a:cubicBezTo>
                  <a:cubicBezTo>
                    <a:pt x="543560" y="340360"/>
                    <a:pt x="552450" y="322580"/>
                    <a:pt x="563880" y="313690"/>
                  </a:cubicBezTo>
                  <a:cubicBezTo>
                    <a:pt x="574040" y="303530"/>
                    <a:pt x="589280" y="297180"/>
                    <a:pt x="607060" y="297180"/>
                  </a:cubicBezTo>
                  <a:cubicBezTo>
                    <a:pt x="629920" y="297180"/>
                    <a:pt x="655320" y="320040"/>
                    <a:pt x="692150" y="330200"/>
                  </a:cubicBezTo>
                  <a:cubicBezTo>
                    <a:pt x="759460" y="345440"/>
                    <a:pt x="867410" y="354330"/>
                    <a:pt x="975360" y="361950"/>
                  </a:cubicBezTo>
                  <a:cubicBezTo>
                    <a:pt x="1118870" y="370840"/>
                    <a:pt x="1329690" y="373380"/>
                    <a:pt x="1478280" y="368300"/>
                  </a:cubicBezTo>
                  <a:cubicBezTo>
                    <a:pt x="1596390" y="365760"/>
                    <a:pt x="1744980" y="334010"/>
                    <a:pt x="1798320" y="346710"/>
                  </a:cubicBezTo>
                  <a:cubicBezTo>
                    <a:pt x="1817370" y="350520"/>
                    <a:pt x="1826260" y="356870"/>
                    <a:pt x="1833880" y="367030"/>
                  </a:cubicBezTo>
                  <a:cubicBezTo>
                    <a:pt x="1841500" y="377190"/>
                    <a:pt x="1846580" y="393700"/>
                    <a:pt x="1846580" y="407670"/>
                  </a:cubicBezTo>
                  <a:cubicBezTo>
                    <a:pt x="1845310" y="420370"/>
                    <a:pt x="1838960" y="435610"/>
                    <a:pt x="1830070" y="445770"/>
                  </a:cubicBezTo>
                  <a:cubicBezTo>
                    <a:pt x="1821180" y="454660"/>
                    <a:pt x="1813560" y="458470"/>
                    <a:pt x="1791970" y="462280"/>
                  </a:cubicBezTo>
                  <a:cubicBezTo>
                    <a:pt x="1686560" y="486410"/>
                    <a:pt x="920750" y="476250"/>
                    <a:pt x="817880" y="457200"/>
                  </a:cubicBezTo>
                  <a:cubicBezTo>
                    <a:pt x="797560" y="453390"/>
                    <a:pt x="791210" y="450850"/>
                    <a:pt x="782320" y="443230"/>
                  </a:cubicBezTo>
                  <a:cubicBezTo>
                    <a:pt x="773430" y="435610"/>
                    <a:pt x="764540" y="422910"/>
                    <a:pt x="764540" y="410210"/>
                  </a:cubicBezTo>
                  <a:cubicBezTo>
                    <a:pt x="764540" y="393700"/>
                    <a:pt x="770890" y="372110"/>
                    <a:pt x="792480" y="355600"/>
                  </a:cubicBezTo>
                  <a:cubicBezTo>
                    <a:pt x="861060" y="307340"/>
                    <a:pt x="1168400" y="298450"/>
                    <a:pt x="1353820" y="264160"/>
                  </a:cubicBezTo>
                  <a:cubicBezTo>
                    <a:pt x="1540510" y="229870"/>
                    <a:pt x="1835150" y="151130"/>
                    <a:pt x="1911350" y="149860"/>
                  </a:cubicBezTo>
                  <a:cubicBezTo>
                    <a:pt x="1930400" y="149860"/>
                    <a:pt x="1938020" y="149860"/>
                    <a:pt x="1948180" y="156210"/>
                  </a:cubicBezTo>
                  <a:cubicBezTo>
                    <a:pt x="1958340" y="162560"/>
                    <a:pt x="1968500" y="173990"/>
                    <a:pt x="1971040" y="185420"/>
                  </a:cubicBezTo>
                  <a:cubicBezTo>
                    <a:pt x="1974850" y="196850"/>
                    <a:pt x="1974850" y="212090"/>
                    <a:pt x="1969770" y="222250"/>
                  </a:cubicBezTo>
                  <a:cubicBezTo>
                    <a:pt x="1964690" y="233680"/>
                    <a:pt x="1960880" y="242570"/>
                    <a:pt x="1943100" y="250190"/>
                  </a:cubicBezTo>
                  <a:cubicBezTo>
                    <a:pt x="1883410" y="273050"/>
                    <a:pt x="1520190" y="251460"/>
                    <a:pt x="1455420" y="228600"/>
                  </a:cubicBezTo>
                  <a:cubicBezTo>
                    <a:pt x="1437640" y="223520"/>
                    <a:pt x="1431290" y="217170"/>
                    <a:pt x="1423670" y="207010"/>
                  </a:cubicBezTo>
                  <a:cubicBezTo>
                    <a:pt x="1417320" y="196850"/>
                    <a:pt x="1412240" y="181610"/>
                    <a:pt x="1414780" y="170180"/>
                  </a:cubicBezTo>
                  <a:cubicBezTo>
                    <a:pt x="1419860" y="153670"/>
                    <a:pt x="1430020" y="135890"/>
                    <a:pt x="1456690" y="124460"/>
                  </a:cubicBezTo>
                  <a:cubicBezTo>
                    <a:pt x="1540510" y="85090"/>
                    <a:pt x="1864360" y="111760"/>
                    <a:pt x="2084070" y="96520"/>
                  </a:cubicBezTo>
                  <a:cubicBezTo>
                    <a:pt x="2326640" y="78740"/>
                    <a:pt x="2763520" y="1270"/>
                    <a:pt x="2848610" y="20320"/>
                  </a:cubicBezTo>
                  <a:cubicBezTo>
                    <a:pt x="2866390" y="24130"/>
                    <a:pt x="2872740" y="29210"/>
                    <a:pt x="2879090" y="38100"/>
                  </a:cubicBezTo>
                  <a:cubicBezTo>
                    <a:pt x="2886710" y="46990"/>
                    <a:pt x="2891790" y="60960"/>
                    <a:pt x="2890520" y="72390"/>
                  </a:cubicBezTo>
                  <a:cubicBezTo>
                    <a:pt x="2890520" y="83820"/>
                    <a:pt x="2884170" y="97790"/>
                    <a:pt x="2876550" y="105410"/>
                  </a:cubicBezTo>
                  <a:cubicBezTo>
                    <a:pt x="2868930" y="114300"/>
                    <a:pt x="2856230" y="119380"/>
                    <a:pt x="2843530" y="120650"/>
                  </a:cubicBezTo>
                  <a:cubicBezTo>
                    <a:pt x="2827020" y="123190"/>
                    <a:pt x="2811780" y="111760"/>
                    <a:pt x="2781300" y="110490"/>
                  </a:cubicBezTo>
                  <a:cubicBezTo>
                    <a:pt x="2697480" y="104140"/>
                    <a:pt x="2435860" y="110490"/>
                    <a:pt x="2316480" y="123190"/>
                  </a:cubicBezTo>
                  <a:cubicBezTo>
                    <a:pt x="2240280" y="132080"/>
                    <a:pt x="2133600" y="160020"/>
                    <a:pt x="2132330" y="157480"/>
                  </a:cubicBezTo>
                  <a:cubicBezTo>
                    <a:pt x="2132330" y="156210"/>
                    <a:pt x="2192020" y="135890"/>
                    <a:pt x="2230120" y="130810"/>
                  </a:cubicBezTo>
                  <a:cubicBezTo>
                    <a:pt x="2278380" y="125730"/>
                    <a:pt x="2363470" y="125730"/>
                    <a:pt x="2397760" y="137160"/>
                  </a:cubicBezTo>
                  <a:cubicBezTo>
                    <a:pt x="2414270" y="143510"/>
                    <a:pt x="2424430" y="152400"/>
                    <a:pt x="2432050" y="163830"/>
                  </a:cubicBezTo>
                  <a:cubicBezTo>
                    <a:pt x="2439670" y="175260"/>
                    <a:pt x="2442210" y="194310"/>
                    <a:pt x="2440940" y="205740"/>
                  </a:cubicBezTo>
                  <a:cubicBezTo>
                    <a:pt x="2439670" y="215900"/>
                    <a:pt x="2435860" y="226060"/>
                    <a:pt x="2429510" y="233680"/>
                  </a:cubicBezTo>
                  <a:cubicBezTo>
                    <a:pt x="2421890" y="242570"/>
                    <a:pt x="2409190" y="251460"/>
                    <a:pt x="2392680" y="256540"/>
                  </a:cubicBezTo>
                  <a:cubicBezTo>
                    <a:pt x="2363470" y="265430"/>
                    <a:pt x="2321560" y="254000"/>
                    <a:pt x="2261870" y="256540"/>
                  </a:cubicBezTo>
                  <a:cubicBezTo>
                    <a:pt x="2138680" y="262890"/>
                    <a:pt x="1766570" y="294640"/>
                    <a:pt x="1689100" y="318770"/>
                  </a:cubicBezTo>
                  <a:cubicBezTo>
                    <a:pt x="1668780" y="325120"/>
                    <a:pt x="1666240" y="339090"/>
                    <a:pt x="1652270" y="339090"/>
                  </a:cubicBezTo>
                  <a:cubicBezTo>
                    <a:pt x="1638300" y="340360"/>
                    <a:pt x="1615440" y="332740"/>
                    <a:pt x="1606550" y="321310"/>
                  </a:cubicBezTo>
                  <a:cubicBezTo>
                    <a:pt x="1596390" y="311150"/>
                    <a:pt x="1590040" y="287020"/>
                    <a:pt x="1593850" y="273050"/>
                  </a:cubicBezTo>
                  <a:cubicBezTo>
                    <a:pt x="1598930" y="257810"/>
                    <a:pt x="1619250" y="238760"/>
                    <a:pt x="1639570" y="232410"/>
                  </a:cubicBezTo>
                  <a:cubicBezTo>
                    <a:pt x="1667510" y="224790"/>
                    <a:pt x="1704340" y="247650"/>
                    <a:pt x="1752600" y="251460"/>
                  </a:cubicBezTo>
                  <a:cubicBezTo>
                    <a:pt x="1842770" y="260350"/>
                    <a:pt x="2000250" y="260350"/>
                    <a:pt x="2133600" y="257810"/>
                  </a:cubicBezTo>
                  <a:cubicBezTo>
                    <a:pt x="2279650" y="256540"/>
                    <a:pt x="2529840" y="227330"/>
                    <a:pt x="2594610" y="234950"/>
                  </a:cubicBezTo>
                  <a:cubicBezTo>
                    <a:pt x="2612390" y="237490"/>
                    <a:pt x="2620010" y="238760"/>
                    <a:pt x="2627630" y="246380"/>
                  </a:cubicBezTo>
                  <a:cubicBezTo>
                    <a:pt x="2636520" y="252730"/>
                    <a:pt x="2644140" y="265430"/>
                    <a:pt x="2646680" y="276860"/>
                  </a:cubicBezTo>
                  <a:cubicBezTo>
                    <a:pt x="2647950" y="287020"/>
                    <a:pt x="2645410" y="300990"/>
                    <a:pt x="2639060" y="311150"/>
                  </a:cubicBezTo>
                  <a:cubicBezTo>
                    <a:pt x="2633980" y="320040"/>
                    <a:pt x="2627630" y="326390"/>
                    <a:pt x="2612390" y="332740"/>
                  </a:cubicBezTo>
                  <a:cubicBezTo>
                    <a:pt x="2557780" y="350520"/>
                    <a:pt x="2283460" y="355600"/>
                    <a:pt x="2222500" y="332740"/>
                  </a:cubicBezTo>
                  <a:cubicBezTo>
                    <a:pt x="2200910" y="325120"/>
                    <a:pt x="2190750" y="312420"/>
                    <a:pt x="2184400" y="298450"/>
                  </a:cubicBezTo>
                  <a:cubicBezTo>
                    <a:pt x="2179320" y="287020"/>
                    <a:pt x="2179320" y="270510"/>
                    <a:pt x="2185670" y="259080"/>
                  </a:cubicBezTo>
                  <a:cubicBezTo>
                    <a:pt x="2193290" y="245110"/>
                    <a:pt x="2211070" y="232410"/>
                    <a:pt x="2237740" y="224790"/>
                  </a:cubicBezTo>
                  <a:cubicBezTo>
                    <a:pt x="2296160" y="207010"/>
                    <a:pt x="2538730" y="251460"/>
                    <a:pt x="2545080" y="231140"/>
                  </a:cubicBezTo>
                  <a:cubicBezTo>
                    <a:pt x="2548890" y="217170"/>
                    <a:pt x="2440940" y="186690"/>
                    <a:pt x="2423160" y="157480"/>
                  </a:cubicBezTo>
                  <a:cubicBezTo>
                    <a:pt x="2411730" y="138430"/>
                    <a:pt x="2413000" y="113030"/>
                    <a:pt x="2419350" y="96520"/>
                  </a:cubicBezTo>
                  <a:cubicBezTo>
                    <a:pt x="2424430" y="82550"/>
                    <a:pt x="2433320" y="71120"/>
                    <a:pt x="2452370" y="63500"/>
                  </a:cubicBezTo>
                  <a:cubicBezTo>
                    <a:pt x="2498090" y="44450"/>
                    <a:pt x="2683510" y="59690"/>
                    <a:pt x="2725420" y="71120"/>
                  </a:cubicBezTo>
                  <a:cubicBezTo>
                    <a:pt x="2739390" y="74930"/>
                    <a:pt x="2744470" y="77470"/>
                    <a:pt x="2750820" y="85090"/>
                  </a:cubicBezTo>
                  <a:cubicBezTo>
                    <a:pt x="2759710" y="93980"/>
                    <a:pt x="2769870" y="110490"/>
                    <a:pt x="2771140" y="123190"/>
                  </a:cubicBezTo>
                  <a:cubicBezTo>
                    <a:pt x="2773680" y="133350"/>
                    <a:pt x="2772410" y="143510"/>
                    <a:pt x="2767330" y="152400"/>
                  </a:cubicBezTo>
                  <a:cubicBezTo>
                    <a:pt x="2762250" y="163830"/>
                    <a:pt x="2757170" y="175260"/>
                    <a:pt x="2738120" y="185420"/>
                  </a:cubicBezTo>
                  <a:cubicBezTo>
                    <a:pt x="2686050" y="215900"/>
                    <a:pt x="2468880" y="236220"/>
                    <a:pt x="2362200" y="262890"/>
                  </a:cubicBezTo>
                  <a:cubicBezTo>
                    <a:pt x="2280920" y="283210"/>
                    <a:pt x="2155190" y="331470"/>
                    <a:pt x="2152650" y="323850"/>
                  </a:cubicBezTo>
                  <a:cubicBezTo>
                    <a:pt x="2150110" y="320040"/>
                    <a:pt x="2190750" y="289560"/>
                    <a:pt x="2222500" y="280670"/>
                  </a:cubicBezTo>
                  <a:cubicBezTo>
                    <a:pt x="2280920" y="265430"/>
                    <a:pt x="2435860" y="274320"/>
                    <a:pt x="2481580" y="289560"/>
                  </a:cubicBezTo>
                  <a:cubicBezTo>
                    <a:pt x="2501900" y="295910"/>
                    <a:pt x="2512060" y="304800"/>
                    <a:pt x="2519680" y="314960"/>
                  </a:cubicBezTo>
                  <a:cubicBezTo>
                    <a:pt x="2526030" y="323850"/>
                    <a:pt x="2529840" y="334010"/>
                    <a:pt x="2531110" y="344170"/>
                  </a:cubicBezTo>
                  <a:cubicBezTo>
                    <a:pt x="2531110" y="354330"/>
                    <a:pt x="2531110" y="364490"/>
                    <a:pt x="2527300" y="374650"/>
                  </a:cubicBezTo>
                  <a:cubicBezTo>
                    <a:pt x="2520950" y="386080"/>
                    <a:pt x="2515870" y="400050"/>
                    <a:pt x="2496820" y="408940"/>
                  </a:cubicBezTo>
                  <a:cubicBezTo>
                    <a:pt x="2438400" y="435610"/>
                    <a:pt x="2136140" y="397510"/>
                    <a:pt x="2077720" y="420370"/>
                  </a:cubicBezTo>
                  <a:cubicBezTo>
                    <a:pt x="2059940" y="427990"/>
                    <a:pt x="2059940" y="445770"/>
                    <a:pt x="2048510" y="447040"/>
                  </a:cubicBezTo>
                  <a:cubicBezTo>
                    <a:pt x="2034540" y="449580"/>
                    <a:pt x="2007870" y="435610"/>
                    <a:pt x="1997710" y="424180"/>
                  </a:cubicBezTo>
                  <a:cubicBezTo>
                    <a:pt x="1990090" y="414020"/>
                    <a:pt x="1985010" y="397510"/>
                    <a:pt x="1986280" y="383540"/>
                  </a:cubicBezTo>
                  <a:cubicBezTo>
                    <a:pt x="1987550" y="370840"/>
                    <a:pt x="1995170" y="355600"/>
                    <a:pt x="2004060" y="346710"/>
                  </a:cubicBezTo>
                  <a:cubicBezTo>
                    <a:pt x="2012950" y="337820"/>
                    <a:pt x="2026920" y="331470"/>
                    <a:pt x="2042160" y="330200"/>
                  </a:cubicBezTo>
                  <a:cubicBezTo>
                    <a:pt x="2067560" y="326390"/>
                    <a:pt x="2096770" y="341630"/>
                    <a:pt x="2142490" y="345440"/>
                  </a:cubicBezTo>
                  <a:cubicBezTo>
                    <a:pt x="2237740" y="355600"/>
                    <a:pt x="2527300" y="330200"/>
                    <a:pt x="2593340" y="361950"/>
                  </a:cubicBezTo>
                  <a:cubicBezTo>
                    <a:pt x="2618740" y="373380"/>
                    <a:pt x="2631440" y="391160"/>
                    <a:pt x="2633980" y="407670"/>
                  </a:cubicBezTo>
                  <a:cubicBezTo>
                    <a:pt x="2635250" y="424180"/>
                    <a:pt x="2623820" y="449580"/>
                    <a:pt x="2604770" y="461010"/>
                  </a:cubicBezTo>
                  <a:cubicBezTo>
                    <a:pt x="2571750" y="480060"/>
                    <a:pt x="2418080" y="462280"/>
                    <a:pt x="2415540" y="450850"/>
                  </a:cubicBezTo>
                  <a:cubicBezTo>
                    <a:pt x="2414270" y="444500"/>
                    <a:pt x="2448560" y="426720"/>
                    <a:pt x="2473960" y="421640"/>
                  </a:cubicBezTo>
                  <a:cubicBezTo>
                    <a:pt x="2514600" y="415290"/>
                    <a:pt x="2607310" y="422910"/>
                    <a:pt x="2639060" y="439420"/>
                  </a:cubicBezTo>
                  <a:cubicBezTo>
                    <a:pt x="2655570" y="448310"/>
                    <a:pt x="2664460" y="461010"/>
                    <a:pt x="2669540" y="473710"/>
                  </a:cubicBezTo>
                  <a:cubicBezTo>
                    <a:pt x="2673350" y="483870"/>
                    <a:pt x="2674620" y="494030"/>
                    <a:pt x="2673350" y="504190"/>
                  </a:cubicBezTo>
                  <a:cubicBezTo>
                    <a:pt x="2670810" y="516890"/>
                    <a:pt x="2661920" y="534670"/>
                    <a:pt x="2651760" y="544830"/>
                  </a:cubicBezTo>
                  <a:cubicBezTo>
                    <a:pt x="2640330" y="553720"/>
                    <a:pt x="2625090" y="558800"/>
                    <a:pt x="2608580" y="560070"/>
                  </a:cubicBezTo>
                  <a:cubicBezTo>
                    <a:pt x="2588260" y="562610"/>
                    <a:pt x="2557780" y="557530"/>
                    <a:pt x="2537460" y="549910"/>
                  </a:cubicBezTo>
                  <a:cubicBezTo>
                    <a:pt x="2522220" y="543560"/>
                    <a:pt x="2508250" y="535940"/>
                    <a:pt x="2499360" y="524510"/>
                  </a:cubicBezTo>
                  <a:cubicBezTo>
                    <a:pt x="2491740" y="513080"/>
                    <a:pt x="2486660" y="494030"/>
                    <a:pt x="2487930" y="480060"/>
                  </a:cubicBezTo>
                  <a:cubicBezTo>
                    <a:pt x="2489200" y="464820"/>
                    <a:pt x="2496820" y="448310"/>
                    <a:pt x="2509520" y="438150"/>
                  </a:cubicBezTo>
                  <a:cubicBezTo>
                    <a:pt x="2522220" y="427990"/>
                    <a:pt x="2543810" y="422910"/>
                    <a:pt x="2567940" y="422910"/>
                  </a:cubicBezTo>
                  <a:cubicBezTo>
                    <a:pt x="2607310" y="424180"/>
                    <a:pt x="2693670" y="454660"/>
                    <a:pt x="2724150" y="474980"/>
                  </a:cubicBezTo>
                  <a:cubicBezTo>
                    <a:pt x="2741930" y="486410"/>
                    <a:pt x="2750820" y="497840"/>
                    <a:pt x="2757170" y="510540"/>
                  </a:cubicBezTo>
                  <a:cubicBezTo>
                    <a:pt x="2762250" y="520700"/>
                    <a:pt x="2762250" y="532130"/>
                    <a:pt x="2760980" y="542290"/>
                  </a:cubicBezTo>
                  <a:cubicBezTo>
                    <a:pt x="2759710" y="552450"/>
                    <a:pt x="2757170" y="563880"/>
                    <a:pt x="2749550" y="572770"/>
                  </a:cubicBezTo>
                  <a:cubicBezTo>
                    <a:pt x="2741930" y="584200"/>
                    <a:pt x="2725420" y="596900"/>
                    <a:pt x="2711450" y="600710"/>
                  </a:cubicBezTo>
                  <a:cubicBezTo>
                    <a:pt x="2696210" y="604520"/>
                    <a:pt x="2680970" y="603250"/>
                    <a:pt x="2663190" y="595630"/>
                  </a:cubicBezTo>
                  <a:cubicBezTo>
                    <a:pt x="2628900" y="579120"/>
                    <a:pt x="2584450" y="511810"/>
                    <a:pt x="2537460" y="474980"/>
                  </a:cubicBezTo>
                  <a:cubicBezTo>
                    <a:pt x="2486660" y="434340"/>
                    <a:pt x="2393950" y="398780"/>
                    <a:pt x="2364740" y="363220"/>
                  </a:cubicBezTo>
                  <a:cubicBezTo>
                    <a:pt x="2349500" y="344170"/>
                    <a:pt x="2341880" y="325120"/>
                    <a:pt x="2343150" y="307340"/>
                  </a:cubicBezTo>
                  <a:cubicBezTo>
                    <a:pt x="2343150" y="293370"/>
                    <a:pt x="2352040" y="276860"/>
                    <a:pt x="2363470" y="266700"/>
                  </a:cubicBezTo>
                  <a:cubicBezTo>
                    <a:pt x="2373630" y="256540"/>
                    <a:pt x="2383790" y="254000"/>
                    <a:pt x="2405380" y="250190"/>
                  </a:cubicBezTo>
                  <a:cubicBezTo>
                    <a:pt x="2465070" y="238760"/>
                    <a:pt x="2683510" y="232410"/>
                    <a:pt x="2748280" y="259080"/>
                  </a:cubicBezTo>
                  <a:cubicBezTo>
                    <a:pt x="2780030" y="273050"/>
                    <a:pt x="2794000" y="292100"/>
                    <a:pt x="2807970" y="316230"/>
                  </a:cubicBezTo>
                  <a:cubicBezTo>
                    <a:pt x="2823210" y="344170"/>
                    <a:pt x="2829560" y="392430"/>
                    <a:pt x="2829560" y="419100"/>
                  </a:cubicBezTo>
                  <a:cubicBezTo>
                    <a:pt x="2828290" y="438150"/>
                    <a:pt x="2825750" y="454660"/>
                    <a:pt x="2815590" y="467360"/>
                  </a:cubicBezTo>
                  <a:cubicBezTo>
                    <a:pt x="2804160" y="481330"/>
                    <a:pt x="2776220" y="495300"/>
                    <a:pt x="2758440" y="495300"/>
                  </a:cubicBezTo>
                  <a:cubicBezTo>
                    <a:pt x="2741930" y="496570"/>
                    <a:pt x="2724150" y="487680"/>
                    <a:pt x="2712720" y="477520"/>
                  </a:cubicBezTo>
                  <a:cubicBezTo>
                    <a:pt x="2701290" y="466090"/>
                    <a:pt x="2689860" y="434340"/>
                    <a:pt x="2691130" y="433070"/>
                  </a:cubicBezTo>
                  <a:cubicBezTo>
                    <a:pt x="2692400" y="431800"/>
                    <a:pt x="2739390" y="486410"/>
                    <a:pt x="2734310" y="492760"/>
                  </a:cubicBezTo>
                  <a:cubicBezTo>
                    <a:pt x="2724150" y="504190"/>
                    <a:pt x="2527300" y="411480"/>
                    <a:pt x="2477770" y="370840"/>
                  </a:cubicBezTo>
                  <a:cubicBezTo>
                    <a:pt x="2449830" y="347980"/>
                    <a:pt x="2448560" y="314960"/>
                    <a:pt x="2426970" y="302260"/>
                  </a:cubicBezTo>
                  <a:cubicBezTo>
                    <a:pt x="2405380" y="289560"/>
                    <a:pt x="2377440" y="290830"/>
                    <a:pt x="2346960" y="289560"/>
                  </a:cubicBezTo>
                  <a:cubicBezTo>
                    <a:pt x="2310130" y="288290"/>
                    <a:pt x="2247900" y="308610"/>
                    <a:pt x="2219960" y="298450"/>
                  </a:cubicBezTo>
                  <a:cubicBezTo>
                    <a:pt x="2204720" y="292100"/>
                    <a:pt x="2195830" y="279400"/>
                    <a:pt x="2189480" y="266700"/>
                  </a:cubicBezTo>
                  <a:cubicBezTo>
                    <a:pt x="2183130" y="254000"/>
                    <a:pt x="2179320" y="236220"/>
                    <a:pt x="2183130" y="222250"/>
                  </a:cubicBezTo>
                  <a:cubicBezTo>
                    <a:pt x="2188210" y="204470"/>
                    <a:pt x="2208530" y="180340"/>
                    <a:pt x="2225040" y="171450"/>
                  </a:cubicBezTo>
                  <a:cubicBezTo>
                    <a:pt x="2237740" y="165100"/>
                    <a:pt x="2255520" y="165100"/>
                    <a:pt x="2268220" y="168910"/>
                  </a:cubicBezTo>
                  <a:cubicBezTo>
                    <a:pt x="2282190" y="171450"/>
                    <a:pt x="2297430" y="180340"/>
                    <a:pt x="2306320" y="191770"/>
                  </a:cubicBezTo>
                  <a:cubicBezTo>
                    <a:pt x="2316480" y="207010"/>
                    <a:pt x="2324100" y="238760"/>
                    <a:pt x="2317750" y="256540"/>
                  </a:cubicBezTo>
                  <a:cubicBezTo>
                    <a:pt x="2312670" y="274320"/>
                    <a:pt x="2288540" y="295910"/>
                    <a:pt x="2272030" y="302260"/>
                  </a:cubicBezTo>
                  <a:cubicBezTo>
                    <a:pt x="2258060" y="307340"/>
                    <a:pt x="2240280" y="306070"/>
                    <a:pt x="2227580" y="300990"/>
                  </a:cubicBezTo>
                  <a:cubicBezTo>
                    <a:pt x="2214880" y="295910"/>
                    <a:pt x="2200910" y="284480"/>
                    <a:pt x="2193290" y="273050"/>
                  </a:cubicBezTo>
                  <a:cubicBezTo>
                    <a:pt x="2185670" y="261620"/>
                    <a:pt x="2180590" y="243840"/>
                    <a:pt x="2181860" y="229870"/>
                  </a:cubicBezTo>
                  <a:cubicBezTo>
                    <a:pt x="2183130" y="215900"/>
                    <a:pt x="2188210" y="200660"/>
                    <a:pt x="2199640" y="189230"/>
                  </a:cubicBezTo>
                  <a:cubicBezTo>
                    <a:pt x="2218690" y="171450"/>
                    <a:pt x="2268220" y="161290"/>
                    <a:pt x="2303780" y="156210"/>
                  </a:cubicBezTo>
                  <a:cubicBezTo>
                    <a:pt x="2339340" y="149860"/>
                    <a:pt x="2379980" y="149860"/>
                    <a:pt x="2414270" y="156210"/>
                  </a:cubicBezTo>
                  <a:cubicBezTo>
                    <a:pt x="2446020" y="162560"/>
                    <a:pt x="2477770" y="176530"/>
                    <a:pt x="2503170" y="195580"/>
                  </a:cubicBezTo>
                  <a:cubicBezTo>
                    <a:pt x="2528570" y="214630"/>
                    <a:pt x="2537460" y="246380"/>
                    <a:pt x="2567940" y="269240"/>
                  </a:cubicBezTo>
                  <a:cubicBezTo>
                    <a:pt x="2611120" y="303530"/>
                    <a:pt x="2708910" y="327660"/>
                    <a:pt x="2755900" y="356870"/>
                  </a:cubicBezTo>
                  <a:cubicBezTo>
                    <a:pt x="2787650" y="377190"/>
                    <a:pt x="2821940" y="403860"/>
                    <a:pt x="2829560" y="419100"/>
                  </a:cubicBezTo>
                  <a:cubicBezTo>
                    <a:pt x="2832100" y="426720"/>
                    <a:pt x="2830830" y="429260"/>
                    <a:pt x="2828290" y="436880"/>
                  </a:cubicBezTo>
                  <a:cubicBezTo>
                    <a:pt x="2825750" y="447040"/>
                    <a:pt x="2816860" y="469900"/>
                    <a:pt x="2804160" y="478790"/>
                  </a:cubicBezTo>
                  <a:cubicBezTo>
                    <a:pt x="2790190" y="490220"/>
                    <a:pt x="2759710" y="497840"/>
                    <a:pt x="2741930" y="492760"/>
                  </a:cubicBezTo>
                  <a:cubicBezTo>
                    <a:pt x="2722880" y="487680"/>
                    <a:pt x="2701290" y="467360"/>
                    <a:pt x="2694940" y="449580"/>
                  </a:cubicBezTo>
                  <a:cubicBezTo>
                    <a:pt x="2688590" y="431800"/>
                    <a:pt x="2713990" y="402590"/>
                    <a:pt x="2701290" y="387350"/>
                  </a:cubicBezTo>
                  <a:cubicBezTo>
                    <a:pt x="2673350" y="353060"/>
                    <a:pt x="2426970" y="394970"/>
                    <a:pt x="2377440" y="372110"/>
                  </a:cubicBezTo>
                  <a:cubicBezTo>
                    <a:pt x="2359660" y="363220"/>
                    <a:pt x="2352040" y="351790"/>
                    <a:pt x="2346960" y="337820"/>
                  </a:cubicBezTo>
                  <a:cubicBezTo>
                    <a:pt x="2341880" y="325120"/>
                    <a:pt x="2340610" y="306070"/>
                    <a:pt x="2345690" y="292100"/>
                  </a:cubicBezTo>
                  <a:cubicBezTo>
                    <a:pt x="2350770" y="279400"/>
                    <a:pt x="2363470" y="264160"/>
                    <a:pt x="2376170" y="257810"/>
                  </a:cubicBezTo>
                  <a:cubicBezTo>
                    <a:pt x="2388870" y="250190"/>
                    <a:pt x="2401570" y="247650"/>
                    <a:pt x="2420620" y="251460"/>
                  </a:cubicBezTo>
                  <a:cubicBezTo>
                    <a:pt x="2465070" y="260350"/>
                    <a:pt x="2562860" y="332740"/>
                    <a:pt x="2621280" y="379730"/>
                  </a:cubicBezTo>
                  <a:cubicBezTo>
                    <a:pt x="2673350" y="420370"/>
                    <a:pt x="2743200" y="471170"/>
                    <a:pt x="2757170" y="510540"/>
                  </a:cubicBezTo>
                  <a:cubicBezTo>
                    <a:pt x="2764790" y="533400"/>
                    <a:pt x="2760980" y="557530"/>
                    <a:pt x="2749550" y="572770"/>
                  </a:cubicBezTo>
                  <a:cubicBezTo>
                    <a:pt x="2739390" y="588010"/>
                    <a:pt x="2719070" y="600710"/>
                    <a:pt x="2694940" y="603250"/>
                  </a:cubicBezTo>
                  <a:cubicBezTo>
                    <a:pt x="2654300" y="605790"/>
                    <a:pt x="2556510" y="566420"/>
                    <a:pt x="2523490" y="544830"/>
                  </a:cubicBezTo>
                  <a:cubicBezTo>
                    <a:pt x="2506980" y="533400"/>
                    <a:pt x="2498090" y="524510"/>
                    <a:pt x="2491740" y="510540"/>
                  </a:cubicBezTo>
                  <a:cubicBezTo>
                    <a:pt x="2486660" y="496570"/>
                    <a:pt x="2486660" y="477520"/>
                    <a:pt x="2491740" y="464820"/>
                  </a:cubicBezTo>
                  <a:cubicBezTo>
                    <a:pt x="2496820" y="450850"/>
                    <a:pt x="2510790" y="436880"/>
                    <a:pt x="2522220" y="429260"/>
                  </a:cubicBezTo>
                  <a:cubicBezTo>
                    <a:pt x="2531110" y="424180"/>
                    <a:pt x="2538730" y="421640"/>
                    <a:pt x="2551430" y="421640"/>
                  </a:cubicBezTo>
                  <a:cubicBezTo>
                    <a:pt x="2573020" y="420370"/>
                    <a:pt x="2620010" y="429260"/>
                    <a:pt x="2639060" y="439420"/>
                  </a:cubicBezTo>
                  <a:cubicBezTo>
                    <a:pt x="2650490" y="444500"/>
                    <a:pt x="2656840" y="450850"/>
                    <a:pt x="2661920" y="459740"/>
                  </a:cubicBezTo>
                  <a:cubicBezTo>
                    <a:pt x="2668270" y="471170"/>
                    <a:pt x="2674620" y="490220"/>
                    <a:pt x="2673350" y="504190"/>
                  </a:cubicBezTo>
                  <a:cubicBezTo>
                    <a:pt x="2670810" y="518160"/>
                    <a:pt x="2661920" y="534670"/>
                    <a:pt x="2651760" y="544830"/>
                  </a:cubicBezTo>
                  <a:cubicBezTo>
                    <a:pt x="2640330" y="553720"/>
                    <a:pt x="2626360" y="557530"/>
                    <a:pt x="2608580" y="560070"/>
                  </a:cubicBezTo>
                  <a:cubicBezTo>
                    <a:pt x="2579370" y="565150"/>
                    <a:pt x="2534920" y="563880"/>
                    <a:pt x="2494280" y="557530"/>
                  </a:cubicBezTo>
                  <a:cubicBezTo>
                    <a:pt x="2444750" y="549910"/>
                    <a:pt x="2369820" y="539750"/>
                    <a:pt x="2338070" y="511810"/>
                  </a:cubicBezTo>
                  <a:cubicBezTo>
                    <a:pt x="2313940" y="491490"/>
                    <a:pt x="2294890" y="455930"/>
                    <a:pt x="2298700" y="429260"/>
                  </a:cubicBezTo>
                  <a:cubicBezTo>
                    <a:pt x="2302510" y="400050"/>
                    <a:pt x="2345690" y="356870"/>
                    <a:pt x="2376170" y="342900"/>
                  </a:cubicBezTo>
                  <a:cubicBezTo>
                    <a:pt x="2402840" y="330200"/>
                    <a:pt x="2437130" y="339090"/>
                    <a:pt x="2470150" y="341630"/>
                  </a:cubicBezTo>
                  <a:cubicBezTo>
                    <a:pt x="2508250" y="344170"/>
                    <a:pt x="2566670" y="350520"/>
                    <a:pt x="2593340" y="361950"/>
                  </a:cubicBezTo>
                  <a:cubicBezTo>
                    <a:pt x="2608580" y="368300"/>
                    <a:pt x="2617470" y="373380"/>
                    <a:pt x="2625090" y="383540"/>
                  </a:cubicBezTo>
                  <a:cubicBezTo>
                    <a:pt x="2631440" y="393700"/>
                    <a:pt x="2635250" y="408940"/>
                    <a:pt x="2632710" y="420370"/>
                  </a:cubicBezTo>
                  <a:cubicBezTo>
                    <a:pt x="2631440" y="431800"/>
                    <a:pt x="2623820" y="445770"/>
                    <a:pt x="2614930" y="453390"/>
                  </a:cubicBezTo>
                  <a:cubicBezTo>
                    <a:pt x="2606040" y="461010"/>
                    <a:pt x="2598420" y="463550"/>
                    <a:pt x="2579370" y="466090"/>
                  </a:cubicBezTo>
                  <a:cubicBezTo>
                    <a:pt x="2514600" y="477520"/>
                    <a:pt x="2221230" y="469900"/>
                    <a:pt x="2123440" y="459740"/>
                  </a:cubicBezTo>
                  <a:cubicBezTo>
                    <a:pt x="2076450" y="455930"/>
                    <a:pt x="2043430" y="453390"/>
                    <a:pt x="2020570" y="441960"/>
                  </a:cubicBezTo>
                  <a:cubicBezTo>
                    <a:pt x="2005330" y="434340"/>
                    <a:pt x="1996440" y="422910"/>
                    <a:pt x="1991360" y="411480"/>
                  </a:cubicBezTo>
                  <a:cubicBezTo>
                    <a:pt x="1986280" y="402590"/>
                    <a:pt x="1985010" y="393700"/>
                    <a:pt x="1986280" y="383540"/>
                  </a:cubicBezTo>
                  <a:cubicBezTo>
                    <a:pt x="1987550" y="372110"/>
                    <a:pt x="1995170" y="356870"/>
                    <a:pt x="2004060" y="346710"/>
                  </a:cubicBezTo>
                  <a:cubicBezTo>
                    <a:pt x="2014220" y="334010"/>
                    <a:pt x="2024380" y="325120"/>
                    <a:pt x="2047240" y="316230"/>
                  </a:cubicBezTo>
                  <a:cubicBezTo>
                    <a:pt x="2114550" y="293370"/>
                    <a:pt x="2400300" y="278130"/>
                    <a:pt x="2466340" y="287020"/>
                  </a:cubicBezTo>
                  <a:cubicBezTo>
                    <a:pt x="2489200" y="290830"/>
                    <a:pt x="2499360" y="294640"/>
                    <a:pt x="2509520" y="303530"/>
                  </a:cubicBezTo>
                  <a:cubicBezTo>
                    <a:pt x="2519680" y="313690"/>
                    <a:pt x="2528570" y="331470"/>
                    <a:pt x="2531110" y="344170"/>
                  </a:cubicBezTo>
                  <a:cubicBezTo>
                    <a:pt x="2532380" y="354330"/>
                    <a:pt x="2531110" y="364490"/>
                    <a:pt x="2527300" y="374650"/>
                  </a:cubicBezTo>
                  <a:cubicBezTo>
                    <a:pt x="2520950" y="386080"/>
                    <a:pt x="2514600" y="400050"/>
                    <a:pt x="2496820" y="408940"/>
                  </a:cubicBezTo>
                  <a:cubicBezTo>
                    <a:pt x="2456180" y="426720"/>
                    <a:pt x="2308860" y="415290"/>
                    <a:pt x="2254250" y="408940"/>
                  </a:cubicBezTo>
                  <a:cubicBezTo>
                    <a:pt x="2227580" y="406400"/>
                    <a:pt x="2214880" y="401320"/>
                    <a:pt x="2192020" y="394970"/>
                  </a:cubicBezTo>
                  <a:cubicBezTo>
                    <a:pt x="2166620" y="387350"/>
                    <a:pt x="2128520" y="387350"/>
                    <a:pt x="2106930" y="368300"/>
                  </a:cubicBezTo>
                  <a:cubicBezTo>
                    <a:pt x="2084070" y="349250"/>
                    <a:pt x="2059940" y="306070"/>
                    <a:pt x="2063750" y="279400"/>
                  </a:cubicBezTo>
                  <a:cubicBezTo>
                    <a:pt x="2066290" y="256540"/>
                    <a:pt x="2087880" y="237490"/>
                    <a:pt x="2114550" y="219710"/>
                  </a:cubicBezTo>
                  <a:cubicBezTo>
                    <a:pt x="2161540" y="189230"/>
                    <a:pt x="2251710" y="171450"/>
                    <a:pt x="2336800" y="148590"/>
                  </a:cubicBezTo>
                  <a:cubicBezTo>
                    <a:pt x="2448560" y="120650"/>
                    <a:pt x="2665730" y="58420"/>
                    <a:pt x="2725420" y="71120"/>
                  </a:cubicBezTo>
                  <a:cubicBezTo>
                    <a:pt x="2744470" y="74930"/>
                    <a:pt x="2753360" y="85090"/>
                    <a:pt x="2760980" y="95250"/>
                  </a:cubicBezTo>
                  <a:cubicBezTo>
                    <a:pt x="2768600" y="106680"/>
                    <a:pt x="2773680" y="124460"/>
                    <a:pt x="2771140" y="138430"/>
                  </a:cubicBezTo>
                  <a:cubicBezTo>
                    <a:pt x="2769870" y="151130"/>
                    <a:pt x="2760980" y="167640"/>
                    <a:pt x="2750820" y="176530"/>
                  </a:cubicBezTo>
                  <a:cubicBezTo>
                    <a:pt x="2740660" y="185420"/>
                    <a:pt x="2721610" y="194310"/>
                    <a:pt x="2710180" y="191770"/>
                  </a:cubicBezTo>
                  <a:cubicBezTo>
                    <a:pt x="2698750" y="190500"/>
                    <a:pt x="2696210" y="175260"/>
                    <a:pt x="2682240" y="172720"/>
                  </a:cubicBezTo>
                  <a:cubicBezTo>
                    <a:pt x="2655570" y="166370"/>
                    <a:pt x="2594610" y="187960"/>
                    <a:pt x="2555240" y="190500"/>
                  </a:cubicBezTo>
                  <a:cubicBezTo>
                    <a:pt x="2520950" y="191770"/>
                    <a:pt x="2484120" y="195580"/>
                    <a:pt x="2459990" y="186690"/>
                  </a:cubicBezTo>
                  <a:cubicBezTo>
                    <a:pt x="2443480" y="180340"/>
                    <a:pt x="2430780" y="171450"/>
                    <a:pt x="2423160" y="157480"/>
                  </a:cubicBezTo>
                  <a:cubicBezTo>
                    <a:pt x="2415540" y="142240"/>
                    <a:pt x="2414270" y="111760"/>
                    <a:pt x="2419350" y="96520"/>
                  </a:cubicBezTo>
                  <a:cubicBezTo>
                    <a:pt x="2423160" y="85090"/>
                    <a:pt x="2429510" y="77470"/>
                    <a:pt x="2438400" y="71120"/>
                  </a:cubicBezTo>
                  <a:cubicBezTo>
                    <a:pt x="2449830" y="63500"/>
                    <a:pt x="2465070" y="55880"/>
                    <a:pt x="2484120" y="57150"/>
                  </a:cubicBezTo>
                  <a:cubicBezTo>
                    <a:pt x="2517140" y="59690"/>
                    <a:pt x="2594610" y="97790"/>
                    <a:pt x="2620010" y="129540"/>
                  </a:cubicBezTo>
                  <a:cubicBezTo>
                    <a:pt x="2637790" y="152400"/>
                    <a:pt x="2640330" y="182880"/>
                    <a:pt x="2642870" y="210820"/>
                  </a:cubicBezTo>
                  <a:cubicBezTo>
                    <a:pt x="2644140" y="238760"/>
                    <a:pt x="2644140" y="271780"/>
                    <a:pt x="2631440" y="294640"/>
                  </a:cubicBezTo>
                  <a:cubicBezTo>
                    <a:pt x="2618740" y="317500"/>
                    <a:pt x="2598420" y="337820"/>
                    <a:pt x="2565400" y="347980"/>
                  </a:cubicBezTo>
                  <a:cubicBezTo>
                    <a:pt x="2498090" y="370840"/>
                    <a:pt x="2275840" y="350520"/>
                    <a:pt x="2222500" y="332740"/>
                  </a:cubicBezTo>
                  <a:cubicBezTo>
                    <a:pt x="2205990" y="327660"/>
                    <a:pt x="2197100" y="321310"/>
                    <a:pt x="2190750" y="311150"/>
                  </a:cubicBezTo>
                  <a:cubicBezTo>
                    <a:pt x="2183130" y="298450"/>
                    <a:pt x="2179320" y="273050"/>
                    <a:pt x="2185670" y="259080"/>
                  </a:cubicBezTo>
                  <a:cubicBezTo>
                    <a:pt x="2192020" y="243840"/>
                    <a:pt x="2209800" y="232410"/>
                    <a:pt x="2237740" y="224790"/>
                  </a:cubicBezTo>
                  <a:cubicBezTo>
                    <a:pt x="2302510" y="205740"/>
                    <a:pt x="2552700" y="219710"/>
                    <a:pt x="2606040" y="236220"/>
                  </a:cubicBezTo>
                  <a:cubicBezTo>
                    <a:pt x="2622550" y="241300"/>
                    <a:pt x="2630170" y="246380"/>
                    <a:pt x="2636520" y="255270"/>
                  </a:cubicBezTo>
                  <a:cubicBezTo>
                    <a:pt x="2642870" y="262890"/>
                    <a:pt x="2649220" y="276860"/>
                    <a:pt x="2646680" y="288290"/>
                  </a:cubicBezTo>
                  <a:cubicBezTo>
                    <a:pt x="2644140" y="302260"/>
                    <a:pt x="2633980" y="320040"/>
                    <a:pt x="2612390" y="332740"/>
                  </a:cubicBezTo>
                  <a:cubicBezTo>
                    <a:pt x="2545080" y="367030"/>
                    <a:pt x="2283460" y="356870"/>
                    <a:pt x="2132330" y="360680"/>
                  </a:cubicBezTo>
                  <a:cubicBezTo>
                    <a:pt x="1996440" y="364490"/>
                    <a:pt x="1838960" y="370840"/>
                    <a:pt x="1744980" y="360680"/>
                  </a:cubicBezTo>
                  <a:cubicBezTo>
                    <a:pt x="1689100" y="354330"/>
                    <a:pt x="1639570" y="350520"/>
                    <a:pt x="1615440" y="330200"/>
                  </a:cubicBezTo>
                  <a:cubicBezTo>
                    <a:pt x="1598930" y="316230"/>
                    <a:pt x="1592580" y="288290"/>
                    <a:pt x="1593850" y="273050"/>
                  </a:cubicBezTo>
                  <a:cubicBezTo>
                    <a:pt x="1596390" y="260350"/>
                    <a:pt x="1605280" y="250190"/>
                    <a:pt x="1615440" y="241300"/>
                  </a:cubicBezTo>
                  <a:cubicBezTo>
                    <a:pt x="1629410" y="229870"/>
                    <a:pt x="1644650" y="224790"/>
                    <a:pt x="1675130" y="215900"/>
                  </a:cubicBezTo>
                  <a:cubicBezTo>
                    <a:pt x="1767840" y="189230"/>
                    <a:pt x="2139950" y="146050"/>
                    <a:pt x="2261870" y="137160"/>
                  </a:cubicBezTo>
                  <a:cubicBezTo>
                    <a:pt x="2317750" y="133350"/>
                    <a:pt x="2354580" y="129540"/>
                    <a:pt x="2382520" y="135890"/>
                  </a:cubicBezTo>
                  <a:cubicBezTo>
                    <a:pt x="2400300" y="138430"/>
                    <a:pt x="2413000" y="144780"/>
                    <a:pt x="2423160" y="152400"/>
                  </a:cubicBezTo>
                  <a:cubicBezTo>
                    <a:pt x="2430780" y="158750"/>
                    <a:pt x="2435860" y="167640"/>
                    <a:pt x="2438400" y="176530"/>
                  </a:cubicBezTo>
                  <a:cubicBezTo>
                    <a:pt x="2442210" y="189230"/>
                    <a:pt x="2443480" y="208280"/>
                    <a:pt x="2437130" y="220980"/>
                  </a:cubicBezTo>
                  <a:cubicBezTo>
                    <a:pt x="2429510" y="234950"/>
                    <a:pt x="2415540" y="248920"/>
                    <a:pt x="2392680" y="256540"/>
                  </a:cubicBezTo>
                  <a:cubicBezTo>
                    <a:pt x="2344420" y="271780"/>
                    <a:pt x="2200910" y="251460"/>
                    <a:pt x="2134870" y="238760"/>
                  </a:cubicBezTo>
                  <a:cubicBezTo>
                    <a:pt x="2091690" y="231140"/>
                    <a:pt x="2056130" y="226060"/>
                    <a:pt x="2032000" y="205740"/>
                  </a:cubicBezTo>
                  <a:cubicBezTo>
                    <a:pt x="2011680" y="189230"/>
                    <a:pt x="1990090" y="154940"/>
                    <a:pt x="1995170" y="132080"/>
                  </a:cubicBezTo>
                  <a:cubicBezTo>
                    <a:pt x="2002790" y="102870"/>
                    <a:pt x="2067560" y="71120"/>
                    <a:pt x="2105660" y="53340"/>
                  </a:cubicBezTo>
                  <a:cubicBezTo>
                    <a:pt x="2141220" y="36830"/>
                    <a:pt x="2164080" y="31750"/>
                    <a:pt x="2216150" y="25400"/>
                  </a:cubicBezTo>
                  <a:cubicBezTo>
                    <a:pt x="2339340" y="8890"/>
                    <a:pt x="2772410" y="0"/>
                    <a:pt x="2848610" y="20320"/>
                  </a:cubicBezTo>
                  <a:cubicBezTo>
                    <a:pt x="2866390" y="24130"/>
                    <a:pt x="2872740" y="29210"/>
                    <a:pt x="2879090" y="38100"/>
                  </a:cubicBezTo>
                  <a:cubicBezTo>
                    <a:pt x="2886710" y="46990"/>
                    <a:pt x="2893060" y="60960"/>
                    <a:pt x="2890520" y="72390"/>
                  </a:cubicBezTo>
                  <a:cubicBezTo>
                    <a:pt x="2887980" y="87630"/>
                    <a:pt x="2880360" y="105410"/>
                    <a:pt x="2856230" y="118110"/>
                  </a:cubicBezTo>
                  <a:cubicBezTo>
                    <a:pt x="2767330" y="167640"/>
                    <a:pt x="2332990" y="177800"/>
                    <a:pt x="2090420" y="196850"/>
                  </a:cubicBezTo>
                  <a:cubicBezTo>
                    <a:pt x="1871980" y="214630"/>
                    <a:pt x="1548130" y="243840"/>
                    <a:pt x="1468120" y="231140"/>
                  </a:cubicBezTo>
                  <a:cubicBezTo>
                    <a:pt x="1449070" y="227330"/>
                    <a:pt x="1441450" y="224790"/>
                    <a:pt x="1432560" y="217170"/>
                  </a:cubicBezTo>
                  <a:cubicBezTo>
                    <a:pt x="1423670" y="208280"/>
                    <a:pt x="1416050" y="194310"/>
                    <a:pt x="1414780" y="182880"/>
                  </a:cubicBezTo>
                  <a:cubicBezTo>
                    <a:pt x="1413510" y="170180"/>
                    <a:pt x="1417320" y="154940"/>
                    <a:pt x="1424940" y="146050"/>
                  </a:cubicBezTo>
                  <a:cubicBezTo>
                    <a:pt x="1431290" y="135890"/>
                    <a:pt x="1440180" y="129540"/>
                    <a:pt x="1456690" y="124460"/>
                  </a:cubicBezTo>
                  <a:cubicBezTo>
                    <a:pt x="1502410" y="110490"/>
                    <a:pt x="1648460" y="123190"/>
                    <a:pt x="1732280" y="128270"/>
                  </a:cubicBezTo>
                  <a:cubicBezTo>
                    <a:pt x="1805940" y="133350"/>
                    <a:pt x="1897380" y="129540"/>
                    <a:pt x="1936750" y="151130"/>
                  </a:cubicBezTo>
                  <a:cubicBezTo>
                    <a:pt x="1957070" y="162560"/>
                    <a:pt x="1972310" y="181610"/>
                    <a:pt x="1973580" y="198120"/>
                  </a:cubicBezTo>
                  <a:cubicBezTo>
                    <a:pt x="1974850" y="214630"/>
                    <a:pt x="1965960" y="233680"/>
                    <a:pt x="1943100" y="250190"/>
                  </a:cubicBezTo>
                  <a:cubicBezTo>
                    <a:pt x="1873250" y="299720"/>
                    <a:pt x="1560830" y="330200"/>
                    <a:pt x="1371600" y="364490"/>
                  </a:cubicBezTo>
                  <a:cubicBezTo>
                    <a:pt x="1186180" y="398780"/>
                    <a:pt x="891540" y="464820"/>
                    <a:pt x="817880" y="457200"/>
                  </a:cubicBezTo>
                  <a:cubicBezTo>
                    <a:pt x="797560" y="454660"/>
                    <a:pt x="791210" y="450850"/>
                    <a:pt x="782320" y="443230"/>
                  </a:cubicBezTo>
                  <a:cubicBezTo>
                    <a:pt x="773430" y="435610"/>
                    <a:pt x="765810" y="421640"/>
                    <a:pt x="764540" y="410210"/>
                  </a:cubicBezTo>
                  <a:cubicBezTo>
                    <a:pt x="763270" y="397510"/>
                    <a:pt x="767080" y="382270"/>
                    <a:pt x="773430" y="373380"/>
                  </a:cubicBezTo>
                  <a:cubicBezTo>
                    <a:pt x="779780" y="363220"/>
                    <a:pt x="784860" y="356870"/>
                    <a:pt x="805180" y="351790"/>
                  </a:cubicBezTo>
                  <a:cubicBezTo>
                    <a:pt x="902970" y="320040"/>
                    <a:pt x="1685290" y="308610"/>
                    <a:pt x="1798320" y="346710"/>
                  </a:cubicBezTo>
                  <a:cubicBezTo>
                    <a:pt x="1823720" y="355600"/>
                    <a:pt x="1833880" y="365760"/>
                    <a:pt x="1841500" y="379730"/>
                  </a:cubicBezTo>
                  <a:cubicBezTo>
                    <a:pt x="1847850" y="391160"/>
                    <a:pt x="1846580" y="408940"/>
                    <a:pt x="1844040" y="421640"/>
                  </a:cubicBezTo>
                  <a:cubicBezTo>
                    <a:pt x="1841500" y="430530"/>
                    <a:pt x="1837690" y="438150"/>
                    <a:pt x="1830070" y="445770"/>
                  </a:cubicBezTo>
                  <a:cubicBezTo>
                    <a:pt x="1821180" y="453390"/>
                    <a:pt x="1809750" y="458470"/>
                    <a:pt x="1791970" y="462280"/>
                  </a:cubicBezTo>
                  <a:cubicBezTo>
                    <a:pt x="1761490" y="471170"/>
                    <a:pt x="1719580" y="468630"/>
                    <a:pt x="1654810" y="471170"/>
                  </a:cubicBezTo>
                  <a:cubicBezTo>
                    <a:pt x="1498600" y="476250"/>
                    <a:pt x="1005840" y="481330"/>
                    <a:pt x="859790" y="476250"/>
                  </a:cubicBezTo>
                  <a:cubicBezTo>
                    <a:pt x="803910" y="473710"/>
                    <a:pt x="784860" y="473710"/>
                    <a:pt x="742950" y="467360"/>
                  </a:cubicBezTo>
                  <a:cubicBezTo>
                    <a:pt x="695960" y="458470"/>
                    <a:pt x="623570" y="440690"/>
                    <a:pt x="590550" y="425450"/>
                  </a:cubicBezTo>
                  <a:cubicBezTo>
                    <a:pt x="572770" y="416560"/>
                    <a:pt x="561340" y="410210"/>
                    <a:pt x="553720" y="398780"/>
                  </a:cubicBezTo>
                  <a:cubicBezTo>
                    <a:pt x="544830" y="387350"/>
                    <a:pt x="541020" y="367030"/>
                    <a:pt x="542290" y="354330"/>
                  </a:cubicBezTo>
                  <a:cubicBezTo>
                    <a:pt x="542290" y="342900"/>
                    <a:pt x="546100" y="334010"/>
                    <a:pt x="553720" y="325120"/>
                  </a:cubicBezTo>
                  <a:cubicBezTo>
                    <a:pt x="561340" y="314960"/>
                    <a:pt x="570230" y="306070"/>
                    <a:pt x="590550" y="298450"/>
                  </a:cubicBezTo>
                  <a:cubicBezTo>
                    <a:pt x="657860" y="278130"/>
                    <a:pt x="972820" y="278130"/>
                    <a:pt x="1047750" y="298450"/>
                  </a:cubicBezTo>
                  <a:cubicBezTo>
                    <a:pt x="1075690" y="304800"/>
                    <a:pt x="1089660" y="313690"/>
                    <a:pt x="1099820" y="326390"/>
                  </a:cubicBezTo>
                  <a:cubicBezTo>
                    <a:pt x="1108710" y="337820"/>
                    <a:pt x="1112520" y="356870"/>
                    <a:pt x="1109980" y="370840"/>
                  </a:cubicBezTo>
                  <a:cubicBezTo>
                    <a:pt x="1108710" y="384810"/>
                    <a:pt x="1098550" y="401320"/>
                    <a:pt x="1088390" y="410210"/>
                  </a:cubicBezTo>
                  <a:cubicBezTo>
                    <a:pt x="1076960" y="419100"/>
                    <a:pt x="1068070" y="421640"/>
                    <a:pt x="1045210" y="425450"/>
                  </a:cubicBezTo>
                  <a:cubicBezTo>
                    <a:pt x="967740" y="438150"/>
                    <a:pt x="640080" y="415290"/>
                    <a:pt x="518160" y="405130"/>
                  </a:cubicBezTo>
                  <a:cubicBezTo>
                    <a:pt x="453390" y="400050"/>
                    <a:pt x="401320" y="397510"/>
                    <a:pt x="369570" y="386080"/>
                  </a:cubicBezTo>
                  <a:cubicBezTo>
                    <a:pt x="353060" y="379730"/>
                    <a:pt x="342900" y="375920"/>
                    <a:pt x="336550" y="364490"/>
                  </a:cubicBezTo>
                  <a:cubicBezTo>
                    <a:pt x="327660" y="351790"/>
                    <a:pt x="322580" y="327660"/>
                    <a:pt x="327660" y="312420"/>
                  </a:cubicBezTo>
                  <a:cubicBezTo>
                    <a:pt x="332740" y="298450"/>
                    <a:pt x="346710" y="284480"/>
                    <a:pt x="365760" y="276860"/>
                  </a:cubicBezTo>
                  <a:cubicBezTo>
                    <a:pt x="405130" y="260350"/>
                    <a:pt x="478790" y="274320"/>
                    <a:pt x="566420" y="266700"/>
                  </a:cubicBezTo>
                  <a:cubicBezTo>
                    <a:pt x="730250" y="252730"/>
                    <a:pt x="1120140" y="186690"/>
                    <a:pt x="1272540" y="176530"/>
                  </a:cubicBezTo>
                  <a:cubicBezTo>
                    <a:pt x="1343660" y="172720"/>
                    <a:pt x="1402080" y="168910"/>
                    <a:pt x="1432560" y="176530"/>
                  </a:cubicBezTo>
                  <a:cubicBezTo>
                    <a:pt x="1445260" y="180340"/>
                    <a:pt x="1451610" y="182880"/>
                    <a:pt x="1459230" y="190500"/>
                  </a:cubicBezTo>
                  <a:cubicBezTo>
                    <a:pt x="1468120" y="199390"/>
                    <a:pt x="1478280" y="217170"/>
                    <a:pt x="1480820" y="231140"/>
                  </a:cubicBezTo>
                  <a:cubicBezTo>
                    <a:pt x="1482090" y="245110"/>
                    <a:pt x="1477010" y="262890"/>
                    <a:pt x="1469390" y="274320"/>
                  </a:cubicBezTo>
                  <a:cubicBezTo>
                    <a:pt x="1461770" y="285750"/>
                    <a:pt x="1455420" y="292100"/>
                    <a:pt x="1432560" y="299720"/>
                  </a:cubicBezTo>
                  <a:cubicBezTo>
                    <a:pt x="1333500" y="331470"/>
                    <a:pt x="777240" y="306070"/>
                    <a:pt x="539750" y="306070"/>
                  </a:cubicBezTo>
                  <a:cubicBezTo>
                    <a:pt x="381000" y="304800"/>
                    <a:pt x="232410" y="306070"/>
                    <a:pt x="143510" y="299720"/>
                  </a:cubicBezTo>
                  <a:cubicBezTo>
                    <a:pt x="97790" y="295910"/>
                    <a:pt x="63500" y="295910"/>
                    <a:pt x="40640" y="284480"/>
                  </a:cubicBezTo>
                  <a:cubicBezTo>
                    <a:pt x="25400" y="276860"/>
                    <a:pt x="13970" y="267970"/>
                    <a:pt x="7620" y="255270"/>
                  </a:cubicBezTo>
                  <a:cubicBezTo>
                    <a:pt x="2540" y="243840"/>
                    <a:pt x="0" y="226060"/>
                    <a:pt x="3810" y="213360"/>
                  </a:cubicBezTo>
                  <a:cubicBezTo>
                    <a:pt x="6350" y="199390"/>
                    <a:pt x="17780" y="185420"/>
                    <a:pt x="27940" y="177800"/>
                  </a:cubicBezTo>
                  <a:cubicBezTo>
                    <a:pt x="39370" y="170180"/>
                    <a:pt x="69850" y="167640"/>
                    <a:pt x="69850" y="16764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6" name="Group 186"/>
          <p:cNvGrpSpPr/>
          <p:nvPr/>
        </p:nvGrpSpPr>
        <p:grpSpPr>
          <a:xfrm>
            <a:off x="16474208" y="4843942"/>
            <a:ext cx="63341" cy="63341"/>
            <a:chOff x="0" y="0"/>
            <a:chExt cx="812800" cy="812800"/>
          </a:xfrm>
        </p:grpSpPr>
        <p:sp>
          <p:nvSpPr>
            <p:cNvPr id="187" name="Freeform 18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8" name="TextBox 18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189" name="Group 189"/>
          <p:cNvGrpSpPr/>
          <p:nvPr/>
        </p:nvGrpSpPr>
        <p:grpSpPr>
          <a:xfrm>
            <a:off x="14670768" y="4576132"/>
            <a:ext cx="1125855" cy="413385"/>
            <a:chOff x="0" y="0"/>
            <a:chExt cx="1501140" cy="551180"/>
          </a:xfrm>
        </p:grpSpPr>
        <p:sp>
          <p:nvSpPr>
            <p:cNvPr id="190" name="Freeform 190"/>
            <p:cNvSpPr/>
            <p:nvPr/>
          </p:nvSpPr>
          <p:spPr>
            <a:xfrm>
              <a:off x="49530" y="49530"/>
              <a:ext cx="1400810" cy="457200"/>
            </a:xfrm>
            <a:custGeom>
              <a:avLst/>
              <a:gdLst/>
              <a:ahLst/>
              <a:cxnLst/>
              <a:rect l="l" t="t" r="r" b="b"/>
              <a:pathLst>
                <a:path w="1400810" h="457200">
                  <a:moveTo>
                    <a:pt x="176530" y="52070"/>
                  </a:moveTo>
                  <a:cubicBezTo>
                    <a:pt x="614680" y="149860"/>
                    <a:pt x="692150" y="166370"/>
                    <a:pt x="793750" y="173990"/>
                  </a:cubicBezTo>
                  <a:cubicBezTo>
                    <a:pt x="918210" y="184150"/>
                    <a:pt x="1146810" y="157480"/>
                    <a:pt x="1210310" y="176530"/>
                  </a:cubicBezTo>
                  <a:cubicBezTo>
                    <a:pt x="1231900" y="184150"/>
                    <a:pt x="1242060" y="191770"/>
                    <a:pt x="1249680" y="204470"/>
                  </a:cubicBezTo>
                  <a:cubicBezTo>
                    <a:pt x="1258570" y="215900"/>
                    <a:pt x="1263650" y="234950"/>
                    <a:pt x="1261110" y="250190"/>
                  </a:cubicBezTo>
                  <a:cubicBezTo>
                    <a:pt x="1259840" y="265430"/>
                    <a:pt x="1250950" y="283210"/>
                    <a:pt x="1239520" y="292100"/>
                  </a:cubicBezTo>
                  <a:cubicBezTo>
                    <a:pt x="1228090" y="302260"/>
                    <a:pt x="1217930" y="307340"/>
                    <a:pt x="1195070" y="309880"/>
                  </a:cubicBezTo>
                  <a:cubicBezTo>
                    <a:pt x="1121410" y="317500"/>
                    <a:pt x="788670" y="265430"/>
                    <a:pt x="721360" y="240030"/>
                  </a:cubicBezTo>
                  <a:cubicBezTo>
                    <a:pt x="701040" y="232410"/>
                    <a:pt x="693420" y="227330"/>
                    <a:pt x="684530" y="217170"/>
                  </a:cubicBezTo>
                  <a:cubicBezTo>
                    <a:pt x="676910" y="207010"/>
                    <a:pt x="671830" y="189230"/>
                    <a:pt x="673100" y="176530"/>
                  </a:cubicBezTo>
                  <a:cubicBezTo>
                    <a:pt x="674370" y="162560"/>
                    <a:pt x="681990" y="147320"/>
                    <a:pt x="690880" y="137160"/>
                  </a:cubicBezTo>
                  <a:cubicBezTo>
                    <a:pt x="701040" y="128270"/>
                    <a:pt x="709930" y="124460"/>
                    <a:pt x="730250" y="120650"/>
                  </a:cubicBezTo>
                  <a:cubicBezTo>
                    <a:pt x="802640" y="106680"/>
                    <a:pt x="1154430" y="88900"/>
                    <a:pt x="1219200" y="123190"/>
                  </a:cubicBezTo>
                  <a:cubicBezTo>
                    <a:pt x="1240790" y="134620"/>
                    <a:pt x="1247140" y="154940"/>
                    <a:pt x="1250950" y="168910"/>
                  </a:cubicBezTo>
                  <a:cubicBezTo>
                    <a:pt x="1253490" y="179070"/>
                    <a:pt x="1250950" y="187960"/>
                    <a:pt x="1247140" y="196850"/>
                  </a:cubicBezTo>
                  <a:cubicBezTo>
                    <a:pt x="1242060" y="208280"/>
                    <a:pt x="1235710" y="218440"/>
                    <a:pt x="1219200" y="228600"/>
                  </a:cubicBezTo>
                  <a:cubicBezTo>
                    <a:pt x="1172210" y="259080"/>
                    <a:pt x="974090" y="288290"/>
                    <a:pt x="901700" y="320040"/>
                  </a:cubicBezTo>
                  <a:cubicBezTo>
                    <a:pt x="861060" y="339090"/>
                    <a:pt x="834390" y="368300"/>
                    <a:pt x="811530" y="375920"/>
                  </a:cubicBezTo>
                  <a:cubicBezTo>
                    <a:pt x="798830" y="381000"/>
                    <a:pt x="792480" y="383540"/>
                    <a:pt x="781050" y="381000"/>
                  </a:cubicBezTo>
                  <a:cubicBezTo>
                    <a:pt x="765810" y="377190"/>
                    <a:pt x="740410" y="363220"/>
                    <a:pt x="731520" y="347980"/>
                  </a:cubicBezTo>
                  <a:cubicBezTo>
                    <a:pt x="723900" y="332740"/>
                    <a:pt x="720090" y="303530"/>
                    <a:pt x="731520" y="288290"/>
                  </a:cubicBezTo>
                  <a:cubicBezTo>
                    <a:pt x="748030" y="266700"/>
                    <a:pt x="816610" y="261620"/>
                    <a:pt x="857250" y="255270"/>
                  </a:cubicBezTo>
                  <a:cubicBezTo>
                    <a:pt x="895350" y="248920"/>
                    <a:pt x="934720" y="255270"/>
                    <a:pt x="967740" y="247650"/>
                  </a:cubicBezTo>
                  <a:cubicBezTo>
                    <a:pt x="998220" y="241300"/>
                    <a:pt x="1027430" y="226060"/>
                    <a:pt x="1052830" y="214630"/>
                  </a:cubicBezTo>
                  <a:cubicBezTo>
                    <a:pt x="1074420" y="205740"/>
                    <a:pt x="1093470" y="201930"/>
                    <a:pt x="1111250" y="187960"/>
                  </a:cubicBezTo>
                  <a:cubicBezTo>
                    <a:pt x="1131570" y="172720"/>
                    <a:pt x="1141730" y="139700"/>
                    <a:pt x="1164590" y="121920"/>
                  </a:cubicBezTo>
                  <a:cubicBezTo>
                    <a:pt x="1187450" y="102870"/>
                    <a:pt x="1221740" y="90170"/>
                    <a:pt x="1249680" y="80010"/>
                  </a:cubicBezTo>
                  <a:cubicBezTo>
                    <a:pt x="1275080" y="72390"/>
                    <a:pt x="1303020" y="64770"/>
                    <a:pt x="1325880" y="66040"/>
                  </a:cubicBezTo>
                  <a:cubicBezTo>
                    <a:pt x="1343660" y="67310"/>
                    <a:pt x="1360170" y="69850"/>
                    <a:pt x="1372870" y="80010"/>
                  </a:cubicBezTo>
                  <a:cubicBezTo>
                    <a:pt x="1385570" y="91440"/>
                    <a:pt x="1400810" y="119380"/>
                    <a:pt x="1399540" y="138430"/>
                  </a:cubicBezTo>
                  <a:cubicBezTo>
                    <a:pt x="1399540" y="156210"/>
                    <a:pt x="1388110" y="179070"/>
                    <a:pt x="1367790" y="193040"/>
                  </a:cubicBezTo>
                  <a:cubicBezTo>
                    <a:pt x="1333500" y="217170"/>
                    <a:pt x="1240790" y="207010"/>
                    <a:pt x="1182370" y="220980"/>
                  </a:cubicBezTo>
                  <a:cubicBezTo>
                    <a:pt x="1129030" y="234950"/>
                    <a:pt x="1076960" y="247650"/>
                    <a:pt x="1029970" y="275590"/>
                  </a:cubicBezTo>
                  <a:cubicBezTo>
                    <a:pt x="980440" y="303530"/>
                    <a:pt x="939800" y="359410"/>
                    <a:pt x="894080" y="389890"/>
                  </a:cubicBezTo>
                  <a:cubicBezTo>
                    <a:pt x="854710" y="416560"/>
                    <a:pt x="812800" y="443230"/>
                    <a:pt x="773430" y="450850"/>
                  </a:cubicBezTo>
                  <a:cubicBezTo>
                    <a:pt x="737870" y="457200"/>
                    <a:pt x="706120" y="448310"/>
                    <a:pt x="668020" y="439420"/>
                  </a:cubicBezTo>
                  <a:cubicBezTo>
                    <a:pt x="617220" y="426720"/>
                    <a:pt x="543560" y="396240"/>
                    <a:pt x="499110" y="372110"/>
                  </a:cubicBezTo>
                  <a:cubicBezTo>
                    <a:pt x="466090" y="354330"/>
                    <a:pt x="439420" y="336550"/>
                    <a:pt x="417830" y="314960"/>
                  </a:cubicBezTo>
                  <a:cubicBezTo>
                    <a:pt x="400050" y="295910"/>
                    <a:pt x="393700" y="270510"/>
                    <a:pt x="374650" y="252730"/>
                  </a:cubicBezTo>
                  <a:cubicBezTo>
                    <a:pt x="354330" y="233680"/>
                    <a:pt x="313690" y="226060"/>
                    <a:pt x="298450" y="207010"/>
                  </a:cubicBezTo>
                  <a:cubicBezTo>
                    <a:pt x="287020" y="193040"/>
                    <a:pt x="279400" y="175260"/>
                    <a:pt x="280670" y="158750"/>
                  </a:cubicBezTo>
                  <a:cubicBezTo>
                    <a:pt x="281940" y="139700"/>
                    <a:pt x="293370" y="113030"/>
                    <a:pt x="312420" y="100330"/>
                  </a:cubicBezTo>
                  <a:cubicBezTo>
                    <a:pt x="341630" y="81280"/>
                    <a:pt x="397510" y="87630"/>
                    <a:pt x="461010" y="86360"/>
                  </a:cubicBezTo>
                  <a:cubicBezTo>
                    <a:pt x="575310" y="82550"/>
                    <a:pt x="834390" y="91440"/>
                    <a:pt x="943610" y="105410"/>
                  </a:cubicBezTo>
                  <a:cubicBezTo>
                    <a:pt x="999490" y="113030"/>
                    <a:pt x="1047750" y="120650"/>
                    <a:pt x="1070610" y="134620"/>
                  </a:cubicBezTo>
                  <a:cubicBezTo>
                    <a:pt x="1080770" y="140970"/>
                    <a:pt x="1084580" y="147320"/>
                    <a:pt x="1088390" y="156210"/>
                  </a:cubicBezTo>
                  <a:cubicBezTo>
                    <a:pt x="1093470" y="167640"/>
                    <a:pt x="1097280" y="185420"/>
                    <a:pt x="1092200" y="198120"/>
                  </a:cubicBezTo>
                  <a:cubicBezTo>
                    <a:pt x="1087120" y="213360"/>
                    <a:pt x="1073150" y="229870"/>
                    <a:pt x="1054100" y="238760"/>
                  </a:cubicBezTo>
                  <a:cubicBezTo>
                    <a:pt x="1028700" y="252730"/>
                    <a:pt x="974090" y="245110"/>
                    <a:pt x="942340" y="252730"/>
                  </a:cubicBezTo>
                  <a:cubicBezTo>
                    <a:pt x="915670" y="259080"/>
                    <a:pt x="901700" y="273050"/>
                    <a:pt x="871220" y="278130"/>
                  </a:cubicBezTo>
                  <a:cubicBezTo>
                    <a:pt x="825500" y="287020"/>
                    <a:pt x="765810" y="288290"/>
                    <a:pt x="690880" y="281940"/>
                  </a:cubicBezTo>
                  <a:cubicBezTo>
                    <a:pt x="563880" y="273050"/>
                    <a:pt x="267970" y="215900"/>
                    <a:pt x="181610" y="191770"/>
                  </a:cubicBezTo>
                  <a:cubicBezTo>
                    <a:pt x="149860" y="182880"/>
                    <a:pt x="143510" y="179070"/>
                    <a:pt x="120650" y="167640"/>
                  </a:cubicBezTo>
                  <a:cubicBezTo>
                    <a:pt x="88900" y="152400"/>
                    <a:pt x="30480" y="130810"/>
                    <a:pt x="12700" y="105410"/>
                  </a:cubicBezTo>
                  <a:cubicBezTo>
                    <a:pt x="1270" y="87630"/>
                    <a:pt x="0" y="60960"/>
                    <a:pt x="5080" y="44450"/>
                  </a:cubicBezTo>
                  <a:cubicBezTo>
                    <a:pt x="8890" y="30480"/>
                    <a:pt x="19050" y="17780"/>
                    <a:pt x="30480" y="11430"/>
                  </a:cubicBezTo>
                  <a:cubicBezTo>
                    <a:pt x="45720" y="3810"/>
                    <a:pt x="76200" y="0"/>
                    <a:pt x="92710" y="6350"/>
                  </a:cubicBezTo>
                  <a:cubicBezTo>
                    <a:pt x="109220" y="13970"/>
                    <a:pt x="127000" y="36830"/>
                    <a:pt x="130810" y="54610"/>
                  </a:cubicBezTo>
                  <a:cubicBezTo>
                    <a:pt x="134620" y="72390"/>
                    <a:pt x="125730" y="100330"/>
                    <a:pt x="113030" y="113030"/>
                  </a:cubicBezTo>
                  <a:cubicBezTo>
                    <a:pt x="100330" y="125730"/>
                    <a:pt x="71120" y="133350"/>
                    <a:pt x="53340" y="132080"/>
                  </a:cubicBezTo>
                  <a:cubicBezTo>
                    <a:pt x="39370" y="129540"/>
                    <a:pt x="26670" y="120650"/>
                    <a:pt x="17780" y="110490"/>
                  </a:cubicBezTo>
                  <a:cubicBezTo>
                    <a:pt x="8890" y="100330"/>
                    <a:pt x="1270" y="86360"/>
                    <a:pt x="1270" y="72390"/>
                  </a:cubicBezTo>
                  <a:cubicBezTo>
                    <a:pt x="1270" y="55880"/>
                    <a:pt x="12700" y="27940"/>
                    <a:pt x="25400" y="15240"/>
                  </a:cubicBezTo>
                  <a:cubicBezTo>
                    <a:pt x="35560" y="6350"/>
                    <a:pt x="48260" y="1270"/>
                    <a:pt x="64770" y="1270"/>
                  </a:cubicBezTo>
                  <a:cubicBezTo>
                    <a:pt x="96520" y="2540"/>
                    <a:pt x="149860" y="48260"/>
                    <a:pt x="203200" y="63500"/>
                  </a:cubicBezTo>
                  <a:cubicBezTo>
                    <a:pt x="270510" y="83820"/>
                    <a:pt x="360680" y="81280"/>
                    <a:pt x="440690" y="96520"/>
                  </a:cubicBezTo>
                  <a:cubicBezTo>
                    <a:pt x="523240" y="110490"/>
                    <a:pt x="599440" y="144780"/>
                    <a:pt x="692150" y="152400"/>
                  </a:cubicBezTo>
                  <a:cubicBezTo>
                    <a:pt x="801370" y="160020"/>
                    <a:pt x="1004570" y="107950"/>
                    <a:pt x="1057910" y="127000"/>
                  </a:cubicBezTo>
                  <a:cubicBezTo>
                    <a:pt x="1075690" y="133350"/>
                    <a:pt x="1083310" y="144780"/>
                    <a:pt x="1088390" y="156210"/>
                  </a:cubicBezTo>
                  <a:cubicBezTo>
                    <a:pt x="1094740" y="167640"/>
                    <a:pt x="1096010" y="185420"/>
                    <a:pt x="1092200" y="198120"/>
                  </a:cubicBezTo>
                  <a:cubicBezTo>
                    <a:pt x="1089660" y="210820"/>
                    <a:pt x="1076960" y="226060"/>
                    <a:pt x="1068070" y="232410"/>
                  </a:cubicBezTo>
                  <a:cubicBezTo>
                    <a:pt x="1059180" y="238760"/>
                    <a:pt x="1052830" y="241300"/>
                    <a:pt x="1040130" y="242570"/>
                  </a:cubicBezTo>
                  <a:cubicBezTo>
                    <a:pt x="1017270" y="243840"/>
                    <a:pt x="988060" y="226060"/>
                    <a:pt x="941070" y="222250"/>
                  </a:cubicBezTo>
                  <a:cubicBezTo>
                    <a:pt x="826770" y="210820"/>
                    <a:pt x="427990" y="252730"/>
                    <a:pt x="342900" y="231140"/>
                  </a:cubicBezTo>
                  <a:cubicBezTo>
                    <a:pt x="318770" y="226060"/>
                    <a:pt x="308610" y="219710"/>
                    <a:pt x="298450" y="207010"/>
                  </a:cubicBezTo>
                  <a:cubicBezTo>
                    <a:pt x="288290" y="195580"/>
                    <a:pt x="280670" y="175260"/>
                    <a:pt x="280670" y="158750"/>
                  </a:cubicBezTo>
                  <a:cubicBezTo>
                    <a:pt x="280670" y="143510"/>
                    <a:pt x="290830" y="123190"/>
                    <a:pt x="299720" y="111760"/>
                  </a:cubicBezTo>
                  <a:cubicBezTo>
                    <a:pt x="307340" y="102870"/>
                    <a:pt x="317500" y="96520"/>
                    <a:pt x="327660" y="92710"/>
                  </a:cubicBezTo>
                  <a:cubicBezTo>
                    <a:pt x="339090" y="88900"/>
                    <a:pt x="347980" y="86360"/>
                    <a:pt x="361950" y="88900"/>
                  </a:cubicBezTo>
                  <a:cubicBezTo>
                    <a:pt x="386080" y="92710"/>
                    <a:pt x="427990" y="109220"/>
                    <a:pt x="455930" y="130810"/>
                  </a:cubicBezTo>
                  <a:cubicBezTo>
                    <a:pt x="487680" y="156210"/>
                    <a:pt x="502920" y="210820"/>
                    <a:pt x="541020" y="238760"/>
                  </a:cubicBezTo>
                  <a:cubicBezTo>
                    <a:pt x="581660" y="269240"/>
                    <a:pt x="654050" y="290830"/>
                    <a:pt x="699770" y="300990"/>
                  </a:cubicBezTo>
                  <a:cubicBezTo>
                    <a:pt x="731520" y="307340"/>
                    <a:pt x="755650" y="314960"/>
                    <a:pt x="783590" y="303530"/>
                  </a:cubicBezTo>
                  <a:cubicBezTo>
                    <a:pt x="822960" y="287020"/>
                    <a:pt x="853440" y="214630"/>
                    <a:pt x="900430" y="182880"/>
                  </a:cubicBezTo>
                  <a:cubicBezTo>
                    <a:pt x="953770" y="147320"/>
                    <a:pt x="1028700" y="125730"/>
                    <a:pt x="1089660" y="106680"/>
                  </a:cubicBezTo>
                  <a:cubicBezTo>
                    <a:pt x="1141730" y="90170"/>
                    <a:pt x="1193800" y="78740"/>
                    <a:pt x="1239520" y="72390"/>
                  </a:cubicBezTo>
                  <a:cubicBezTo>
                    <a:pt x="1276350" y="67310"/>
                    <a:pt x="1318260" y="62230"/>
                    <a:pt x="1342390" y="67310"/>
                  </a:cubicBezTo>
                  <a:cubicBezTo>
                    <a:pt x="1355090" y="69850"/>
                    <a:pt x="1363980" y="72390"/>
                    <a:pt x="1372870" y="80010"/>
                  </a:cubicBezTo>
                  <a:cubicBezTo>
                    <a:pt x="1383030" y="88900"/>
                    <a:pt x="1395730" y="105410"/>
                    <a:pt x="1398270" y="121920"/>
                  </a:cubicBezTo>
                  <a:cubicBezTo>
                    <a:pt x="1400810" y="139700"/>
                    <a:pt x="1394460" y="168910"/>
                    <a:pt x="1380490" y="182880"/>
                  </a:cubicBezTo>
                  <a:cubicBezTo>
                    <a:pt x="1363980" y="199390"/>
                    <a:pt x="1324610" y="195580"/>
                    <a:pt x="1299210" y="207010"/>
                  </a:cubicBezTo>
                  <a:cubicBezTo>
                    <a:pt x="1272540" y="218440"/>
                    <a:pt x="1245870" y="234950"/>
                    <a:pt x="1225550" y="251460"/>
                  </a:cubicBezTo>
                  <a:cubicBezTo>
                    <a:pt x="1206500" y="265430"/>
                    <a:pt x="1201420" y="284480"/>
                    <a:pt x="1179830" y="299720"/>
                  </a:cubicBezTo>
                  <a:cubicBezTo>
                    <a:pt x="1143000" y="325120"/>
                    <a:pt x="1061720" y="355600"/>
                    <a:pt x="1014730" y="367030"/>
                  </a:cubicBezTo>
                  <a:cubicBezTo>
                    <a:pt x="980440" y="375920"/>
                    <a:pt x="953770" y="381000"/>
                    <a:pt x="925830" y="377190"/>
                  </a:cubicBezTo>
                  <a:cubicBezTo>
                    <a:pt x="897890" y="373380"/>
                    <a:pt x="864870" y="341630"/>
                    <a:pt x="844550" y="345440"/>
                  </a:cubicBezTo>
                  <a:cubicBezTo>
                    <a:pt x="830580" y="349250"/>
                    <a:pt x="822960" y="370840"/>
                    <a:pt x="811530" y="375920"/>
                  </a:cubicBezTo>
                  <a:cubicBezTo>
                    <a:pt x="801370" y="381000"/>
                    <a:pt x="792480" y="382270"/>
                    <a:pt x="781050" y="381000"/>
                  </a:cubicBezTo>
                  <a:cubicBezTo>
                    <a:pt x="768350" y="378460"/>
                    <a:pt x="750570" y="370840"/>
                    <a:pt x="740410" y="360680"/>
                  </a:cubicBezTo>
                  <a:cubicBezTo>
                    <a:pt x="731520" y="349250"/>
                    <a:pt x="725170" y="331470"/>
                    <a:pt x="723900" y="317500"/>
                  </a:cubicBezTo>
                  <a:cubicBezTo>
                    <a:pt x="723900" y="307340"/>
                    <a:pt x="725170" y="298450"/>
                    <a:pt x="731520" y="288290"/>
                  </a:cubicBezTo>
                  <a:cubicBezTo>
                    <a:pt x="739140" y="273050"/>
                    <a:pt x="751840" y="256540"/>
                    <a:pt x="778510" y="240030"/>
                  </a:cubicBezTo>
                  <a:cubicBezTo>
                    <a:pt x="845820" y="199390"/>
                    <a:pt x="1135380" y="118110"/>
                    <a:pt x="1191260" y="116840"/>
                  </a:cubicBezTo>
                  <a:cubicBezTo>
                    <a:pt x="1206500" y="115570"/>
                    <a:pt x="1211580" y="119380"/>
                    <a:pt x="1219200" y="123190"/>
                  </a:cubicBezTo>
                  <a:cubicBezTo>
                    <a:pt x="1228090" y="127000"/>
                    <a:pt x="1235710" y="133350"/>
                    <a:pt x="1240790" y="142240"/>
                  </a:cubicBezTo>
                  <a:cubicBezTo>
                    <a:pt x="1247140" y="152400"/>
                    <a:pt x="1252220" y="170180"/>
                    <a:pt x="1250950" y="182880"/>
                  </a:cubicBezTo>
                  <a:cubicBezTo>
                    <a:pt x="1249680" y="195580"/>
                    <a:pt x="1240790" y="212090"/>
                    <a:pt x="1230630" y="220980"/>
                  </a:cubicBezTo>
                  <a:cubicBezTo>
                    <a:pt x="1221740" y="229870"/>
                    <a:pt x="1212850" y="231140"/>
                    <a:pt x="1191260" y="236220"/>
                  </a:cubicBezTo>
                  <a:cubicBezTo>
                    <a:pt x="1121410" y="248920"/>
                    <a:pt x="781050" y="252730"/>
                    <a:pt x="721360" y="240030"/>
                  </a:cubicBezTo>
                  <a:cubicBezTo>
                    <a:pt x="706120" y="237490"/>
                    <a:pt x="702310" y="234950"/>
                    <a:pt x="694690" y="227330"/>
                  </a:cubicBezTo>
                  <a:cubicBezTo>
                    <a:pt x="685800" y="219710"/>
                    <a:pt x="675640" y="204470"/>
                    <a:pt x="673100" y="190500"/>
                  </a:cubicBezTo>
                  <a:cubicBezTo>
                    <a:pt x="671830" y="177800"/>
                    <a:pt x="676910" y="160020"/>
                    <a:pt x="681990" y="148590"/>
                  </a:cubicBezTo>
                  <a:cubicBezTo>
                    <a:pt x="687070" y="139700"/>
                    <a:pt x="694690" y="133350"/>
                    <a:pt x="703580" y="128270"/>
                  </a:cubicBezTo>
                  <a:cubicBezTo>
                    <a:pt x="713740" y="123190"/>
                    <a:pt x="723900" y="121920"/>
                    <a:pt x="745490" y="121920"/>
                  </a:cubicBezTo>
                  <a:cubicBezTo>
                    <a:pt x="816610" y="120650"/>
                    <a:pt x="1141730" y="151130"/>
                    <a:pt x="1210310" y="176530"/>
                  </a:cubicBezTo>
                  <a:cubicBezTo>
                    <a:pt x="1233170" y="185420"/>
                    <a:pt x="1242060" y="190500"/>
                    <a:pt x="1249680" y="204470"/>
                  </a:cubicBezTo>
                  <a:cubicBezTo>
                    <a:pt x="1258570" y="219710"/>
                    <a:pt x="1263650" y="248920"/>
                    <a:pt x="1257300" y="265430"/>
                  </a:cubicBezTo>
                  <a:cubicBezTo>
                    <a:pt x="1250950" y="283210"/>
                    <a:pt x="1236980" y="297180"/>
                    <a:pt x="1210310" y="307340"/>
                  </a:cubicBezTo>
                  <a:cubicBezTo>
                    <a:pt x="1150620" y="330200"/>
                    <a:pt x="963930" y="318770"/>
                    <a:pt x="863600" y="312420"/>
                  </a:cubicBezTo>
                  <a:cubicBezTo>
                    <a:pt x="787400" y="308610"/>
                    <a:pt x="744220" y="300990"/>
                    <a:pt x="661670" y="287020"/>
                  </a:cubicBezTo>
                  <a:cubicBezTo>
                    <a:pt x="527050" y="262890"/>
                    <a:pt x="203200" y="209550"/>
                    <a:pt x="135890" y="171450"/>
                  </a:cubicBezTo>
                  <a:cubicBezTo>
                    <a:pt x="116840" y="160020"/>
                    <a:pt x="110490" y="151130"/>
                    <a:pt x="104140" y="138430"/>
                  </a:cubicBezTo>
                  <a:cubicBezTo>
                    <a:pt x="99060" y="125730"/>
                    <a:pt x="99060" y="106680"/>
                    <a:pt x="102870" y="93980"/>
                  </a:cubicBezTo>
                  <a:cubicBezTo>
                    <a:pt x="107950" y="80010"/>
                    <a:pt x="119380" y="66040"/>
                    <a:pt x="132080" y="58420"/>
                  </a:cubicBezTo>
                  <a:cubicBezTo>
                    <a:pt x="143510" y="52070"/>
                    <a:pt x="176530" y="52070"/>
                    <a:pt x="176530" y="5207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91" name="Group 191"/>
          <p:cNvGrpSpPr/>
          <p:nvPr/>
        </p:nvGrpSpPr>
        <p:grpSpPr>
          <a:xfrm>
            <a:off x="15757570" y="3852232"/>
            <a:ext cx="963930" cy="642938"/>
            <a:chOff x="0" y="0"/>
            <a:chExt cx="1285240" cy="857250"/>
          </a:xfrm>
        </p:grpSpPr>
        <p:sp>
          <p:nvSpPr>
            <p:cNvPr id="192" name="Freeform 192"/>
            <p:cNvSpPr/>
            <p:nvPr/>
          </p:nvSpPr>
          <p:spPr>
            <a:xfrm>
              <a:off x="45720" y="29210"/>
              <a:ext cx="1188720" cy="778510"/>
            </a:xfrm>
            <a:custGeom>
              <a:avLst/>
              <a:gdLst/>
              <a:ahLst/>
              <a:cxnLst/>
              <a:rect l="l" t="t" r="r" b="b"/>
              <a:pathLst>
                <a:path w="1188720" h="778510">
                  <a:moveTo>
                    <a:pt x="502920" y="134620"/>
                  </a:moveTo>
                  <a:cubicBezTo>
                    <a:pt x="31750" y="127000"/>
                    <a:pt x="19050" y="121920"/>
                    <a:pt x="10160" y="109220"/>
                  </a:cubicBezTo>
                  <a:cubicBezTo>
                    <a:pt x="2540" y="95250"/>
                    <a:pt x="2540" y="62230"/>
                    <a:pt x="11430" y="46990"/>
                  </a:cubicBezTo>
                  <a:cubicBezTo>
                    <a:pt x="19050" y="34290"/>
                    <a:pt x="31750" y="27940"/>
                    <a:pt x="55880" y="24130"/>
                  </a:cubicBezTo>
                  <a:cubicBezTo>
                    <a:pt x="134620" y="13970"/>
                    <a:pt x="467360" y="106680"/>
                    <a:pt x="588010" y="140970"/>
                  </a:cubicBezTo>
                  <a:cubicBezTo>
                    <a:pt x="652780" y="158750"/>
                    <a:pt x="704850" y="175260"/>
                    <a:pt x="734060" y="191770"/>
                  </a:cubicBezTo>
                  <a:cubicBezTo>
                    <a:pt x="749300" y="200660"/>
                    <a:pt x="759460" y="205740"/>
                    <a:pt x="764540" y="217170"/>
                  </a:cubicBezTo>
                  <a:cubicBezTo>
                    <a:pt x="770890" y="231140"/>
                    <a:pt x="770890" y="256540"/>
                    <a:pt x="764540" y="269240"/>
                  </a:cubicBezTo>
                  <a:cubicBezTo>
                    <a:pt x="759460" y="280670"/>
                    <a:pt x="746760" y="292100"/>
                    <a:pt x="735330" y="295910"/>
                  </a:cubicBezTo>
                  <a:cubicBezTo>
                    <a:pt x="723900" y="300990"/>
                    <a:pt x="713740" y="293370"/>
                    <a:pt x="695960" y="297180"/>
                  </a:cubicBezTo>
                  <a:cubicBezTo>
                    <a:pt x="659130" y="303530"/>
                    <a:pt x="593090" y="345440"/>
                    <a:pt x="532130" y="363220"/>
                  </a:cubicBezTo>
                  <a:cubicBezTo>
                    <a:pt x="459740" y="383540"/>
                    <a:pt x="328930" y="378460"/>
                    <a:pt x="289560" y="403860"/>
                  </a:cubicBezTo>
                  <a:cubicBezTo>
                    <a:pt x="273050" y="415290"/>
                    <a:pt x="273050" y="438150"/>
                    <a:pt x="262890" y="443230"/>
                  </a:cubicBezTo>
                  <a:cubicBezTo>
                    <a:pt x="255270" y="447040"/>
                    <a:pt x="245110" y="447040"/>
                    <a:pt x="237490" y="441960"/>
                  </a:cubicBezTo>
                  <a:cubicBezTo>
                    <a:pt x="223520" y="435610"/>
                    <a:pt x="200660" y="410210"/>
                    <a:pt x="198120" y="394970"/>
                  </a:cubicBezTo>
                  <a:cubicBezTo>
                    <a:pt x="195580" y="382270"/>
                    <a:pt x="201930" y="367030"/>
                    <a:pt x="208280" y="356870"/>
                  </a:cubicBezTo>
                  <a:cubicBezTo>
                    <a:pt x="215900" y="347980"/>
                    <a:pt x="226060" y="339090"/>
                    <a:pt x="241300" y="336550"/>
                  </a:cubicBezTo>
                  <a:cubicBezTo>
                    <a:pt x="266700" y="332740"/>
                    <a:pt x="303530" y="359410"/>
                    <a:pt x="349250" y="367030"/>
                  </a:cubicBezTo>
                  <a:cubicBezTo>
                    <a:pt x="425450" y="381000"/>
                    <a:pt x="543560" y="379730"/>
                    <a:pt x="659130" y="396240"/>
                  </a:cubicBezTo>
                  <a:cubicBezTo>
                    <a:pt x="808990" y="417830"/>
                    <a:pt x="1111250" y="449580"/>
                    <a:pt x="1167130" y="494030"/>
                  </a:cubicBezTo>
                  <a:cubicBezTo>
                    <a:pt x="1184910" y="508000"/>
                    <a:pt x="1188720" y="523240"/>
                    <a:pt x="1187450" y="538480"/>
                  </a:cubicBezTo>
                  <a:cubicBezTo>
                    <a:pt x="1186180" y="552450"/>
                    <a:pt x="1177290" y="567690"/>
                    <a:pt x="1163320" y="579120"/>
                  </a:cubicBezTo>
                  <a:cubicBezTo>
                    <a:pt x="1139190" y="599440"/>
                    <a:pt x="1084580" y="613410"/>
                    <a:pt x="1038860" y="627380"/>
                  </a:cubicBezTo>
                  <a:cubicBezTo>
                    <a:pt x="982980" y="645160"/>
                    <a:pt x="894080" y="651510"/>
                    <a:pt x="848360" y="671830"/>
                  </a:cubicBezTo>
                  <a:cubicBezTo>
                    <a:pt x="817880" y="685800"/>
                    <a:pt x="802640" y="715010"/>
                    <a:pt x="779780" y="720090"/>
                  </a:cubicBezTo>
                  <a:cubicBezTo>
                    <a:pt x="760730" y="723900"/>
                    <a:pt x="732790" y="716280"/>
                    <a:pt x="721360" y="706120"/>
                  </a:cubicBezTo>
                  <a:cubicBezTo>
                    <a:pt x="712470" y="698500"/>
                    <a:pt x="707390" y="683260"/>
                    <a:pt x="707390" y="671830"/>
                  </a:cubicBezTo>
                  <a:cubicBezTo>
                    <a:pt x="707390" y="659130"/>
                    <a:pt x="713740" y="645160"/>
                    <a:pt x="720090" y="636270"/>
                  </a:cubicBezTo>
                  <a:cubicBezTo>
                    <a:pt x="725170" y="628650"/>
                    <a:pt x="730250" y="622300"/>
                    <a:pt x="740410" y="621030"/>
                  </a:cubicBezTo>
                  <a:cubicBezTo>
                    <a:pt x="770890" y="615950"/>
                    <a:pt x="899160" y="659130"/>
                    <a:pt x="927100" y="681990"/>
                  </a:cubicBezTo>
                  <a:cubicBezTo>
                    <a:pt x="938530" y="690880"/>
                    <a:pt x="942340" y="701040"/>
                    <a:pt x="944880" y="712470"/>
                  </a:cubicBezTo>
                  <a:cubicBezTo>
                    <a:pt x="947420" y="722630"/>
                    <a:pt x="946150" y="736600"/>
                    <a:pt x="939800" y="746760"/>
                  </a:cubicBezTo>
                  <a:cubicBezTo>
                    <a:pt x="933450" y="758190"/>
                    <a:pt x="914400" y="774700"/>
                    <a:pt x="899160" y="775970"/>
                  </a:cubicBezTo>
                  <a:cubicBezTo>
                    <a:pt x="885190" y="778510"/>
                    <a:pt x="861060" y="770890"/>
                    <a:pt x="850900" y="759460"/>
                  </a:cubicBezTo>
                  <a:cubicBezTo>
                    <a:pt x="840740" y="748030"/>
                    <a:pt x="836930" y="723900"/>
                    <a:pt x="838200" y="709930"/>
                  </a:cubicBezTo>
                  <a:cubicBezTo>
                    <a:pt x="840740" y="698500"/>
                    <a:pt x="848360" y="688340"/>
                    <a:pt x="857250" y="680720"/>
                  </a:cubicBezTo>
                  <a:cubicBezTo>
                    <a:pt x="864870" y="674370"/>
                    <a:pt x="877570" y="668020"/>
                    <a:pt x="889000" y="668020"/>
                  </a:cubicBezTo>
                  <a:cubicBezTo>
                    <a:pt x="902970" y="669290"/>
                    <a:pt x="925830" y="679450"/>
                    <a:pt x="934720" y="690880"/>
                  </a:cubicBezTo>
                  <a:cubicBezTo>
                    <a:pt x="942340" y="699770"/>
                    <a:pt x="946150" y="712470"/>
                    <a:pt x="946150" y="723900"/>
                  </a:cubicBezTo>
                  <a:cubicBezTo>
                    <a:pt x="944880" y="734060"/>
                    <a:pt x="942340" y="748030"/>
                    <a:pt x="934720" y="755650"/>
                  </a:cubicBezTo>
                  <a:cubicBezTo>
                    <a:pt x="924560" y="767080"/>
                    <a:pt x="905510" y="777240"/>
                    <a:pt x="887730" y="777240"/>
                  </a:cubicBezTo>
                  <a:cubicBezTo>
                    <a:pt x="858520" y="775970"/>
                    <a:pt x="811530" y="731520"/>
                    <a:pt x="779780" y="720090"/>
                  </a:cubicBezTo>
                  <a:cubicBezTo>
                    <a:pt x="758190" y="711200"/>
                    <a:pt x="732790" y="717550"/>
                    <a:pt x="721360" y="706120"/>
                  </a:cubicBezTo>
                  <a:cubicBezTo>
                    <a:pt x="711200" y="695960"/>
                    <a:pt x="706120" y="674370"/>
                    <a:pt x="708660" y="659130"/>
                  </a:cubicBezTo>
                  <a:cubicBezTo>
                    <a:pt x="712470" y="640080"/>
                    <a:pt x="725170" y="621030"/>
                    <a:pt x="750570" y="603250"/>
                  </a:cubicBezTo>
                  <a:cubicBezTo>
                    <a:pt x="812800" y="560070"/>
                    <a:pt x="1093470" y="481330"/>
                    <a:pt x="1144270" y="483870"/>
                  </a:cubicBezTo>
                  <a:cubicBezTo>
                    <a:pt x="1156970" y="485140"/>
                    <a:pt x="1160780" y="488950"/>
                    <a:pt x="1167130" y="494030"/>
                  </a:cubicBezTo>
                  <a:cubicBezTo>
                    <a:pt x="1174750" y="501650"/>
                    <a:pt x="1184910" y="514350"/>
                    <a:pt x="1186180" y="525780"/>
                  </a:cubicBezTo>
                  <a:cubicBezTo>
                    <a:pt x="1188720" y="537210"/>
                    <a:pt x="1187450" y="552450"/>
                    <a:pt x="1179830" y="561340"/>
                  </a:cubicBezTo>
                  <a:cubicBezTo>
                    <a:pt x="1170940" y="574040"/>
                    <a:pt x="1156970" y="582930"/>
                    <a:pt x="1126490" y="586740"/>
                  </a:cubicBezTo>
                  <a:cubicBezTo>
                    <a:pt x="1010920" y="601980"/>
                    <a:pt x="337820" y="500380"/>
                    <a:pt x="237490" y="441960"/>
                  </a:cubicBezTo>
                  <a:cubicBezTo>
                    <a:pt x="210820" y="426720"/>
                    <a:pt x="200660" y="410210"/>
                    <a:pt x="198120" y="394970"/>
                  </a:cubicBezTo>
                  <a:cubicBezTo>
                    <a:pt x="195580" y="382270"/>
                    <a:pt x="201930" y="367030"/>
                    <a:pt x="208280" y="356870"/>
                  </a:cubicBezTo>
                  <a:cubicBezTo>
                    <a:pt x="215900" y="347980"/>
                    <a:pt x="240030" y="342900"/>
                    <a:pt x="241300" y="336550"/>
                  </a:cubicBezTo>
                  <a:cubicBezTo>
                    <a:pt x="242570" y="334010"/>
                    <a:pt x="233680" y="330200"/>
                    <a:pt x="234950" y="326390"/>
                  </a:cubicBezTo>
                  <a:cubicBezTo>
                    <a:pt x="245110" y="302260"/>
                    <a:pt x="670560" y="177800"/>
                    <a:pt x="734060" y="191770"/>
                  </a:cubicBezTo>
                  <a:cubicBezTo>
                    <a:pt x="751840" y="195580"/>
                    <a:pt x="759460" y="205740"/>
                    <a:pt x="764540" y="217170"/>
                  </a:cubicBezTo>
                  <a:cubicBezTo>
                    <a:pt x="770890" y="231140"/>
                    <a:pt x="773430" y="256540"/>
                    <a:pt x="764540" y="269240"/>
                  </a:cubicBezTo>
                  <a:cubicBezTo>
                    <a:pt x="756920" y="284480"/>
                    <a:pt x="732790" y="298450"/>
                    <a:pt x="709930" y="299720"/>
                  </a:cubicBezTo>
                  <a:cubicBezTo>
                    <a:pt x="671830" y="302260"/>
                    <a:pt x="624840" y="260350"/>
                    <a:pt x="562610" y="241300"/>
                  </a:cubicBezTo>
                  <a:cubicBezTo>
                    <a:pt x="458470" y="210820"/>
                    <a:pt x="234950" y="184150"/>
                    <a:pt x="135890" y="156210"/>
                  </a:cubicBezTo>
                  <a:cubicBezTo>
                    <a:pt x="81280" y="139700"/>
                    <a:pt x="29210" y="132080"/>
                    <a:pt x="11430" y="109220"/>
                  </a:cubicBezTo>
                  <a:cubicBezTo>
                    <a:pt x="0" y="95250"/>
                    <a:pt x="0" y="73660"/>
                    <a:pt x="5080" y="59690"/>
                  </a:cubicBezTo>
                  <a:cubicBezTo>
                    <a:pt x="10160" y="45720"/>
                    <a:pt x="20320" y="34290"/>
                    <a:pt x="41910" y="25400"/>
                  </a:cubicBezTo>
                  <a:cubicBezTo>
                    <a:pt x="109220" y="0"/>
                    <a:pt x="429260" y="3810"/>
                    <a:pt x="502920" y="21590"/>
                  </a:cubicBezTo>
                  <a:cubicBezTo>
                    <a:pt x="527050" y="27940"/>
                    <a:pt x="539750" y="34290"/>
                    <a:pt x="548640" y="45720"/>
                  </a:cubicBezTo>
                  <a:cubicBezTo>
                    <a:pt x="557530" y="55880"/>
                    <a:pt x="560070" y="72390"/>
                    <a:pt x="558800" y="85090"/>
                  </a:cubicBezTo>
                  <a:cubicBezTo>
                    <a:pt x="557530" y="97790"/>
                    <a:pt x="549910" y="113030"/>
                    <a:pt x="539750" y="120650"/>
                  </a:cubicBezTo>
                  <a:cubicBezTo>
                    <a:pt x="530860" y="129540"/>
                    <a:pt x="502920" y="134620"/>
                    <a:pt x="502920" y="13462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93" name="Group 193"/>
          <p:cNvGrpSpPr/>
          <p:nvPr/>
        </p:nvGrpSpPr>
        <p:grpSpPr>
          <a:xfrm>
            <a:off x="15170830" y="4458022"/>
            <a:ext cx="1300162" cy="300990"/>
            <a:chOff x="0" y="0"/>
            <a:chExt cx="1733550" cy="401320"/>
          </a:xfrm>
        </p:grpSpPr>
        <p:sp>
          <p:nvSpPr>
            <p:cNvPr id="194" name="Freeform 194"/>
            <p:cNvSpPr/>
            <p:nvPr/>
          </p:nvSpPr>
          <p:spPr>
            <a:xfrm>
              <a:off x="49530" y="40640"/>
              <a:ext cx="1634490" cy="321310"/>
            </a:xfrm>
            <a:custGeom>
              <a:avLst/>
              <a:gdLst/>
              <a:ahLst/>
              <a:cxnLst/>
              <a:rect l="l" t="t" r="r" b="b"/>
              <a:pathLst>
                <a:path w="1634490" h="321310">
                  <a:moveTo>
                    <a:pt x="1582420" y="116840"/>
                  </a:moveTo>
                  <a:cubicBezTo>
                    <a:pt x="31750" y="171450"/>
                    <a:pt x="26670" y="168910"/>
                    <a:pt x="19050" y="162560"/>
                  </a:cubicBezTo>
                  <a:cubicBezTo>
                    <a:pt x="10160" y="154940"/>
                    <a:pt x="3810" y="142240"/>
                    <a:pt x="2540" y="130810"/>
                  </a:cubicBezTo>
                  <a:cubicBezTo>
                    <a:pt x="0" y="120650"/>
                    <a:pt x="3810" y="106680"/>
                    <a:pt x="10160" y="96520"/>
                  </a:cubicBezTo>
                  <a:cubicBezTo>
                    <a:pt x="16510" y="87630"/>
                    <a:pt x="25400" y="78740"/>
                    <a:pt x="38100" y="76200"/>
                  </a:cubicBezTo>
                  <a:cubicBezTo>
                    <a:pt x="58420" y="73660"/>
                    <a:pt x="77470" y="95250"/>
                    <a:pt x="120650" y="102870"/>
                  </a:cubicBezTo>
                  <a:cubicBezTo>
                    <a:pt x="275590" y="128270"/>
                    <a:pt x="1099820" y="96520"/>
                    <a:pt x="1206500" y="116840"/>
                  </a:cubicBezTo>
                  <a:cubicBezTo>
                    <a:pt x="1225550" y="120650"/>
                    <a:pt x="1231900" y="120650"/>
                    <a:pt x="1239520" y="129540"/>
                  </a:cubicBezTo>
                  <a:cubicBezTo>
                    <a:pt x="1248410" y="140970"/>
                    <a:pt x="1257300" y="170180"/>
                    <a:pt x="1252220" y="184150"/>
                  </a:cubicBezTo>
                  <a:cubicBezTo>
                    <a:pt x="1248410" y="198120"/>
                    <a:pt x="1234440" y="208280"/>
                    <a:pt x="1217930" y="214630"/>
                  </a:cubicBezTo>
                  <a:cubicBezTo>
                    <a:pt x="1184910" y="227330"/>
                    <a:pt x="1123950" y="213360"/>
                    <a:pt x="1055370" y="218440"/>
                  </a:cubicBezTo>
                  <a:cubicBezTo>
                    <a:pt x="942340" y="228600"/>
                    <a:pt x="728980" y="267970"/>
                    <a:pt x="599440" y="280670"/>
                  </a:cubicBezTo>
                  <a:cubicBezTo>
                    <a:pt x="501650" y="290830"/>
                    <a:pt x="433070" y="293370"/>
                    <a:pt x="345440" y="297180"/>
                  </a:cubicBezTo>
                  <a:cubicBezTo>
                    <a:pt x="248920" y="302260"/>
                    <a:pt x="88900" y="321310"/>
                    <a:pt x="43180" y="307340"/>
                  </a:cubicBezTo>
                  <a:cubicBezTo>
                    <a:pt x="27940" y="303530"/>
                    <a:pt x="22860" y="297180"/>
                    <a:pt x="16510" y="288290"/>
                  </a:cubicBezTo>
                  <a:cubicBezTo>
                    <a:pt x="10160" y="280670"/>
                    <a:pt x="6350" y="267970"/>
                    <a:pt x="6350" y="257810"/>
                  </a:cubicBezTo>
                  <a:cubicBezTo>
                    <a:pt x="7620" y="247650"/>
                    <a:pt x="11430" y="234950"/>
                    <a:pt x="17780" y="227330"/>
                  </a:cubicBezTo>
                  <a:cubicBezTo>
                    <a:pt x="24130" y="219710"/>
                    <a:pt x="34290" y="212090"/>
                    <a:pt x="44450" y="209550"/>
                  </a:cubicBezTo>
                  <a:cubicBezTo>
                    <a:pt x="58420" y="207010"/>
                    <a:pt x="80010" y="213360"/>
                    <a:pt x="91440" y="220980"/>
                  </a:cubicBezTo>
                  <a:cubicBezTo>
                    <a:pt x="100330" y="227330"/>
                    <a:pt x="105410" y="237490"/>
                    <a:pt x="106680" y="248920"/>
                  </a:cubicBezTo>
                  <a:cubicBezTo>
                    <a:pt x="109220" y="261620"/>
                    <a:pt x="101600" y="284480"/>
                    <a:pt x="93980" y="294640"/>
                  </a:cubicBezTo>
                  <a:cubicBezTo>
                    <a:pt x="86360" y="302260"/>
                    <a:pt x="76200" y="308610"/>
                    <a:pt x="64770" y="308610"/>
                  </a:cubicBezTo>
                  <a:cubicBezTo>
                    <a:pt x="52070" y="309880"/>
                    <a:pt x="30480" y="302260"/>
                    <a:pt x="20320" y="293370"/>
                  </a:cubicBezTo>
                  <a:cubicBezTo>
                    <a:pt x="12700" y="285750"/>
                    <a:pt x="7620" y="273050"/>
                    <a:pt x="7620" y="262890"/>
                  </a:cubicBezTo>
                  <a:cubicBezTo>
                    <a:pt x="6350" y="252730"/>
                    <a:pt x="7620" y="241300"/>
                    <a:pt x="15240" y="232410"/>
                  </a:cubicBezTo>
                  <a:cubicBezTo>
                    <a:pt x="22860" y="220980"/>
                    <a:pt x="33020" y="214630"/>
                    <a:pt x="55880" y="208280"/>
                  </a:cubicBezTo>
                  <a:cubicBezTo>
                    <a:pt x="132080" y="185420"/>
                    <a:pt x="414020" y="198120"/>
                    <a:pt x="585470" y="181610"/>
                  </a:cubicBezTo>
                  <a:cubicBezTo>
                    <a:pt x="748030" y="166370"/>
                    <a:pt x="942340" y="121920"/>
                    <a:pt x="1055370" y="115570"/>
                  </a:cubicBezTo>
                  <a:cubicBezTo>
                    <a:pt x="1120140" y="110490"/>
                    <a:pt x="1174750" y="110490"/>
                    <a:pt x="1206500" y="116840"/>
                  </a:cubicBezTo>
                  <a:cubicBezTo>
                    <a:pt x="1221740" y="120650"/>
                    <a:pt x="1231900" y="120650"/>
                    <a:pt x="1239520" y="129540"/>
                  </a:cubicBezTo>
                  <a:cubicBezTo>
                    <a:pt x="1248410" y="140970"/>
                    <a:pt x="1257300" y="170180"/>
                    <a:pt x="1252220" y="184150"/>
                  </a:cubicBezTo>
                  <a:cubicBezTo>
                    <a:pt x="1247140" y="199390"/>
                    <a:pt x="1233170" y="208280"/>
                    <a:pt x="1205230" y="215900"/>
                  </a:cubicBezTo>
                  <a:cubicBezTo>
                    <a:pt x="1102360" y="247650"/>
                    <a:pt x="614680" y="222250"/>
                    <a:pt x="397510" y="209550"/>
                  </a:cubicBezTo>
                  <a:cubicBezTo>
                    <a:pt x="250190" y="200660"/>
                    <a:pt x="80010" y="203200"/>
                    <a:pt x="29210" y="168910"/>
                  </a:cubicBezTo>
                  <a:cubicBezTo>
                    <a:pt x="8890" y="154940"/>
                    <a:pt x="0" y="134620"/>
                    <a:pt x="1270" y="119380"/>
                  </a:cubicBezTo>
                  <a:cubicBezTo>
                    <a:pt x="3810" y="104140"/>
                    <a:pt x="13970" y="88900"/>
                    <a:pt x="38100" y="76200"/>
                  </a:cubicBezTo>
                  <a:cubicBezTo>
                    <a:pt x="135890" y="30480"/>
                    <a:pt x="632460" y="62230"/>
                    <a:pt x="902970" y="50800"/>
                  </a:cubicBezTo>
                  <a:cubicBezTo>
                    <a:pt x="1141730" y="39370"/>
                    <a:pt x="1493520" y="0"/>
                    <a:pt x="1577340" y="10160"/>
                  </a:cubicBezTo>
                  <a:cubicBezTo>
                    <a:pt x="1597660" y="12700"/>
                    <a:pt x="1604010" y="15240"/>
                    <a:pt x="1614170" y="21590"/>
                  </a:cubicBezTo>
                  <a:cubicBezTo>
                    <a:pt x="1623060" y="29210"/>
                    <a:pt x="1630680" y="43180"/>
                    <a:pt x="1633220" y="54610"/>
                  </a:cubicBezTo>
                  <a:cubicBezTo>
                    <a:pt x="1634490" y="66040"/>
                    <a:pt x="1631950" y="82550"/>
                    <a:pt x="1625600" y="92710"/>
                  </a:cubicBezTo>
                  <a:cubicBezTo>
                    <a:pt x="1616710" y="104140"/>
                    <a:pt x="1582420" y="116840"/>
                    <a:pt x="1582420" y="11684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95" name="Group 195"/>
          <p:cNvGrpSpPr/>
          <p:nvPr/>
        </p:nvGrpSpPr>
        <p:grpSpPr>
          <a:xfrm>
            <a:off x="15864608" y="4653920"/>
            <a:ext cx="63341" cy="63341"/>
            <a:chOff x="0" y="0"/>
            <a:chExt cx="812800" cy="812800"/>
          </a:xfrm>
        </p:grpSpPr>
        <p:sp>
          <p:nvSpPr>
            <p:cNvPr id="196" name="Freeform 19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7" name="TextBox 19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198" name="Group 198"/>
          <p:cNvGrpSpPr/>
          <p:nvPr/>
        </p:nvGrpSpPr>
        <p:grpSpPr>
          <a:xfrm>
            <a:off x="14686008" y="4466595"/>
            <a:ext cx="723900" cy="189548"/>
            <a:chOff x="0" y="0"/>
            <a:chExt cx="965200" cy="252730"/>
          </a:xfrm>
        </p:grpSpPr>
        <p:sp>
          <p:nvSpPr>
            <p:cNvPr id="199" name="Freeform 199"/>
            <p:cNvSpPr/>
            <p:nvPr/>
          </p:nvSpPr>
          <p:spPr>
            <a:xfrm>
              <a:off x="49530" y="31750"/>
              <a:ext cx="866140" cy="195580"/>
            </a:xfrm>
            <a:custGeom>
              <a:avLst/>
              <a:gdLst/>
              <a:ahLst/>
              <a:cxnLst/>
              <a:rect l="l" t="t" r="r" b="b"/>
              <a:pathLst>
                <a:path w="866140" h="195580">
                  <a:moveTo>
                    <a:pt x="349250" y="55880"/>
                  </a:moveTo>
                  <a:cubicBezTo>
                    <a:pt x="830580" y="63500"/>
                    <a:pt x="838200" y="66040"/>
                    <a:pt x="847090" y="73660"/>
                  </a:cubicBezTo>
                  <a:cubicBezTo>
                    <a:pt x="855980" y="81280"/>
                    <a:pt x="862330" y="95250"/>
                    <a:pt x="863600" y="106680"/>
                  </a:cubicBezTo>
                  <a:cubicBezTo>
                    <a:pt x="866140" y="118110"/>
                    <a:pt x="862330" y="133350"/>
                    <a:pt x="854710" y="142240"/>
                  </a:cubicBezTo>
                  <a:cubicBezTo>
                    <a:pt x="847090" y="153670"/>
                    <a:pt x="833120" y="160020"/>
                    <a:pt x="811530" y="165100"/>
                  </a:cubicBezTo>
                  <a:cubicBezTo>
                    <a:pt x="768350" y="176530"/>
                    <a:pt x="685800" y="171450"/>
                    <a:pt x="596900" y="167640"/>
                  </a:cubicBezTo>
                  <a:cubicBezTo>
                    <a:pt x="457200" y="163830"/>
                    <a:pt x="121920" y="142240"/>
                    <a:pt x="52070" y="125730"/>
                  </a:cubicBezTo>
                  <a:cubicBezTo>
                    <a:pt x="34290" y="121920"/>
                    <a:pt x="27940" y="121920"/>
                    <a:pt x="20320" y="113030"/>
                  </a:cubicBezTo>
                  <a:cubicBezTo>
                    <a:pt x="10160" y="102870"/>
                    <a:pt x="1270" y="80010"/>
                    <a:pt x="1270" y="66040"/>
                  </a:cubicBezTo>
                  <a:cubicBezTo>
                    <a:pt x="2540" y="54610"/>
                    <a:pt x="8890" y="43180"/>
                    <a:pt x="16510" y="35560"/>
                  </a:cubicBezTo>
                  <a:cubicBezTo>
                    <a:pt x="24130" y="27940"/>
                    <a:pt x="35560" y="20320"/>
                    <a:pt x="46990" y="19050"/>
                  </a:cubicBezTo>
                  <a:cubicBezTo>
                    <a:pt x="60960" y="19050"/>
                    <a:pt x="83820" y="26670"/>
                    <a:pt x="93980" y="35560"/>
                  </a:cubicBezTo>
                  <a:cubicBezTo>
                    <a:pt x="102870" y="43180"/>
                    <a:pt x="107950" y="55880"/>
                    <a:pt x="107950" y="67310"/>
                  </a:cubicBezTo>
                  <a:cubicBezTo>
                    <a:pt x="109220" y="81280"/>
                    <a:pt x="99060" y="104140"/>
                    <a:pt x="88900" y="114300"/>
                  </a:cubicBezTo>
                  <a:cubicBezTo>
                    <a:pt x="81280" y="121920"/>
                    <a:pt x="68580" y="125730"/>
                    <a:pt x="57150" y="125730"/>
                  </a:cubicBezTo>
                  <a:cubicBezTo>
                    <a:pt x="46990" y="127000"/>
                    <a:pt x="33020" y="124460"/>
                    <a:pt x="24130" y="116840"/>
                  </a:cubicBezTo>
                  <a:cubicBezTo>
                    <a:pt x="13970" y="107950"/>
                    <a:pt x="2540" y="86360"/>
                    <a:pt x="1270" y="72390"/>
                  </a:cubicBezTo>
                  <a:cubicBezTo>
                    <a:pt x="0" y="60960"/>
                    <a:pt x="5080" y="48260"/>
                    <a:pt x="12700" y="39370"/>
                  </a:cubicBezTo>
                  <a:cubicBezTo>
                    <a:pt x="21590" y="29210"/>
                    <a:pt x="33020" y="24130"/>
                    <a:pt x="58420" y="19050"/>
                  </a:cubicBezTo>
                  <a:cubicBezTo>
                    <a:pt x="158750" y="0"/>
                    <a:pt x="754380" y="12700"/>
                    <a:pt x="836930" y="66040"/>
                  </a:cubicBezTo>
                  <a:cubicBezTo>
                    <a:pt x="859790" y="81280"/>
                    <a:pt x="866140" y="102870"/>
                    <a:pt x="863600" y="119380"/>
                  </a:cubicBezTo>
                  <a:cubicBezTo>
                    <a:pt x="862330" y="135890"/>
                    <a:pt x="848360" y="152400"/>
                    <a:pt x="824230" y="163830"/>
                  </a:cubicBezTo>
                  <a:cubicBezTo>
                    <a:pt x="755650" y="195580"/>
                    <a:pt x="417830" y="181610"/>
                    <a:pt x="349250" y="168910"/>
                  </a:cubicBezTo>
                  <a:cubicBezTo>
                    <a:pt x="328930" y="166370"/>
                    <a:pt x="321310" y="163830"/>
                    <a:pt x="311150" y="154940"/>
                  </a:cubicBezTo>
                  <a:cubicBezTo>
                    <a:pt x="302260" y="147320"/>
                    <a:pt x="294640" y="132080"/>
                    <a:pt x="293370" y="119380"/>
                  </a:cubicBezTo>
                  <a:cubicBezTo>
                    <a:pt x="292100" y="106680"/>
                    <a:pt x="294640" y="91440"/>
                    <a:pt x="302260" y="81280"/>
                  </a:cubicBezTo>
                  <a:cubicBezTo>
                    <a:pt x="312420" y="68580"/>
                    <a:pt x="349250" y="55880"/>
                    <a:pt x="349250" y="5588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00" name="Group 200"/>
          <p:cNvGrpSpPr/>
          <p:nvPr/>
        </p:nvGrpSpPr>
        <p:grpSpPr>
          <a:xfrm>
            <a:off x="14663254" y="4653920"/>
            <a:ext cx="63341" cy="63341"/>
            <a:chOff x="0" y="0"/>
            <a:chExt cx="812800" cy="812800"/>
          </a:xfrm>
        </p:grpSpPr>
        <p:sp>
          <p:nvSpPr>
            <p:cNvPr id="201" name="Freeform 20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2" name="TextBox 20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203" name="Group 203"/>
          <p:cNvGrpSpPr/>
          <p:nvPr/>
        </p:nvGrpSpPr>
        <p:grpSpPr>
          <a:xfrm>
            <a:off x="12526690" y="4104645"/>
            <a:ext cx="1896427" cy="423862"/>
            <a:chOff x="0" y="0"/>
            <a:chExt cx="2528570" cy="565150"/>
          </a:xfrm>
        </p:grpSpPr>
        <p:sp>
          <p:nvSpPr>
            <p:cNvPr id="204" name="Freeform 204"/>
            <p:cNvSpPr/>
            <p:nvPr/>
          </p:nvSpPr>
          <p:spPr>
            <a:xfrm>
              <a:off x="48260" y="20320"/>
              <a:ext cx="2430780" cy="506730"/>
            </a:xfrm>
            <a:custGeom>
              <a:avLst/>
              <a:gdLst/>
              <a:ahLst/>
              <a:cxnLst/>
              <a:rect l="l" t="t" r="r" b="b"/>
              <a:pathLst>
                <a:path w="2430780" h="506730">
                  <a:moveTo>
                    <a:pt x="2373630" y="405130"/>
                  </a:moveTo>
                  <a:cubicBezTo>
                    <a:pt x="1386840" y="444500"/>
                    <a:pt x="1380490" y="439420"/>
                    <a:pt x="1374140" y="430530"/>
                  </a:cubicBezTo>
                  <a:cubicBezTo>
                    <a:pt x="1366520" y="421640"/>
                    <a:pt x="1362710" y="406400"/>
                    <a:pt x="1362710" y="394970"/>
                  </a:cubicBezTo>
                  <a:cubicBezTo>
                    <a:pt x="1363980" y="383540"/>
                    <a:pt x="1370330" y="369570"/>
                    <a:pt x="1377950" y="360680"/>
                  </a:cubicBezTo>
                  <a:cubicBezTo>
                    <a:pt x="1386840" y="353060"/>
                    <a:pt x="1393190" y="349250"/>
                    <a:pt x="1412240" y="345440"/>
                  </a:cubicBezTo>
                  <a:cubicBezTo>
                    <a:pt x="1470660" y="336550"/>
                    <a:pt x="1755140" y="364490"/>
                    <a:pt x="1811020" y="388620"/>
                  </a:cubicBezTo>
                  <a:cubicBezTo>
                    <a:pt x="1827530" y="396240"/>
                    <a:pt x="1833880" y="402590"/>
                    <a:pt x="1840230" y="412750"/>
                  </a:cubicBezTo>
                  <a:cubicBezTo>
                    <a:pt x="1846580" y="424180"/>
                    <a:pt x="1847850" y="439420"/>
                    <a:pt x="1845310" y="450850"/>
                  </a:cubicBezTo>
                  <a:cubicBezTo>
                    <a:pt x="1842770" y="462280"/>
                    <a:pt x="1835150" y="476250"/>
                    <a:pt x="1824990" y="482600"/>
                  </a:cubicBezTo>
                  <a:cubicBezTo>
                    <a:pt x="1814830" y="490220"/>
                    <a:pt x="1805940" y="492760"/>
                    <a:pt x="1788160" y="492760"/>
                  </a:cubicBezTo>
                  <a:cubicBezTo>
                    <a:pt x="1744980" y="494030"/>
                    <a:pt x="1662430" y="461010"/>
                    <a:pt x="1567180" y="443230"/>
                  </a:cubicBezTo>
                  <a:cubicBezTo>
                    <a:pt x="1395730" y="411480"/>
                    <a:pt x="915670" y="363220"/>
                    <a:pt x="844550" y="334010"/>
                  </a:cubicBezTo>
                  <a:cubicBezTo>
                    <a:pt x="830580" y="328930"/>
                    <a:pt x="828040" y="326390"/>
                    <a:pt x="822960" y="318770"/>
                  </a:cubicBezTo>
                  <a:cubicBezTo>
                    <a:pt x="816610" y="308610"/>
                    <a:pt x="810260" y="292100"/>
                    <a:pt x="810260" y="280670"/>
                  </a:cubicBezTo>
                  <a:cubicBezTo>
                    <a:pt x="808990" y="270510"/>
                    <a:pt x="811530" y="262890"/>
                    <a:pt x="816610" y="254000"/>
                  </a:cubicBezTo>
                  <a:cubicBezTo>
                    <a:pt x="822960" y="245110"/>
                    <a:pt x="829310" y="237490"/>
                    <a:pt x="847090" y="228600"/>
                  </a:cubicBezTo>
                  <a:cubicBezTo>
                    <a:pt x="924560" y="193040"/>
                    <a:pt x="1422400" y="107950"/>
                    <a:pt x="1503680" y="119380"/>
                  </a:cubicBezTo>
                  <a:cubicBezTo>
                    <a:pt x="1522730" y="121920"/>
                    <a:pt x="1529080" y="127000"/>
                    <a:pt x="1536700" y="135890"/>
                  </a:cubicBezTo>
                  <a:cubicBezTo>
                    <a:pt x="1545590" y="143510"/>
                    <a:pt x="1551940" y="158750"/>
                    <a:pt x="1551940" y="170180"/>
                  </a:cubicBezTo>
                  <a:cubicBezTo>
                    <a:pt x="1551940" y="181610"/>
                    <a:pt x="1546860" y="196850"/>
                    <a:pt x="1539240" y="205740"/>
                  </a:cubicBezTo>
                  <a:cubicBezTo>
                    <a:pt x="1531620" y="214630"/>
                    <a:pt x="1520190" y="223520"/>
                    <a:pt x="1506220" y="224790"/>
                  </a:cubicBezTo>
                  <a:cubicBezTo>
                    <a:pt x="1489710" y="224790"/>
                    <a:pt x="1478280" y="203200"/>
                    <a:pt x="1446530" y="195580"/>
                  </a:cubicBezTo>
                  <a:cubicBezTo>
                    <a:pt x="1350010" y="171450"/>
                    <a:pt x="1062990" y="171450"/>
                    <a:pt x="849630" y="165100"/>
                  </a:cubicBezTo>
                  <a:cubicBezTo>
                    <a:pt x="600710" y="157480"/>
                    <a:pt x="130810" y="181610"/>
                    <a:pt x="43180" y="153670"/>
                  </a:cubicBezTo>
                  <a:cubicBezTo>
                    <a:pt x="24130" y="147320"/>
                    <a:pt x="17780" y="142240"/>
                    <a:pt x="11430" y="132080"/>
                  </a:cubicBezTo>
                  <a:cubicBezTo>
                    <a:pt x="5080" y="121920"/>
                    <a:pt x="0" y="106680"/>
                    <a:pt x="2540" y="95250"/>
                  </a:cubicBezTo>
                  <a:cubicBezTo>
                    <a:pt x="6350" y="80010"/>
                    <a:pt x="16510" y="60960"/>
                    <a:pt x="43180" y="49530"/>
                  </a:cubicBezTo>
                  <a:cubicBezTo>
                    <a:pt x="138430" y="5080"/>
                    <a:pt x="725170" y="0"/>
                    <a:pt x="826770" y="30480"/>
                  </a:cubicBezTo>
                  <a:cubicBezTo>
                    <a:pt x="854710" y="38100"/>
                    <a:pt x="868680" y="49530"/>
                    <a:pt x="875030" y="63500"/>
                  </a:cubicBezTo>
                  <a:cubicBezTo>
                    <a:pt x="880110" y="76200"/>
                    <a:pt x="877570" y="99060"/>
                    <a:pt x="868680" y="110490"/>
                  </a:cubicBezTo>
                  <a:cubicBezTo>
                    <a:pt x="861060" y="121920"/>
                    <a:pt x="842010" y="133350"/>
                    <a:pt x="826770" y="133350"/>
                  </a:cubicBezTo>
                  <a:cubicBezTo>
                    <a:pt x="812800" y="132080"/>
                    <a:pt x="788670" y="118110"/>
                    <a:pt x="782320" y="105410"/>
                  </a:cubicBezTo>
                  <a:cubicBezTo>
                    <a:pt x="774700" y="92710"/>
                    <a:pt x="774700" y="69850"/>
                    <a:pt x="782320" y="57150"/>
                  </a:cubicBezTo>
                  <a:cubicBezTo>
                    <a:pt x="788670" y="45720"/>
                    <a:pt x="807720" y="31750"/>
                    <a:pt x="821690" y="30480"/>
                  </a:cubicBezTo>
                  <a:cubicBezTo>
                    <a:pt x="835660" y="29210"/>
                    <a:pt x="857250" y="38100"/>
                    <a:pt x="866140" y="48260"/>
                  </a:cubicBezTo>
                  <a:cubicBezTo>
                    <a:pt x="875030" y="59690"/>
                    <a:pt x="880110" y="81280"/>
                    <a:pt x="876300" y="95250"/>
                  </a:cubicBezTo>
                  <a:cubicBezTo>
                    <a:pt x="872490" y="109220"/>
                    <a:pt x="857250" y="125730"/>
                    <a:pt x="843280" y="130810"/>
                  </a:cubicBezTo>
                  <a:cubicBezTo>
                    <a:pt x="829310" y="134620"/>
                    <a:pt x="807720" y="130810"/>
                    <a:pt x="796290" y="121920"/>
                  </a:cubicBezTo>
                  <a:cubicBezTo>
                    <a:pt x="784860" y="114300"/>
                    <a:pt x="774700" y="92710"/>
                    <a:pt x="775970" y="78740"/>
                  </a:cubicBezTo>
                  <a:cubicBezTo>
                    <a:pt x="777240" y="64770"/>
                    <a:pt x="788670" y="44450"/>
                    <a:pt x="801370" y="38100"/>
                  </a:cubicBezTo>
                  <a:cubicBezTo>
                    <a:pt x="812800" y="30480"/>
                    <a:pt x="838200" y="29210"/>
                    <a:pt x="850900" y="36830"/>
                  </a:cubicBezTo>
                  <a:cubicBezTo>
                    <a:pt x="864870" y="44450"/>
                    <a:pt x="878840" y="72390"/>
                    <a:pt x="877570" y="87630"/>
                  </a:cubicBezTo>
                  <a:cubicBezTo>
                    <a:pt x="877570" y="101600"/>
                    <a:pt x="863600" y="118110"/>
                    <a:pt x="850900" y="127000"/>
                  </a:cubicBezTo>
                  <a:cubicBezTo>
                    <a:pt x="836930" y="137160"/>
                    <a:pt x="822960" y="138430"/>
                    <a:pt x="791210" y="142240"/>
                  </a:cubicBezTo>
                  <a:cubicBezTo>
                    <a:pt x="681990" y="157480"/>
                    <a:pt x="127000" y="179070"/>
                    <a:pt x="43180" y="153670"/>
                  </a:cubicBezTo>
                  <a:cubicBezTo>
                    <a:pt x="24130" y="148590"/>
                    <a:pt x="17780" y="142240"/>
                    <a:pt x="11430" y="132080"/>
                  </a:cubicBezTo>
                  <a:cubicBezTo>
                    <a:pt x="5080" y="121920"/>
                    <a:pt x="1270" y="106680"/>
                    <a:pt x="2540" y="95250"/>
                  </a:cubicBezTo>
                  <a:cubicBezTo>
                    <a:pt x="3810" y="82550"/>
                    <a:pt x="11430" y="68580"/>
                    <a:pt x="20320" y="60960"/>
                  </a:cubicBezTo>
                  <a:cubicBezTo>
                    <a:pt x="29210" y="53340"/>
                    <a:pt x="35560" y="50800"/>
                    <a:pt x="55880" y="46990"/>
                  </a:cubicBezTo>
                  <a:cubicBezTo>
                    <a:pt x="170180" y="27940"/>
                    <a:pt x="947420" y="55880"/>
                    <a:pt x="1209040" y="77470"/>
                  </a:cubicBezTo>
                  <a:cubicBezTo>
                    <a:pt x="1344930" y="88900"/>
                    <a:pt x="1465580" y="91440"/>
                    <a:pt x="1516380" y="121920"/>
                  </a:cubicBezTo>
                  <a:cubicBezTo>
                    <a:pt x="1537970" y="134620"/>
                    <a:pt x="1550670" y="153670"/>
                    <a:pt x="1551940" y="170180"/>
                  </a:cubicBezTo>
                  <a:cubicBezTo>
                    <a:pt x="1553210" y="185420"/>
                    <a:pt x="1541780" y="204470"/>
                    <a:pt x="1530350" y="214630"/>
                  </a:cubicBezTo>
                  <a:cubicBezTo>
                    <a:pt x="1518920" y="226060"/>
                    <a:pt x="1507490" y="227330"/>
                    <a:pt x="1482090" y="234950"/>
                  </a:cubicBezTo>
                  <a:cubicBezTo>
                    <a:pt x="1390650" y="260350"/>
                    <a:pt x="910590" y="350520"/>
                    <a:pt x="844550" y="334010"/>
                  </a:cubicBezTo>
                  <a:cubicBezTo>
                    <a:pt x="831850" y="331470"/>
                    <a:pt x="828040" y="326390"/>
                    <a:pt x="822960" y="318770"/>
                  </a:cubicBezTo>
                  <a:cubicBezTo>
                    <a:pt x="816610" y="308610"/>
                    <a:pt x="808990" y="293370"/>
                    <a:pt x="810260" y="280670"/>
                  </a:cubicBezTo>
                  <a:cubicBezTo>
                    <a:pt x="810260" y="267970"/>
                    <a:pt x="816610" y="252730"/>
                    <a:pt x="825500" y="243840"/>
                  </a:cubicBezTo>
                  <a:cubicBezTo>
                    <a:pt x="833120" y="234950"/>
                    <a:pt x="844550" y="227330"/>
                    <a:pt x="861060" y="226060"/>
                  </a:cubicBezTo>
                  <a:cubicBezTo>
                    <a:pt x="894080" y="222250"/>
                    <a:pt x="946150" y="251460"/>
                    <a:pt x="1014730" y="264160"/>
                  </a:cubicBezTo>
                  <a:cubicBezTo>
                    <a:pt x="1144270" y="289560"/>
                    <a:pt x="1437640" y="314960"/>
                    <a:pt x="1586230" y="341630"/>
                  </a:cubicBezTo>
                  <a:cubicBezTo>
                    <a:pt x="1682750" y="358140"/>
                    <a:pt x="1786890" y="370840"/>
                    <a:pt x="1822450" y="394970"/>
                  </a:cubicBezTo>
                  <a:cubicBezTo>
                    <a:pt x="1836420" y="403860"/>
                    <a:pt x="1841500" y="414020"/>
                    <a:pt x="1845310" y="425450"/>
                  </a:cubicBezTo>
                  <a:cubicBezTo>
                    <a:pt x="1847850" y="436880"/>
                    <a:pt x="1847850" y="452120"/>
                    <a:pt x="1841500" y="463550"/>
                  </a:cubicBezTo>
                  <a:cubicBezTo>
                    <a:pt x="1832610" y="476250"/>
                    <a:pt x="1816100" y="487680"/>
                    <a:pt x="1788160" y="492760"/>
                  </a:cubicBezTo>
                  <a:cubicBezTo>
                    <a:pt x="1718310" y="506730"/>
                    <a:pt x="1449070" y="481330"/>
                    <a:pt x="1393190" y="445770"/>
                  </a:cubicBezTo>
                  <a:cubicBezTo>
                    <a:pt x="1371600" y="431800"/>
                    <a:pt x="1363980" y="410210"/>
                    <a:pt x="1362710" y="394970"/>
                  </a:cubicBezTo>
                  <a:cubicBezTo>
                    <a:pt x="1362710" y="382270"/>
                    <a:pt x="1370330" y="369570"/>
                    <a:pt x="1377950" y="360680"/>
                  </a:cubicBezTo>
                  <a:cubicBezTo>
                    <a:pt x="1386840" y="353060"/>
                    <a:pt x="1391920" y="350520"/>
                    <a:pt x="1412240" y="345440"/>
                  </a:cubicBezTo>
                  <a:cubicBezTo>
                    <a:pt x="1499870" y="323850"/>
                    <a:pt x="2004060" y="299720"/>
                    <a:pt x="2176780" y="293370"/>
                  </a:cubicBezTo>
                  <a:cubicBezTo>
                    <a:pt x="2263140" y="289560"/>
                    <a:pt x="2334260" y="285750"/>
                    <a:pt x="2373630" y="293370"/>
                  </a:cubicBezTo>
                  <a:cubicBezTo>
                    <a:pt x="2391410" y="295910"/>
                    <a:pt x="2401570" y="297180"/>
                    <a:pt x="2410460" y="307340"/>
                  </a:cubicBezTo>
                  <a:cubicBezTo>
                    <a:pt x="2420620" y="317500"/>
                    <a:pt x="2430780" y="341630"/>
                    <a:pt x="2429510" y="355600"/>
                  </a:cubicBezTo>
                  <a:cubicBezTo>
                    <a:pt x="2428240" y="368300"/>
                    <a:pt x="2420620" y="382270"/>
                    <a:pt x="2410460" y="391160"/>
                  </a:cubicBezTo>
                  <a:cubicBezTo>
                    <a:pt x="2401570" y="398780"/>
                    <a:pt x="2373630" y="405130"/>
                    <a:pt x="2373630" y="40513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05" name="Group 205"/>
          <p:cNvGrpSpPr/>
          <p:nvPr/>
        </p:nvGrpSpPr>
        <p:grpSpPr>
          <a:xfrm>
            <a:off x="10564540" y="3748410"/>
            <a:ext cx="2783205" cy="638175"/>
            <a:chOff x="0" y="0"/>
            <a:chExt cx="3710940" cy="850900"/>
          </a:xfrm>
        </p:grpSpPr>
        <p:sp>
          <p:nvSpPr>
            <p:cNvPr id="206" name="Freeform 206"/>
            <p:cNvSpPr/>
            <p:nvPr/>
          </p:nvSpPr>
          <p:spPr>
            <a:xfrm>
              <a:off x="49530" y="24130"/>
              <a:ext cx="3611880" cy="821690"/>
            </a:xfrm>
            <a:custGeom>
              <a:avLst/>
              <a:gdLst/>
              <a:ahLst/>
              <a:cxnLst/>
              <a:rect l="l" t="t" r="r" b="b"/>
              <a:pathLst>
                <a:path w="3611880" h="821690">
                  <a:moveTo>
                    <a:pt x="3441700" y="452120"/>
                  </a:moveTo>
                  <a:cubicBezTo>
                    <a:pt x="356870" y="431800"/>
                    <a:pt x="350520" y="426720"/>
                    <a:pt x="342900" y="415290"/>
                  </a:cubicBezTo>
                  <a:cubicBezTo>
                    <a:pt x="336550" y="406400"/>
                    <a:pt x="334010" y="391160"/>
                    <a:pt x="335280" y="381000"/>
                  </a:cubicBezTo>
                  <a:cubicBezTo>
                    <a:pt x="337820" y="369570"/>
                    <a:pt x="345440" y="356870"/>
                    <a:pt x="353060" y="350520"/>
                  </a:cubicBezTo>
                  <a:cubicBezTo>
                    <a:pt x="361950" y="342900"/>
                    <a:pt x="368300" y="342900"/>
                    <a:pt x="387350" y="339090"/>
                  </a:cubicBezTo>
                  <a:cubicBezTo>
                    <a:pt x="491490" y="320040"/>
                    <a:pt x="1079500" y="311150"/>
                    <a:pt x="1416050" y="304800"/>
                  </a:cubicBezTo>
                  <a:cubicBezTo>
                    <a:pt x="1742440" y="298450"/>
                    <a:pt x="2288540" y="322580"/>
                    <a:pt x="2377440" y="298450"/>
                  </a:cubicBezTo>
                  <a:cubicBezTo>
                    <a:pt x="2392680" y="294640"/>
                    <a:pt x="2393950" y="285750"/>
                    <a:pt x="2402840" y="284480"/>
                  </a:cubicBezTo>
                  <a:cubicBezTo>
                    <a:pt x="2413000" y="284480"/>
                    <a:pt x="2428240" y="288290"/>
                    <a:pt x="2435860" y="297180"/>
                  </a:cubicBezTo>
                  <a:cubicBezTo>
                    <a:pt x="2446020" y="307340"/>
                    <a:pt x="2454910" y="336550"/>
                    <a:pt x="2449830" y="351790"/>
                  </a:cubicBezTo>
                  <a:cubicBezTo>
                    <a:pt x="2443480" y="365760"/>
                    <a:pt x="2420620" y="382270"/>
                    <a:pt x="2402840" y="383540"/>
                  </a:cubicBezTo>
                  <a:cubicBezTo>
                    <a:pt x="2379980" y="384810"/>
                    <a:pt x="2362200" y="354330"/>
                    <a:pt x="2322830" y="341630"/>
                  </a:cubicBezTo>
                  <a:cubicBezTo>
                    <a:pt x="2233930" y="314960"/>
                    <a:pt x="2039620" y="304800"/>
                    <a:pt x="1860550" y="285750"/>
                  </a:cubicBezTo>
                  <a:cubicBezTo>
                    <a:pt x="1617980" y="260350"/>
                    <a:pt x="1083310" y="248920"/>
                    <a:pt x="995680" y="213360"/>
                  </a:cubicBezTo>
                  <a:cubicBezTo>
                    <a:pt x="977900" y="207010"/>
                    <a:pt x="974090" y="200660"/>
                    <a:pt x="967740" y="191770"/>
                  </a:cubicBezTo>
                  <a:cubicBezTo>
                    <a:pt x="962660" y="181610"/>
                    <a:pt x="958850" y="167640"/>
                    <a:pt x="962660" y="156210"/>
                  </a:cubicBezTo>
                  <a:cubicBezTo>
                    <a:pt x="966470" y="142240"/>
                    <a:pt x="980440" y="127000"/>
                    <a:pt x="1003300" y="115570"/>
                  </a:cubicBezTo>
                  <a:cubicBezTo>
                    <a:pt x="1062990" y="87630"/>
                    <a:pt x="1249680" y="77470"/>
                    <a:pt x="1374140" y="67310"/>
                  </a:cubicBezTo>
                  <a:cubicBezTo>
                    <a:pt x="1496060" y="57150"/>
                    <a:pt x="1678940" y="41910"/>
                    <a:pt x="1742440" y="54610"/>
                  </a:cubicBezTo>
                  <a:cubicBezTo>
                    <a:pt x="1765300" y="59690"/>
                    <a:pt x="1778000" y="67310"/>
                    <a:pt x="1786890" y="77470"/>
                  </a:cubicBezTo>
                  <a:cubicBezTo>
                    <a:pt x="1794510" y="87630"/>
                    <a:pt x="1797050" y="102870"/>
                    <a:pt x="1795780" y="114300"/>
                  </a:cubicBezTo>
                  <a:cubicBezTo>
                    <a:pt x="1794510" y="125730"/>
                    <a:pt x="1788160" y="140970"/>
                    <a:pt x="1779270" y="148590"/>
                  </a:cubicBezTo>
                  <a:cubicBezTo>
                    <a:pt x="1770380" y="156210"/>
                    <a:pt x="1758950" y="161290"/>
                    <a:pt x="1743710" y="162560"/>
                  </a:cubicBezTo>
                  <a:cubicBezTo>
                    <a:pt x="1719580" y="163830"/>
                    <a:pt x="1695450" y="146050"/>
                    <a:pt x="1647190" y="139700"/>
                  </a:cubicBezTo>
                  <a:cubicBezTo>
                    <a:pt x="1494790" y="120650"/>
                    <a:pt x="982980" y="129540"/>
                    <a:pt x="702310" y="130810"/>
                  </a:cubicBezTo>
                  <a:cubicBezTo>
                    <a:pt x="477520" y="130810"/>
                    <a:pt x="172720" y="101600"/>
                    <a:pt x="93980" y="139700"/>
                  </a:cubicBezTo>
                  <a:cubicBezTo>
                    <a:pt x="68580" y="152400"/>
                    <a:pt x="68580" y="181610"/>
                    <a:pt x="54610" y="186690"/>
                  </a:cubicBezTo>
                  <a:cubicBezTo>
                    <a:pt x="44450" y="189230"/>
                    <a:pt x="29210" y="181610"/>
                    <a:pt x="20320" y="175260"/>
                  </a:cubicBezTo>
                  <a:cubicBezTo>
                    <a:pt x="11430" y="167640"/>
                    <a:pt x="3810" y="154940"/>
                    <a:pt x="2540" y="143510"/>
                  </a:cubicBezTo>
                  <a:cubicBezTo>
                    <a:pt x="0" y="132080"/>
                    <a:pt x="2540" y="116840"/>
                    <a:pt x="8890" y="107950"/>
                  </a:cubicBezTo>
                  <a:cubicBezTo>
                    <a:pt x="16510" y="96520"/>
                    <a:pt x="34290" y="83820"/>
                    <a:pt x="50800" y="83820"/>
                  </a:cubicBezTo>
                  <a:cubicBezTo>
                    <a:pt x="72390" y="82550"/>
                    <a:pt x="96520" y="110490"/>
                    <a:pt x="133350" y="121920"/>
                  </a:cubicBezTo>
                  <a:cubicBezTo>
                    <a:pt x="201930" y="143510"/>
                    <a:pt x="287020" y="162560"/>
                    <a:pt x="435610" y="177800"/>
                  </a:cubicBezTo>
                  <a:cubicBezTo>
                    <a:pt x="834390" y="218440"/>
                    <a:pt x="2519680" y="182880"/>
                    <a:pt x="2669540" y="233680"/>
                  </a:cubicBezTo>
                  <a:cubicBezTo>
                    <a:pt x="2688590" y="240030"/>
                    <a:pt x="2692400" y="245110"/>
                    <a:pt x="2697480" y="255270"/>
                  </a:cubicBezTo>
                  <a:cubicBezTo>
                    <a:pt x="2703830" y="264160"/>
                    <a:pt x="2708910" y="278130"/>
                    <a:pt x="2705100" y="289560"/>
                  </a:cubicBezTo>
                  <a:cubicBezTo>
                    <a:pt x="2701290" y="303530"/>
                    <a:pt x="2689860" y="321310"/>
                    <a:pt x="2667000" y="330200"/>
                  </a:cubicBezTo>
                  <a:cubicBezTo>
                    <a:pt x="2603500" y="358140"/>
                    <a:pt x="2411730" y="326390"/>
                    <a:pt x="2251710" y="332740"/>
                  </a:cubicBezTo>
                  <a:cubicBezTo>
                    <a:pt x="2032000" y="341630"/>
                    <a:pt x="1687830" y="373380"/>
                    <a:pt x="1469390" y="394970"/>
                  </a:cubicBezTo>
                  <a:cubicBezTo>
                    <a:pt x="1310640" y="410210"/>
                    <a:pt x="1122680" y="445770"/>
                    <a:pt x="1060450" y="443230"/>
                  </a:cubicBezTo>
                  <a:cubicBezTo>
                    <a:pt x="1041400" y="441960"/>
                    <a:pt x="1032510" y="441960"/>
                    <a:pt x="1023620" y="434340"/>
                  </a:cubicBezTo>
                  <a:cubicBezTo>
                    <a:pt x="1012190" y="424180"/>
                    <a:pt x="998220" y="393700"/>
                    <a:pt x="1002030" y="378460"/>
                  </a:cubicBezTo>
                  <a:cubicBezTo>
                    <a:pt x="1005840" y="361950"/>
                    <a:pt x="1021080" y="346710"/>
                    <a:pt x="1046480" y="337820"/>
                  </a:cubicBezTo>
                  <a:cubicBezTo>
                    <a:pt x="1113790" y="312420"/>
                    <a:pt x="1304290" y="349250"/>
                    <a:pt x="1477010" y="353060"/>
                  </a:cubicBezTo>
                  <a:cubicBezTo>
                    <a:pt x="1738630" y="358140"/>
                    <a:pt x="2211070" y="349250"/>
                    <a:pt x="2467610" y="356870"/>
                  </a:cubicBezTo>
                  <a:cubicBezTo>
                    <a:pt x="2630170" y="361950"/>
                    <a:pt x="2807970" y="367030"/>
                    <a:pt x="2866390" y="381000"/>
                  </a:cubicBezTo>
                  <a:cubicBezTo>
                    <a:pt x="2884170" y="384810"/>
                    <a:pt x="2891790" y="387350"/>
                    <a:pt x="2900680" y="394970"/>
                  </a:cubicBezTo>
                  <a:cubicBezTo>
                    <a:pt x="2908300" y="403860"/>
                    <a:pt x="2914650" y="417830"/>
                    <a:pt x="2915920" y="429260"/>
                  </a:cubicBezTo>
                  <a:cubicBezTo>
                    <a:pt x="2917190" y="439420"/>
                    <a:pt x="2912110" y="454660"/>
                    <a:pt x="2905760" y="463550"/>
                  </a:cubicBezTo>
                  <a:cubicBezTo>
                    <a:pt x="2898140" y="472440"/>
                    <a:pt x="2894330" y="476250"/>
                    <a:pt x="2874010" y="482600"/>
                  </a:cubicBezTo>
                  <a:cubicBezTo>
                    <a:pt x="2750820" y="523240"/>
                    <a:pt x="1398270" y="577850"/>
                    <a:pt x="1398270" y="577850"/>
                  </a:cubicBezTo>
                  <a:cubicBezTo>
                    <a:pt x="1398270" y="576580"/>
                    <a:pt x="1670050" y="552450"/>
                    <a:pt x="1836420" y="548640"/>
                  </a:cubicBezTo>
                  <a:cubicBezTo>
                    <a:pt x="2054860" y="543560"/>
                    <a:pt x="2509520" y="542290"/>
                    <a:pt x="2595880" y="561340"/>
                  </a:cubicBezTo>
                  <a:cubicBezTo>
                    <a:pt x="2614930" y="565150"/>
                    <a:pt x="2621280" y="566420"/>
                    <a:pt x="2630170" y="574040"/>
                  </a:cubicBezTo>
                  <a:cubicBezTo>
                    <a:pt x="2637790" y="582930"/>
                    <a:pt x="2644140" y="595630"/>
                    <a:pt x="2645410" y="607060"/>
                  </a:cubicBezTo>
                  <a:cubicBezTo>
                    <a:pt x="2646680" y="618490"/>
                    <a:pt x="2642870" y="632460"/>
                    <a:pt x="2635250" y="641350"/>
                  </a:cubicBezTo>
                  <a:cubicBezTo>
                    <a:pt x="2628900" y="651510"/>
                    <a:pt x="2622550" y="655320"/>
                    <a:pt x="2604770" y="661670"/>
                  </a:cubicBezTo>
                  <a:cubicBezTo>
                    <a:pt x="2542540" y="683260"/>
                    <a:pt x="2199640" y="726440"/>
                    <a:pt x="2137410" y="713740"/>
                  </a:cubicBezTo>
                  <a:cubicBezTo>
                    <a:pt x="2119630" y="711200"/>
                    <a:pt x="2113280" y="706120"/>
                    <a:pt x="2106930" y="697230"/>
                  </a:cubicBezTo>
                  <a:cubicBezTo>
                    <a:pt x="2099310" y="689610"/>
                    <a:pt x="2094230" y="675640"/>
                    <a:pt x="2094230" y="664210"/>
                  </a:cubicBezTo>
                  <a:cubicBezTo>
                    <a:pt x="2094230" y="654050"/>
                    <a:pt x="2100580" y="640080"/>
                    <a:pt x="2106930" y="632460"/>
                  </a:cubicBezTo>
                  <a:cubicBezTo>
                    <a:pt x="2114550" y="623570"/>
                    <a:pt x="2123440" y="618490"/>
                    <a:pt x="2138680" y="615950"/>
                  </a:cubicBezTo>
                  <a:cubicBezTo>
                    <a:pt x="2169160" y="612140"/>
                    <a:pt x="2232660" y="640080"/>
                    <a:pt x="2283460" y="646430"/>
                  </a:cubicBezTo>
                  <a:cubicBezTo>
                    <a:pt x="2339340" y="655320"/>
                    <a:pt x="2377440" y="655320"/>
                    <a:pt x="2461260" y="659130"/>
                  </a:cubicBezTo>
                  <a:cubicBezTo>
                    <a:pt x="2672080" y="668020"/>
                    <a:pt x="3445510" y="645160"/>
                    <a:pt x="3562350" y="678180"/>
                  </a:cubicBezTo>
                  <a:cubicBezTo>
                    <a:pt x="3585210" y="684530"/>
                    <a:pt x="3594100" y="690880"/>
                    <a:pt x="3601720" y="701040"/>
                  </a:cubicBezTo>
                  <a:cubicBezTo>
                    <a:pt x="3608070" y="708660"/>
                    <a:pt x="3610610" y="721360"/>
                    <a:pt x="3609340" y="731520"/>
                  </a:cubicBezTo>
                  <a:cubicBezTo>
                    <a:pt x="3609340" y="741680"/>
                    <a:pt x="3604260" y="753110"/>
                    <a:pt x="3596640" y="760730"/>
                  </a:cubicBezTo>
                  <a:cubicBezTo>
                    <a:pt x="3587750" y="769620"/>
                    <a:pt x="3566160" y="777240"/>
                    <a:pt x="3553460" y="775970"/>
                  </a:cubicBezTo>
                  <a:cubicBezTo>
                    <a:pt x="3542030" y="775970"/>
                    <a:pt x="3531870" y="769620"/>
                    <a:pt x="3524250" y="762000"/>
                  </a:cubicBezTo>
                  <a:cubicBezTo>
                    <a:pt x="3517900" y="754380"/>
                    <a:pt x="3511550" y="744220"/>
                    <a:pt x="3511550" y="734060"/>
                  </a:cubicBezTo>
                  <a:cubicBezTo>
                    <a:pt x="3510280" y="721360"/>
                    <a:pt x="3517900" y="699770"/>
                    <a:pt x="3526790" y="689610"/>
                  </a:cubicBezTo>
                  <a:cubicBezTo>
                    <a:pt x="3534410" y="681990"/>
                    <a:pt x="3545840" y="678180"/>
                    <a:pt x="3556000" y="678180"/>
                  </a:cubicBezTo>
                  <a:cubicBezTo>
                    <a:pt x="3566160" y="676910"/>
                    <a:pt x="3578860" y="680720"/>
                    <a:pt x="3586480" y="685800"/>
                  </a:cubicBezTo>
                  <a:cubicBezTo>
                    <a:pt x="3595370" y="690880"/>
                    <a:pt x="3602990" y="701040"/>
                    <a:pt x="3606800" y="709930"/>
                  </a:cubicBezTo>
                  <a:cubicBezTo>
                    <a:pt x="3610610" y="720090"/>
                    <a:pt x="3611880" y="731520"/>
                    <a:pt x="3608070" y="741680"/>
                  </a:cubicBezTo>
                  <a:cubicBezTo>
                    <a:pt x="3602990" y="754380"/>
                    <a:pt x="3596640" y="765810"/>
                    <a:pt x="3575050" y="774700"/>
                  </a:cubicBezTo>
                  <a:cubicBezTo>
                    <a:pt x="3455670" y="821690"/>
                    <a:pt x="2480310" y="773430"/>
                    <a:pt x="2261870" y="742950"/>
                  </a:cubicBezTo>
                  <a:cubicBezTo>
                    <a:pt x="2188210" y="732790"/>
                    <a:pt x="2141220" y="726440"/>
                    <a:pt x="2115820" y="706120"/>
                  </a:cubicBezTo>
                  <a:cubicBezTo>
                    <a:pt x="2101850" y="694690"/>
                    <a:pt x="2094230" y="678180"/>
                    <a:pt x="2094230" y="664210"/>
                  </a:cubicBezTo>
                  <a:cubicBezTo>
                    <a:pt x="2094230" y="651510"/>
                    <a:pt x="2099310" y="636270"/>
                    <a:pt x="2115820" y="624840"/>
                  </a:cubicBezTo>
                  <a:cubicBezTo>
                    <a:pt x="2171700" y="585470"/>
                    <a:pt x="2529840" y="552450"/>
                    <a:pt x="2595880" y="561340"/>
                  </a:cubicBezTo>
                  <a:cubicBezTo>
                    <a:pt x="2614930" y="562610"/>
                    <a:pt x="2621280" y="566420"/>
                    <a:pt x="2630170" y="574040"/>
                  </a:cubicBezTo>
                  <a:cubicBezTo>
                    <a:pt x="2639060" y="584200"/>
                    <a:pt x="2646680" y="605790"/>
                    <a:pt x="2645410" y="619760"/>
                  </a:cubicBezTo>
                  <a:cubicBezTo>
                    <a:pt x="2644140" y="631190"/>
                    <a:pt x="2636520" y="643890"/>
                    <a:pt x="2627630" y="650240"/>
                  </a:cubicBezTo>
                  <a:cubicBezTo>
                    <a:pt x="2618740" y="657860"/>
                    <a:pt x="2612390" y="659130"/>
                    <a:pt x="2593340" y="662940"/>
                  </a:cubicBezTo>
                  <a:cubicBezTo>
                    <a:pt x="2480310" y="680720"/>
                    <a:pt x="1582420" y="661670"/>
                    <a:pt x="1426210" y="642620"/>
                  </a:cubicBezTo>
                  <a:cubicBezTo>
                    <a:pt x="1385570" y="637540"/>
                    <a:pt x="1366520" y="641350"/>
                    <a:pt x="1351280" y="624840"/>
                  </a:cubicBezTo>
                  <a:cubicBezTo>
                    <a:pt x="1333500" y="607060"/>
                    <a:pt x="1318260" y="553720"/>
                    <a:pt x="1332230" y="530860"/>
                  </a:cubicBezTo>
                  <a:cubicBezTo>
                    <a:pt x="1352550" y="497840"/>
                    <a:pt x="1424940" y="495300"/>
                    <a:pt x="1512570" y="480060"/>
                  </a:cubicBezTo>
                  <a:cubicBezTo>
                    <a:pt x="1736090" y="440690"/>
                    <a:pt x="2520950" y="398780"/>
                    <a:pt x="2726690" y="387350"/>
                  </a:cubicBezTo>
                  <a:cubicBezTo>
                    <a:pt x="2796540" y="382270"/>
                    <a:pt x="2835910" y="375920"/>
                    <a:pt x="2866390" y="381000"/>
                  </a:cubicBezTo>
                  <a:cubicBezTo>
                    <a:pt x="2881630" y="383540"/>
                    <a:pt x="2893060" y="386080"/>
                    <a:pt x="2900680" y="394970"/>
                  </a:cubicBezTo>
                  <a:cubicBezTo>
                    <a:pt x="2909570" y="407670"/>
                    <a:pt x="2918460" y="438150"/>
                    <a:pt x="2912110" y="453390"/>
                  </a:cubicBezTo>
                  <a:cubicBezTo>
                    <a:pt x="2905760" y="467360"/>
                    <a:pt x="2887980" y="477520"/>
                    <a:pt x="2862580" y="483870"/>
                  </a:cubicBezTo>
                  <a:cubicBezTo>
                    <a:pt x="2794000" y="500380"/>
                    <a:pt x="2628900" y="462280"/>
                    <a:pt x="2467610" y="457200"/>
                  </a:cubicBezTo>
                  <a:cubicBezTo>
                    <a:pt x="2211070" y="448310"/>
                    <a:pt x="1738630" y="461010"/>
                    <a:pt x="1475740" y="457200"/>
                  </a:cubicBezTo>
                  <a:cubicBezTo>
                    <a:pt x="1303020" y="454660"/>
                    <a:pt x="1108710" y="458470"/>
                    <a:pt x="1047750" y="443230"/>
                  </a:cubicBezTo>
                  <a:cubicBezTo>
                    <a:pt x="1028700" y="438150"/>
                    <a:pt x="1022350" y="434340"/>
                    <a:pt x="1013460" y="425450"/>
                  </a:cubicBezTo>
                  <a:cubicBezTo>
                    <a:pt x="1005840" y="416560"/>
                    <a:pt x="1000760" y="402590"/>
                    <a:pt x="1000760" y="391160"/>
                  </a:cubicBezTo>
                  <a:cubicBezTo>
                    <a:pt x="999490" y="378460"/>
                    <a:pt x="1005840" y="364490"/>
                    <a:pt x="1013460" y="355600"/>
                  </a:cubicBezTo>
                  <a:cubicBezTo>
                    <a:pt x="1021080" y="346710"/>
                    <a:pt x="1026160" y="342900"/>
                    <a:pt x="1046480" y="337820"/>
                  </a:cubicBezTo>
                  <a:cubicBezTo>
                    <a:pt x="1159510" y="303530"/>
                    <a:pt x="1957070" y="247650"/>
                    <a:pt x="2251710" y="234950"/>
                  </a:cubicBezTo>
                  <a:cubicBezTo>
                    <a:pt x="2423160" y="227330"/>
                    <a:pt x="2593340" y="215900"/>
                    <a:pt x="2658110" y="232410"/>
                  </a:cubicBezTo>
                  <a:cubicBezTo>
                    <a:pt x="2679700" y="237490"/>
                    <a:pt x="2691130" y="242570"/>
                    <a:pt x="2697480" y="255270"/>
                  </a:cubicBezTo>
                  <a:cubicBezTo>
                    <a:pt x="2705100" y="267970"/>
                    <a:pt x="2705100" y="298450"/>
                    <a:pt x="2696210" y="311150"/>
                  </a:cubicBezTo>
                  <a:cubicBezTo>
                    <a:pt x="2688590" y="323850"/>
                    <a:pt x="2679700" y="326390"/>
                    <a:pt x="2654300" y="331470"/>
                  </a:cubicBezTo>
                  <a:cubicBezTo>
                    <a:pt x="2476500" y="370840"/>
                    <a:pt x="707390" y="302260"/>
                    <a:pt x="419100" y="275590"/>
                  </a:cubicBezTo>
                  <a:cubicBezTo>
                    <a:pt x="349250" y="269240"/>
                    <a:pt x="339090" y="265430"/>
                    <a:pt x="289560" y="254000"/>
                  </a:cubicBezTo>
                  <a:cubicBezTo>
                    <a:pt x="217170" y="238760"/>
                    <a:pt x="72390" y="213360"/>
                    <a:pt x="30480" y="181610"/>
                  </a:cubicBezTo>
                  <a:cubicBezTo>
                    <a:pt x="11430" y="166370"/>
                    <a:pt x="2540" y="146050"/>
                    <a:pt x="1270" y="130810"/>
                  </a:cubicBezTo>
                  <a:cubicBezTo>
                    <a:pt x="1270" y="119380"/>
                    <a:pt x="8890" y="105410"/>
                    <a:pt x="16510" y="97790"/>
                  </a:cubicBezTo>
                  <a:cubicBezTo>
                    <a:pt x="25400" y="90170"/>
                    <a:pt x="44450" y="90170"/>
                    <a:pt x="50800" y="83820"/>
                  </a:cubicBezTo>
                  <a:cubicBezTo>
                    <a:pt x="54610" y="77470"/>
                    <a:pt x="46990" y="67310"/>
                    <a:pt x="53340" y="60960"/>
                  </a:cubicBezTo>
                  <a:cubicBezTo>
                    <a:pt x="92710" y="25400"/>
                    <a:pt x="464820" y="33020"/>
                    <a:pt x="702310" y="26670"/>
                  </a:cubicBezTo>
                  <a:cubicBezTo>
                    <a:pt x="993140" y="20320"/>
                    <a:pt x="1508760" y="0"/>
                    <a:pt x="1672590" y="31750"/>
                  </a:cubicBezTo>
                  <a:cubicBezTo>
                    <a:pt x="1731010" y="43180"/>
                    <a:pt x="1769110" y="55880"/>
                    <a:pt x="1786890" y="77470"/>
                  </a:cubicBezTo>
                  <a:cubicBezTo>
                    <a:pt x="1797050" y="91440"/>
                    <a:pt x="1798320" y="113030"/>
                    <a:pt x="1793240" y="127000"/>
                  </a:cubicBezTo>
                  <a:cubicBezTo>
                    <a:pt x="1788160" y="140970"/>
                    <a:pt x="1776730" y="152400"/>
                    <a:pt x="1756410" y="161290"/>
                  </a:cubicBezTo>
                  <a:cubicBezTo>
                    <a:pt x="1699260" y="184150"/>
                    <a:pt x="1511300" y="160020"/>
                    <a:pt x="1386840" y="168910"/>
                  </a:cubicBezTo>
                  <a:cubicBezTo>
                    <a:pt x="1258570" y="177800"/>
                    <a:pt x="1050290" y="229870"/>
                    <a:pt x="995680" y="213360"/>
                  </a:cubicBezTo>
                  <a:cubicBezTo>
                    <a:pt x="979170" y="209550"/>
                    <a:pt x="974090" y="200660"/>
                    <a:pt x="967740" y="191770"/>
                  </a:cubicBezTo>
                  <a:cubicBezTo>
                    <a:pt x="962660" y="181610"/>
                    <a:pt x="960120" y="166370"/>
                    <a:pt x="962660" y="156210"/>
                  </a:cubicBezTo>
                  <a:cubicBezTo>
                    <a:pt x="963930" y="144780"/>
                    <a:pt x="972820" y="132080"/>
                    <a:pt x="981710" y="125730"/>
                  </a:cubicBezTo>
                  <a:cubicBezTo>
                    <a:pt x="990600" y="119380"/>
                    <a:pt x="995680" y="116840"/>
                    <a:pt x="1016000" y="115570"/>
                  </a:cubicBezTo>
                  <a:cubicBezTo>
                    <a:pt x="1111250" y="105410"/>
                    <a:pt x="1620520" y="154940"/>
                    <a:pt x="1873250" y="187960"/>
                  </a:cubicBezTo>
                  <a:cubicBezTo>
                    <a:pt x="2075180" y="214630"/>
                    <a:pt x="2343150" y="251460"/>
                    <a:pt x="2414270" y="285750"/>
                  </a:cubicBezTo>
                  <a:cubicBezTo>
                    <a:pt x="2435860" y="295910"/>
                    <a:pt x="2444750" y="303530"/>
                    <a:pt x="2448560" y="316230"/>
                  </a:cubicBezTo>
                  <a:cubicBezTo>
                    <a:pt x="2453640" y="328930"/>
                    <a:pt x="2452370" y="349250"/>
                    <a:pt x="2443480" y="361950"/>
                  </a:cubicBezTo>
                  <a:cubicBezTo>
                    <a:pt x="2433320" y="377190"/>
                    <a:pt x="2416810" y="384810"/>
                    <a:pt x="2382520" y="393700"/>
                  </a:cubicBezTo>
                  <a:cubicBezTo>
                    <a:pt x="2255520" y="424180"/>
                    <a:pt x="1746250" y="394970"/>
                    <a:pt x="1419860" y="401320"/>
                  </a:cubicBezTo>
                  <a:cubicBezTo>
                    <a:pt x="1080770" y="408940"/>
                    <a:pt x="486410" y="458470"/>
                    <a:pt x="382270" y="438150"/>
                  </a:cubicBezTo>
                  <a:cubicBezTo>
                    <a:pt x="363220" y="435610"/>
                    <a:pt x="358140" y="433070"/>
                    <a:pt x="350520" y="424180"/>
                  </a:cubicBezTo>
                  <a:cubicBezTo>
                    <a:pt x="341630" y="415290"/>
                    <a:pt x="334010" y="393700"/>
                    <a:pt x="335280" y="381000"/>
                  </a:cubicBezTo>
                  <a:cubicBezTo>
                    <a:pt x="336550" y="369570"/>
                    <a:pt x="345440" y="356870"/>
                    <a:pt x="353060" y="350520"/>
                  </a:cubicBezTo>
                  <a:cubicBezTo>
                    <a:pt x="361950" y="342900"/>
                    <a:pt x="365760" y="341630"/>
                    <a:pt x="387350" y="339090"/>
                  </a:cubicBezTo>
                  <a:cubicBezTo>
                    <a:pt x="580390" y="307340"/>
                    <a:pt x="3221990" y="288290"/>
                    <a:pt x="3441700" y="342900"/>
                  </a:cubicBezTo>
                  <a:cubicBezTo>
                    <a:pt x="3469640" y="349250"/>
                    <a:pt x="3477260" y="354330"/>
                    <a:pt x="3486150" y="365760"/>
                  </a:cubicBezTo>
                  <a:cubicBezTo>
                    <a:pt x="3493770" y="375920"/>
                    <a:pt x="3497580" y="392430"/>
                    <a:pt x="3495040" y="403860"/>
                  </a:cubicBezTo>
                  <a:cubicBezTo>
                    <a:pt x="3493770" y="415290"/>
                    <a:pt x="3486150" y="430530"/>
                    <a:pt x="3477260" y="438150"/>
                  </a:cubicBezTo>
                  <a:cubicBezTo>
                    <a:pt x="3468370" y="445770"/>
                    <a:pt x="3441700" y="452120"/>
                    <a:pt x="3441700" y="45212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07" name="Group 207"/>
          <p:cNvGrpSpPr/>
          <p:nvPr/>
        </p:nvGrpSpPr>
        <p:grpSpPr>
          <a:xfrm>
            <a:off x="12918168" y="4302765"/>
            <a:ext cx="1206818" cy="806768"/>
            <a:chOff x="0" y="0"/>
            <a:chExt cx="1609090" cy="1075690"/>
          </a:xfrm>
        </p:grpSpPr>
        <p:sp>
          <p:nvSpPr>
            <p:cNvPr id="208" name="Freeform 208"/>
            <p:cNvSpPr/>
            <p:nvPr/>
          </p:nvSpPr>
          <p:spPr>
            <a:xfrm>
              <a:off x="48260" y="36830"/>
              <a:ext cx="1524000" cy="989330"/>
            </a:xfrm>
            <a:custGeom>
              <a:avLst/>
              <a:gdLst/>
              <a:ahLst/>
              <a:cxnLst/>
              <a:rect l="l" t="t" r="r" b="b"/>
              <a:pathLst>
                <a:path w="1524000" h="989330">
                  <a:moveTo>
                    <a:pt x="1201420" y="222250"/>
                  </a:moveTo>
                  <a:cubicBezTo>
                    <a:pt x="166370" y="196850"/>
                    <a:pt x="78740" y="170180"/>
                    <a:pt x="36830" y="139700"/>
                  </a:cubicBezTo>
                  <a:cubicBezTo>
                    <a:pt x="16510" y="124460"/>
                    <a:pt x="5080" y="105410"/>
                    <a:pt x="2540" y="87630"/>
                  </a:cubicBezTo>
                  <a:cubicBezTo>
                    <a:pt x="0" y="72390"/>
                    <a:pt x="5080" y="53340"/>
                    <a:pt x="15240" y="41910"/>
                  </a:cubicBezTo>
                  <a:cubicBezTo>
                    <a:pt x="25400" y="27940"/>
                    <a:pt x="43180" y="20320"/>
                    <a:pt x="69850" y="13970"/>
                  </a:cubicBezTo>
                  <a:cubicBezTo>
                    <a:pt x="133350" y="0"/>
                    <a:pt x="290830" y="15240"/>
                    <a:pt x="398780" y="20320"/>
                  </a:cubicBezTo>
                  <a:cubicBezTo>
                    <a:pt x="502920" y="25400"/>
                    <a:pt x="632460" y="29210"/>
                    <a:pt x="706120" y="44450"/>
                  </a:cubicBezTo>
                  <a:cubicBezTo>
                    <a:pt x="749300" y="53340"/>
                    <a:pt x="775970" y="64770"/>
                    <a:pt x="806450" y="78740"/>
                  </a:cubicBezTo>
                  <a:cubicBezTo>
                    <a:pt x="835660" y="92710"/>
                    <a:pt x="873760" y="109220"/>
                    <a:pt x="885190" y="128270"/>
                  </a:cubicBezTo>
                  <a:cubicBezTo>
                    <a:pt x="894080" y="140970"/>
                    <a:pt x="894080" y="158750"/>
                    <a:pt x="890270" y="172720"/>
                  </a:cubicBezTo>
                  <a:cubicBezTo>
                    <a:pt x="887730" y="185420"/>
                    <a:pt x="881380" y="196850"/>
                    <a:pt x="864870" y="208280"/>
                  </a:cubicBezTo>
                  <a:cubicBezTo>
                    <a:pt x="821690" y="237490"/>
                    <a:pt x="615950" y="275590"/>
                    <a:pt x="563880" y="271780"/>
                  </a:cubicBezTo>
                  <a:cubicBezTo>
                    <a:pt x="543560" y="270510"/>
                    <a:pt x="534670" y="265430"/>
                    <a:pt x="524510" y="256540"/>
                  </a:cubicBezTo>
                  <a:cubicBezTo>
                    <a:pt x="514350" y="247650"/>
                    <a:pt x="506730" y="232410"/>
                    <a:pt x="505460" y="218440"/>
                  </a:cubicBezTo>
                  <a:cubicBezTo>
                    <a:pt x="504190" y="205740"/>
                    <a:pt x="508000" y="189230"/>
                    <a:pt x="515620" y="177800"/>
                  </a:cubicBezTo>
                  <a:cubicBezTo>
                    <a:pt x="523240" y="167640"/>
                    <a:pt x="535940" y="156210"/>
                    <a:pt x="549910" y="154940"/>
                  </a:cubicBezTo>
                  <a:cubicBezTo>
                    <a:pt x="570230" y="151130"/>
                    <a:pt x="599440" y="172720"/>
                    <a:pt x="624840" y="176530"/>
                  </a:cubicBezTo>
                  <a:cubicBezTo>
                    <a:pt x="650240" y="181610"/>
                    <a:pt x="665480" y="179070"/>
                    <a:pt x="706120" y="180340"/>
                  </a:cubicBezTo>
                  <a:cubicBezTo>
                    <a:pt x="825500" y="182880"/>
                    <a:pt x="1343660" y="124460"/>
                    <a:pt x="1409700" y="184150"/>
                  </a:cubicBezTo>
                  <a:cubicBezTo>
                    <a:pt x="1432560" y="205740"/>
                    <a:pt x="1417320" y="269240"/>
                    <a:pt x="1418590" y="269240"/>
                  </a:cubicBezTo>
                  <a:cubicBezTo>
                    <a:pt x="1418590" y="267970"/>
                    <a:pt x="1417320" y="203200"/>
                    <a:pt x="1414780" y="203200"/>
                  </a:cubicBezTo>
                  <a:cubicBezTo>
                    <a:pt x="1413510" y="203200"/>
                    <a:pt x="1412240" y="271780"/>
                    <a:pt x="1403350" y="308610"/>
                  </a:cubicBezTo>
                  <a:cubicBezTo>
                    <a:pt x="1393190" y="351790"/>
                    <a:pt x="1376680" y="405130"/>
                    <a:pt x="1348740" y="447040"/>
                  </a:cubicBezTo>
                  <a:cubicBezTo>
                    <a:pt x="1318260" y="491490"/>
                    <a:pt x="1273810" y="525780"/>
                    <a:pt x="1226820" y="562610"/>
                  </a:cubicBezTo>
                  <a:cubicBezTo>
                    <a:pt x="1169670" y="607060"/>
                    <a:pt x="1079500" y="662940"/>
                    <a:pt x="1029970" y="688340"/>
                  </a:cubicBezTo>
                  <a:cubicBezTo>
                    <a:pt x="1000760" y="703580"/>
                    <a:pt x="981710" y="715010"/>
                    <a:pt x="958850" y="717550"/>
                  </a:cubicBezTo>
                  <a:cubicBezTo>
                    <a:pt x="937260" y="718820"/>
                    <a:pt x="909320" y="713740"/>
                    <a:pt x="892810" y="702310"/>
                  </a:cubicBezTo>
                  <a:cubicBezTo>
                    <a:pt x="877570" y="690880"/>
                    <a:pt x="862330" y="668020"/>
                    <a:pt x="861060" y="646430"/>
                  </a:cubicBezTo>
                  <a:cubicBezTo>
                    <a:pt x="857250" y="619760"/>
                    <a:pt x="876300" y="584200"/>
                    <a:pt x="895350" y="547370"/>
                  </a:cubicBezTo>
                  <a:cubicBezTo>
                    <a:pt x="920750" y="495300"/>
                    <a:pt x="977900" y="406400"/>
                    <a:pt x="1012190" y="367030"/>
                  </a:cubicBezTo>
                  <a:cubicBezTo>
                    <a:pt x="1033780" y="344170"/>
                    <a:pt x="1054100" y="317500"/>
                    <a:pt x="1070610" y="321310"/>
                  </a:cubicBezTo>
                  <a:cubicBezTo>
                    <a:pt x="1092200" y="325120"/>
                    <a:pt x="1136650" y="398780"/>
                    <a:pt x="1123950" y="419100"/>
                  </a:cubicBezTo>
                  <a:cubicBezTo>
                    <a:pt x="1104900" y="450850"/>
                    <a:pt x="939800" y="415290"/>
                    <a:pt x="833120" y="417830"/>
                  </a:cubicBezTo>
                  <a:cubicBezTo>
                    <a:pt x="701040" y="420370"/>
                    <a:pt x="458470" y="461010"/>
                    <a:pt x="389890" y="440690"/>
                  </a:cubicBezTo>
                  <a:cubicBezTo>
                    <a:pt x="367030" y="434340"/>
                    <a:pt x="354330" y="424180"/>
                    <a:pt x="347980" y="410210"/>
                  </a:cubicBezTo>
                  <a:cubicBezTo>
                    <a:pt x="341630" y="396240"/>
                    <a:pt x="341630" y="370840"/>
                    <a:pt x="349250" y="358140"/>
                  </a:cubicBezTo>
                  <a:cubicBezTo>
                    <a:pt x="356870" y="344170"/>
                    <a:pt x="370840" y="335280"/>
                    <a:pt x="393700" y="330200"/>
                  </a:cubicBezTo>
                  <a:cubicBezTo>
                    <a:pt x="454660" y="313690"/>
                    <a:pt x="636270" y="354330"/>
                    <a:pt x="753110" y="354330"/>
                  </a:cubicBezTo>
                  <a:cubicBezTo>
                    <a:pt x="863600" y="355600"/>
                    <a:pt x="1003300" y="372110"/>
                    <a:pt x="1075690" y="332740"/>
                  </a:cubicBezTo>
                  <a:cubicBezTo>
                    <a:pt x="1127760" y="304800"/>
                    <a:pt x="1141730" y="222250"/>
                    <a:pt x="1176020" y="201930"/>
                  </a:cubicBezTo>
                  <a:cubicBezTo>
                    <a:pt x="1200150" y="187960"/>
                    <a:pt x="1228090" y="189230"/>
                    <a:pt x="1249680" y="190500"/>
                  </a:cubicBezTo>
                  <a:cubicBezTo>
                    <a:pt x="1266190" y="191770"/>
                    <a:pt x="1281430" y="196850"/>
                    <a:pt x="1292860" y="203200"/>
                  </a:cubicBezTo>
                  <a:cubicBezTo>
                    <a:pt x="1301750" y="209550"/>
                    <a:pt x="1308100" y="217170"/>
                    <a:pt x="1311910" y="227330"/>
                  </a:cubicBezTo>
                  <a:cubicBezTo>
                    <a:pt x="1316990" y="240030"/>
                    <a:pt x="1319530" y="259080"/>
                    <a:pt x="1314450" y="273050"/>
                  </a:cubicBezTo>
                  <a:cubicBezTo>
                    <a:pt x="1310640" y="285750"/>
                    <a:pt x="1297940" y="300990"/>
                    <a:pt x="1287780" y="308610"/>
                  </a:cubicBezTo>
                  <a:cubicBezTo>
                    <a:pt x="1278890" y="314960"/>
                    <a:pt x="1275080" y="314960"/>
                    <a:pt x="1258570" y="317500"/>
                  </a:cubicBezTo>
                  <a:cubicBezTo>
                    <a:pt x="1170940" y="331470"/>
                    <a:pt x="622300" y="332740"/>
                    <a:pt x="406400" y="304800"/>
                  </a:cubicBezTo>
                  <a:cubicBezTo>
                    <a:pt x="271780" y="288290"/>
                    <a:pt x="135890" y="262890"/>
                    <a:pt x="83820" y="227330"/>
                  </a:cubicBezTo>
                  <a:cubicBezTo>
                    <a:pt x="60960" y="212090"/>
                    <a:pt x="50800" y="193040"/>
                    <a:pt x="46990" y="175260"/>
                  </a:cubicBezTo>
                  <a:cubicBezTo>
                    <a:pt x="44450" y="160020"/>
                    <a:pt x="52070" y="140970"/>
                    <a:pt x="58420" y="128270"/>
                  </a:cubicBezTo>
                  <a:cubicBezTo>
                    <a:pt x="64770" y="119380"/>
                    <a:pt x="72390" y="111760"/>
                    <a:pt x="82550" y="106680"/>
                  </a:cubicBezTo>
                  <a:cubicBezTo>
                    <a:pt x="95250" y="101600"/>
                    <a:pt x="109220" y="93980"/>
                    <a:pt x="130810" y="101600"/>
                  </a:cubicBezTo>
                  <a:cubicBezTo>
                    <a:pt x="204470" y="125730"/>
                    <a:pt x="443230" y="425450"/>
                    <a:pt x="548640" y="508000"/>
                  </a:cubicBezTo>
                  <a:cubicBezTo>
                    <a:pt x="605790" y="552450"/>
                    <a:pt x="664210" y="567690"/>
                    <a:pt x="690880" y="595630"/>
                  </a:cubicBezTo>
                  <a:cubicBezTo>
                    <a:pt x="704850" y="610870"/>
                    <a:pt x="712470" y="624840"/>
                    <a:pt x="715010" y="640080"/>
                  </a:cubicBezTo>
                  <a:cubicBezTo>
                    <a:pt x="717550" y="655320"/>
                    <a:pt x="713740" y="676910"/>
                    <a:pt x="704850" y="689610"/>
                  </a:cubicBezTo>
                  <a:cubicBezTo>
                    <a:pt x="697230" y="703580"/>
                    <a:pt x="678180" y="715010"/>
                    <a:pt x="664210" y="720090"/>
                  </a:cubicBezTo>
                  <a:cubicBezTo>
                    <a:pt x="652780" y="723900"/>
                    <a:pt x="641350" y="723900"/>
                    <a:pt x="629920" y="721360"/>
                  </a:cubicBezTo>
                  <a:cubicBezTo>
                    <a:pt x="618490" y="720090"/>
                    <a:pt x="608330" y="716280"/>
                    <a:pt x="599440" y="707390"/>
                  </a:cubicBezTo>
                  <a:cubicBezTo>
                    <a:pt x="584200" y="693420"/>
                    <a:pt x="576580" y="661670"/>
                    <a:pt x="560070" y="637540"/>
                  </a:cubicBezTo>
                  <a:cubicBezTo>
                    <a:pt x="537210" y="607060"/>
                    <a:pt x="514350" y="579120"/>
                    <a:pt x="474980" y="539750"/>
                  </a:cubicBezTo>
                  <a:cubicBezTo>
                    <a:pt x="405130" y="472440"/>
                    <a:pt x="198120" y="339090"/>
                    <a:pt x="160020" y="276860"/>
                  </a:cubicBezTo>
                  <a:cubicBezTo>
                    <a:pt x="144780" y="254000"/>
                    <a:pt x="139700" y="234950"/>
                    <a:pt x="144780" y="217170"/>
                  </a:cubicBezTo>
                  <a:cubicBezTo>
                    <a:pt x="148590" y="199390"/>
                    <a:pt x="160020" y="180340"/>
                    <a:pt x="185420" y="171450"/>
                  </a:cubicBezTo>
                  <a:cubicBezTo>
                    <a:pt x="246380" y="149860"/>
                    <a:pt x="443230" y="218440"/>
                    <a:pt x="576580" y="238760"/>
                  </a:cubicBezTo>
                  <a:cubicBezTo>
                    <a:pt x="717550" y="259080"/>
                    <a:pt x="948690" y="261620"/>
                    <a:pt x="1012190" y="293370"/>
                  </a:cubicBezTo>
                  <a:cubicBezTo>
                    <a:pt x="1033780" y="303530"/>
                    <a:pt x="1042670" y="316230"/>
                    <a:pt x="1047750" y="330200"/>
                  </a:cubicBezTo>
                  <a:cubicBezTo>
                    <a:pt x="1052830" y="342900"/>
                    <a:pt x="1049020" y="359410"/>
                    <a:pt x="1043940" y="370840"/>
                  </a:cubicBezTo>
                  <a:cubicBezTo>
                    <a:pt x="1041400" y="378460"/>
                    <a:pt x="1037590" y="386080"/>
                    <a:pt x="1027430" y="391160"/>
                  </a:cubicBezTo>
                  <a:cubicBezTo>
                    <a:pt x="1004570" y="402590"/>
                    <a:pt x="924560" y="392430"/>
                    <a:pt x="887730" y="401320"/>
                  </a:cubicBezTo>
                  <a:cubicBezTo>
                    <a:pt x="863600" y="407670"/>
                    <a:pt x="828040" y="420370"/>
                    <a:pt x="829310" y="426720"/>
                  </a:cubicBezTo>
                  <a:cubicBezTo>
                    <a:pt x="831850" y="440690"/>
                    <a:pt x="1073150" y="429260"/>
                    <a:pt x="1132840" y="440690"/>
                  </a:cubicBezTo>
                  <a:cubicBezTo>
                    <a:pt x="1159510" y="445770"/>
                    <a:pt x="1176020" y="449580"/>
                    <a:pt x="1187450" y="459740"/>
                  </a:cubicBezTo>
                  <a:cubicBezTo>
                    <a:pt x="1197610" y="468630"/>
                    <a:pt x="1202690" y="485140"/>
                    <a:pt x="1203960" y="496570"/>
                  </a:cubicBezTo>
                  <a:cubicBezTo>
                    <a:pt x="1205230" y="506730"/>
                    <a:pt x="1203960" y="515620"/>
                    <a:pt x="1198880" y="523240"/>
                  </a:cubicBezTo>
                  <a:cubicBezTo>
                    <a:pt x="1191260" y="535940"/>
                    <a:pt x="1179830" y="546100"/>
                    <a:pt x="1155700" y="554990"/>
                  </a:cubicBezTo>
                  <a:cubicBezTo>
                    <a:pt x="1075690" y="585470"/>
                    <a:pt x="689610" y="596900"/>
                    <a:pt x="579120" y="586740"/>
                  </a:cubicBezTo>
                  <a:cubicBezTo>
                    <a:pt x="534670" y="582930"/>
                    <a:pt x="514350" y="576580"/>
                    <a:pt x="485140" y="566420"/>
                  </a:cubicBezTo>
                  <a:cubicBezTo>
                    <a:pt x="457200" y="556260"/>
                    <a:pt x="434340" y="544830"/>
                    <a:pt x="406400" y="528320"/>
                  </a:cubicBezTo>
                  <a:cubicBezTo>
                    <a:pt x="370840" y="508000"/>
                    <a:pt x="293370" y="463550"/>
                    <a:pt x="295910" y="448310"/>
                  </a:cubicBezTo>
                  <a:cubicBezTo>
                    <a:pt x="298450" y="436880"/>
                    <a:pt x="347980" y="444500"/>
                    <a:pt x="358140" y="430530"/>
                  </a:cubicBezTo>
                  <a:cubicBezTo>
                    <a:pt x="369570" y="414020"/>
                    <a:pt x="344170" y="353060"/>
                    <a:pt x="353060" y="349250"/>
                  </a:cubicBezTo>
                  <a:cubicBezTo>
                    <a:pt x="361950" y="345440"/>
                    <a:pt x="383540" y="381000"/>
                    <a:pt x="410210" y="401320"/>
                  </a:cubicBezTo>
                  <a:cubicBezTo>
                    <a:pt x="467360" y="445770"/>
                    <a:pt x="636270" y="534670"/>
                    <a:pt x="685800" y="581660"/>
                  </a:cubicBezTo>
                  <a:cubicBezTo>
                    <a:pt x="709930" y="603250"/>
                    <a:pt x="713740" y="612140"/>
                    <a:pt x="727710" y="640080"/>
                  </a:cubicBezTo>
                  <a:cubicBezTo>
                    <a:pt x="754380" y="690880"/>
                    <a:pt x="826770" y="845820"/>
                    <a:pt x="807720" y="873760"/>
                  </a:cubicBezTo>
                  <a:cubicBezTo>
                    <a:pt x="796290" y="889000"/>
                    <a:pt x="735330" y="882650"/>
                    <a:pt x="732790" y="875030"/>
                  </a:cubicBezTo>
                  <a:cubicBezTo>
                    <a:pt x="728980" y="863600"/>
                    <a:pt x="830580" y="826770"/>
                    <a:pt x="855980" y="791210"/>
                  </a:cubicBezTo>
                  <a:cubicBezTo>
                    <a:pt x="878840" y="760730"/>
                    <a:pt x="891540" y="681990"/>
                    <a:pt x="890270" y="680720"/>
                  </a:cubicBezTo>
                  <a:cubicBezTo>
                    <a:pt x="887730" y="680720"/>
                    <a:pt x="866140" y="717550"/>
                    <a:pt x="861060" y="739140"/>
                  </a:cubicBezTo>
                  <a:cubicBezTo>
                    <a:pt x="855980" y="760730"/>
                    <a:pt x="864870" y="791210"/>
                    <a:pt x="859790" y="810260"/>
                  </a:cubicBezTo>
                  <a:cubicBezTo>
                    <a:pt x="855980" y="822960"/>
                    <a:pt x="852170" y="831850"/>
                    <a:pt x="843280" y="840740"/>
                  </a:cubicBezTo>
                  <a:cubicBezTo>
                    <a:pt x="833120" y="850900"/>
                    <a:pt x="814070" y="863600"/>
                    <a:pt x="797560" y="864870"/>
                  </a:cubicBezTo>
                  <a:cubicBezTo>
                    <a:pt x="782320" y="867410"/>
                    <a:pt x="760730" y="862330"/>
                    <a:pt x="748030" y="852170"/>
                  </a:cubicBezTo>
                  <a:cubicBezTo>
                    <a:pt x="734060" y="843280"/>
                    <a:pt x="725170" y="831850"/>
                    <a:pt x="718820" y="810260"/>
                  </a:cubicBezTo>
                  <a:cubicBezTo>
                    <a:pt x="703580" y="765810"/>
                    <a:pt x="723900" y="631190"/>
                    <a:pt x="706120" y="582930"/>
                  </a:cubicBezTo>
                  <a:cubicBezTo>
                    <a:pt x="695960" y="557530"/>
                    <a:pt x="666750" y="529590"/>
                    <a:pt x="664210" y="530860"/>
                  </a:cubicBezTo>
                  <a:cubicBezTo>
                    <a:pt x="662940" y="532130"/>
                    <a:pt x="688340" y="567690"/>
                    <a:pt x="698500" y="596900"/>
                  </a:cubicBezTo>
                  <a:cubicBezTo>
                    <a:pt x="717550" y="645160"/>
                    <a:pt x="753110" y="758190"/>
                    <a:pt x="748030" y="801370"/>
                  </a:cubicBezTo>
                  <a:cubicBezTo>
                    <a:pt x="745490" y="821690"/>
                    <a:pt x="735330" y="835660"/>
                    <a:pt x="723900" y="845820"/>
                  </a:cubicBezTo>
                  <a:cubicBezTo>
                    <a:pt x="711200" y="855980"/>
                    <a:pt x="690880" y="863600"/>
                    <a:pt x="675640" y="863600"/>
                  </a:cubicBezTo>
                  <a:cubicBezTo>
                    <a:pt x="659130" y="863600"/>
                    <a:pt x="640080" y="855980"/>
                    <a:pt x="627380" y="845820"/>
                  </a:cubicBezTo>
                  <a:cubicBezTo>
                    <a:pt x="615950" y="834390"/>
                    <a:pt x="605790" y="815340"/>
                    <a:pt x="604520" y="798830"/>
                  </a:cubicBezTo>
                  <a:cubicBezTo>
                    <a:pt x="603250" y="779780"/>
                    <a:pt x="615950" y="749300"/>
                    <a:pt x="629920" y="736600"/>
                  </a:cubicBezTo>
                  <a:cubicBezTo>
                    <a:pt x="641350" y="725170"/>
                    <a:pt x="657860" y="720090"/>
                    <a:pt x="673100" y="720090"/>
                  </a:cubicBezTo>
                  <a:cubicBezTo>
                    <a:pt x="687070" y="718820"/>
                    <a:pt x="704850" y="722630"/>
                    <a:pt x="717550" y="732790"/>
                  </a:cubicBezTo>
                  <a:cubicBezTo>
                    <a:pt x="731520" y="744220"/>
                    <a:pt x="748030" y="772160"/>
                    <a:pt x="748030" y="792480"/>
                  </a:cubicBezTo>
                  <a:cubicBezTo>
                    <a:pt x="748030" y="811530"/>
                    <a:pt x="732790" y="840740"/>
                    <a:pt x="716280" y="852170"/>
                  </a:cubicBezTo>
                  <a:cubicBezTo>
                    <a:pt x="699770" y="862330"/>
                    <a:pt x="668020" y="866140"/>
                    <a:pt x="648970" y="858520"/>
                  </a:cubicBezTo>
                  <a:cubicBezTo>
                    <a:pt x="631190" y="850900"/>
                    <a:pt x="609600" y="826770"/>
                    <a:pt x="605790" y="806450"/>
                  </a:cubicBezTo>
                  <a:cubicBezTo>
                    <a:pt x="601980" y="787400"/>
                    <a:pt x="610870" y="755650"/>
                    <a:pt x="623570" y="741680"/>
                  </a:cubicBezTo>
                  <a:cubicBezTo>
                    <a:pt x="637540" y="727710"/>
                    <a:pt x="669290" y="718820"/>
                    <a:pt x="688340" y="720090"/>
                  </a:cubicBezTo>
                  <a:cubicBezTo>
                    <a:pt x="703580" y="722630"/>
                    <a:pt x="718820" y="731520"/>
                    <a:pt x="728980" y="742950"/>
                  </a:cubicBezTo>
                  <a:cubicBezTo>
                    <a:pt x="739140" y="753110"/>
                    <a:pt x="745490" y="770890"/>
                    <a:pt x="748030" y="783590"/>
                  </a:cubicBezTo>
                  <a:cubicBezTo>
                    <a:pt x="749300" y="795020"/>
                    <a:pt x="748030" y="806450"/>
                    <a:pt x="742950" y="817880"/>
                  </a:cubicBezTo>
                  <a:cubicBezTo>
                    <a:pt x="736600" y="831850"/>
                    <a:pt x="721360" y="848360"/>
                    <a:pt x="708660" y="855980"/>
                  </a:cubicBezTo>
                  <a:cubicBezTo>
                    <a:pt x="698500" y="862330"/>
                    <a:pt x="687070" y="864870"/>
                    <a:pt x="675640" y="863600"/>
                  </a:cubicBezTo>
                  <a:cubicBezTo>
                    <a:pt x="660400" y="862330"/>
                    <a:pt x="642620" y="859790"/>
                    <a:pt x="627380" y="845820"/>
                  </a:cubicBezTo>
                  <a:cubicBezTo>
                    <a:pt x="596900" y="814070"/>
                    <a:pt x="558800" y="698500"/>
                    <a:pt x="553720" y="633730"/>
                  </a:cubicBezTo>
                  <a:cubicBezTo>
                    <a:pt x="549910" y="580390"/>
                    <a:pt x="566420" y="525780"/>
                    <a:pt x="582930" y="486410"/>
                  </a:cubicBezTo>
                  <a:cubicBezTo>
                    <a:pt x="596900" y="457200"/>
                    <a:pt x="610870" y="427990"/>
                    <a:pt x="636270" y="416560"/>
                  </a:cubicBezTo>
                  <a:cubicBezTo>
                    <a:pt x="662940" y="402590"/>
                    <a:pt x="715010" y="403860"/>
                    <a:pt x="744220" y="416560"/>
                  </a:cubicBezTo>
                  <a:cubicBezTo>
                    <a:pt x="772160" y="427990"/>
                    <a:pt x="791210" y="457200"/>
                    <a:pt x="808990" y="486410"/>
                  </a:cubicBezTo>
                  <a:cubicBezTo>
                    <a:pt x="829310" y="521970"/>
                    <a:pt x="844550" y="567690"/>
                    <a:pt x="853440" y="615950"/>
                  </a:cubicBezTo>
                  <a:cubicBezTo>
                    <a:pt x="863600" y="673100"/>
                    <a:pt x="875030" y="768350"/>
                    <a:pt x="859790" y="810260"/>
                  </a:cubicBezTo>
                  <a:cubicBezTo>
                    <a:pt x="850900" y="834390"/>
                    <a:pt x="831850" y="853440"/>
                    <a:pt x="815340" y="861060"/>
                  </a:cubicBezTo>
                  <a:cubicBezTo>
                    <a:pt x="800100" y="867410"/>
                    <a:pt x="778510" y="866140"/>
                    <a:pt x="763270" y="861060"/>
                  </a:cubicBezTo>
                  <a:cubicBezTo>
                    <a:pt x="748030" y="854710"/>
                    <a:pt x="731520" y="839470"/>
                    <a:pt x="723900" y="826770"/>
                  </a:cubicBezTo>
                  <a:cubicBezTo>
                    <a:pt x="717550" y="816610"/>
                    <a:pt x="717550" y="807720"/>
                    <a:pt x="716280" y="792480"/>
                  </a:cubicBezTo>
                  <a:cubicBezTo>
                    <a:pt x="713740" y="765810"/>
                    <a:pt x="712470" y="709930"/>
                    <a:pt x="718820" y="678180"/>
                  </a:cubicBezTo>
                  <a:cubicBezTo>
                    <a:pt x="723900" y="652780"/>
                    <a:pt x="728980" y="631190"/>
                    <a:pt x="741680" y="613410"/>
                  </a:cubicBezTo>
                  <a:cubicBezTo>
                    <a:pt x="755650" y="595630"/>
                    <a:pt x="777240" y="580390"/>
                    <a:pt x="801370" y="571500"/>
                  </a:cubicBezTo>
                  <a:cubicBezTo>
                    <a:pt x="830580" y="560070"/>
                    <a:pt x="876300" y="553720"/>
                    <a:pt x="909320" y="554990"/>
                  </a:cubicBezTo>
                  <a:cubicBezTo>
                    <a:pt x="937260" y="556260"/>
                    <a:pt x="965200" y="556260"/>
                    <a:pt x="984250" y="572770"/>
                  </a:cubicBezTo>
                  <a:cubicBezTo>
                    <a:pt x="1008380" y="594360"/>
                    <a:pt x="1028700" y="647700"/>
                    <a:pt x="1031240" y="690880"/>
                  </a:cubicBezTo>
                  <a:cubicBezTo>
                    <a:pt x="1033780" y="739140"/>
                    <a:pt x="1007110" y="810260"/>
                    <a:pt x="986790" y="848360"/>
                  </a:cubicBezTo>
                  <a:cubicBezTo>
                    <a:pt x="971550" y="875030"/>
                    <a:pt x="958850" y="889000"/>
                    <a:pt x="933450" y="908050"/>
                  </a:cubicBezTo>
                  <a:cubicBezTo>
                    <a:pt x="896620" y="937260"/>
                    <a:pt x="819150" y="989330"/>
                    <a:pt x="773430" y="988060"/>
                  </a:cubicBezTo>
                  <a:cubicBezTo>
                    <a:pt x="736600" y="985520"/>
                    <a:pt x="702310" y="958850"/>
                    <a:pt x="676910" y="925830"/>
                  </a:cubicBezTo>
                  <a:cubicBezTo>
                    <a:pt x="642620" y="880110"/>
                    <a:pt x="643890" y="764540"/>
                    <a:pt x="615950" y="715010"/>
                  </a:cubicBezTo>
                  <a:cubicBezTo>
                    <a:pt x="598170" y="683260"/>
                    <a:pt x="584200" y="673100"/>
                    <a:pt x="554990" y="647700"/>
                  </a:cubicBezTo>
                  <a:cubicBezTo>
                    <a:pt x="502920" y="603250"/>
                    <a:pt x="368300" y="535940"/>
                    <a:pt x="318770" y="495300"/>
                  </a:cubicBezTo>
                  <a:cubicBezTo>
                    <a:pt x="292100" y="473710"/>
                    <a:pt x="273050" y="461010"/>
                    <a:pt x="264160" y="438150"/>
                  </a:cubicBezTo>
                  <a:cubicBezTo>
                    <a:pt x="255270" y="411480"/>
                    <a:pt x="254000" y="355600"/>
                    <a:pt x="271780" y="342900"/>
                  </a:cubicBezTo>
                  <a:cubicBezTo>
                    <a:pt x="290830" y="328930"/>
                    <a:pt x="342900" y="354330"/>
                    <a:pt x="384810" y="370840"/>
                  </a:cubicBezTo>
                  <a:cubicBezTo>
                    <a:pt x="441960" y="392430"/>
                    <a:pt x="491490" y="457200"/>
                    <a:pt x="575310" y="476250"/>
                  </a:cubicBezTo>
                  <a:cubicBezTo>
                    <a:pt x="712470" y="506730"/>
                    <a:pt x="1074420" y="427990"/>
                    <a:pt x="1151890" y="443230"/>
                  </a:cubicBezTo>
                  <a:cubicBezTo>
                    <a:pt x="1172210" y="447040"/>
                    <a:pt x="1179830" y="449580"/>
                    <a:pt x="1187450" y="459740"/>
                  </a:cubicBezTo>
                  <a:cubicBezTo>
                    <a:pt x="1197610" y="471170"/>
                    <a:pt x="1203960" y="496570"/>
                    <a:pt x="1202690" y="510540"/>
                  </a:cubicBezTo>
                  <a:cubicBezTo>
                    <a:pt x="1201420" y="520700"/>
                    <a:pt x="1197610" y="528320"/>
                    <a:pt x="1191260" y="535940"/>
                  </a:cubicBezTo>
                  <a:cubicBezTo>
                    <a:pt x="1183640" y="543560"/>
                    <a:pt x="1174750" y="551180"/>
                    <a:pt x="1155700" y="554990"/>
                  </a:cubicBezTo>
                  <a:cubicBezTo>
                    <a:pt x="1106170" y="566420"/>
                    <a:pt x="938530" y="553720"/>
                    <a:pt x="859790" y="530860"/>
                  </a:cubicBezTo>
                  <a:cubicBezTo>
                    <a:pt x="801370" y="514350"/>
                    <a:pt x="732790" y="490220"/>
                    <a:pt x="717550" y="455930"/>
                  </a:cubicBezTo>
                  <a:cubicBezTo>
                    <a:pt x="704850" y="426720"/>
                    <a:pt x="726440" y="377190"/>
                    <a:pt x="744220" y="349250"/>
                  </a:cubicBezTo>
                  <a:cubicBezTo>
                    <a:pt x="759460" y="325120"/>
                    <a:pt x="781050" y="306070"/>
                    <a:pt x="811530" y="295910"/>
                  </a:cubicBezTo>
                  <a:cubicBezTo>
                    <a:pt x="861060" y="279400"/>
                    <a:pt x="990600" y="280670"/>
                    <a:pt x="1024890" y="298450"/>
                  </a:cubicBezTo>
                  <a:cubicBezTo>
                    <a:pt x="1038860" y="306070"/>
                    <a:pt x="1045210" y="318770"/>
                    <a:pt x="1047750" y="330200"/>
                  </a:cubicBezTo>
                  <a:cubicBezTo>
                    <a:pt x="1051560" y="342900"/>
                    <a:pt x="1050290" y="359410"/>
                    <a:pt x="1043940" y="370840"/>
                  </a:cubicBezTo>
                  <a:cubicBezTo>
                    <a:pt x="1038860" y="381000"/>
                    <a:pt x="1026160" y="392430"/>
                    <a:pt x="1016000" y="397510"/>
                  </a:cubicBezTo>
                  <a:cubicBezTo>
                    <a:pt x="1007110" y="401320"/>
                    <a:pt x="1003300" y="401320"/>
                    <a:pt x="989330" y="401320"/>
                  </a:cubicBezTo>
                  <a:cubicBezTo>
                    <a:pt x="913130" y="402590"/>
                    <a:pt x="438150" y="347980"/>
                    <a:pt x="297180" y="318770"/>
                  </a:cubicBezTo>
                  <a:cubicBezTo>
                    <a:pt x="232410" y="304800"/>
                    <a:pt x="182880" y="300990"/>
                    <a:pt x="160020" y="276860"/>
                  </a:cubicBezTo>
                  <a:cubicBezTo>
                    <a:pt x="144780" y="261620"/>
                    <a:pt x="139700" y="234950"/>
                    <a:pt x="144780" y="217170"/>
                  </a:cubicBezTo>
                  <a:cubicBezTo>
                    <a:pt x="148590" y="199390"/>
                    <a:pt x="167640" y="177800"/>
                    <a:pt x="185420" y="171450"/>
                  </a:cubicBezTo>
                  <a:cubicBezTo>
                    <a:pt x="201930" y="165100"/>
                    <a:pt x="219710" y="166370"/>
                    <a:pt x="246380" y="177800"/>
                  </a:cubicBezTo>
                  <a:cubicBezTo>
                    <a:pt x="325120" y="212090"/>
                    <a:pt x="581660" y="436880"/>
                    <a:pt x="652780" y="523240"/>
                  </a:cubicBezTo>
                  <a:cubicBezTo>
                    <a:pt x="685800" y="562610"/>
                    <a:pt x="702310" y="598170"/>
                    <a:pt x="711200" y="623570"/>
                  </a:cubicBezTo>
                  <a:cubicBezTo>
                    <a:pt x="716280" y="637540"/>
                    <a:pt x="717550" y="645160"/>
                    <a:pt x="716280" y="657860"/>
                  </a:cubicBezTo>
                  <a:cubicBezTo>
                    <a:pt x="713740" y="671830"/>
                    <a:pt x="707390" y="692150"/>
                    <a:pt x="694690" y="703580"/>
                  </a:cubicBezTo>
                  <a:cubicBezTo>
                    <a:pt x="679450" y="715010"/>
                    <a:pt x="655320" y="725170"/>
                    <a:pt x="629920" y="721360"/>
                  </a:cubicBezTo>
                  <a:cubicBezTo>
                    <a:pt x="588010" y="715010"/>
                    <a:pt x="533400" y="665480"/>
                    <a:pt x="473710" y="619760"/>
                  </a:cubicBezTo>
                  <a:cubicBezTo>
                    <a:pt x="382270" y="547370"/>
                    <a:pt x="207010" y="388620"/>
                    <a:pt x="147320" y="314960"/>
                  </a:cubicBezTo>
                  <a:cubicBezTo>
                    <a:pt x="120650" y="281940"/>
                    <a:pt x="116840" y="255270"/>
                    <a:pt x="99060" y="232410"/>
                  </a:cubicBezTo>
                  <a:cubicBezTo>
                    <a:pt x="83820" y="215900"/>
                    <a:pt x="59690" y="205740"/>
                    <a:pt x="52070" y="191770"/>
                  </a:cubicBezTo>
                  <a:cubicBezTo>
                    <a:pt x="45720" y="180340"/>
                    <a:pt x="45720" y="170180"/>
                    <a:pt x="46990" y="158750"/>
                  </a:cubicBezTo>
                  <a:cubicBezTo>
                    <a:pt x="49530" y="146050"/>
                    <a:pt x="57150" y="125730"/>
                    <a:pt x="69850" y="116840"/>
                  </a:cubicBezTo>
                  <a:cubicBezTo>
                    <a:pt x="83820" y="105410"/>
                    <a:pt x="113030" y="99060"/>
                    <a:pt x="130810" y="101600"/>
                  </a:cubicBezTo>
                  <a:cubicBezTo>
                    <a:pt x="146050" y="104140"/>
                    <a:pt x="153670" y="121920"/>
                    <a:pt x="170180" y="127000"/>
                  </a:cubicBezTo>
                  <a:cubicBezTo>
                    <a:pt x="187960" y="132080"/>
                    <a:pt x="208280" y="123190"/>
                    <a:pt x="236220" y="127000"/>
                  </a:cubicBezTo>
                  <a:cubicBezTo>
                    <a:pt x="287020" y="134620"/>
                    <a:pt x="392430" y="181610"/>
                    <a:pt x="441960" y="191770"/>
                  </a:cubicBezTo>
                  <a:cubicBezTo>
                    <a:pt x="469900" y="196850"/>
                    <a:pt x="473710" y="195580"/>
                    <a:pt x="508000" y="196850"/>
                  </a:cubicBezTo>
                  <a:cubicBezTo>
                    <a:pt x="624840" y="201930"/>
                    <a:pt x="1193800" y="161290"/>
                    <a:pt x="1278890" y="195580"/>
                  </a:cubicBezTo>
                  <a:cubicBezTo>
                    <a:pt x="1300480" y="204470"/>
                    <a:pt x="1305560" y="214630"/>
                    <a:pt x="1311910" y="227330"/>
                  </a:cubicBezTo>
                  <a:cubicBezTo>
                    <a:pt x="1316990" y="240030"/>
                    <a:pt x="1318260" y="260350"/>
                    <a:pt x="1314450" y="273050"/>
                  </a:cubicBezTo>
                  <a:cubicBezTo>
                    <a:pt x="1313180" y="283210"/>
                    <a:pt x="1306830" y="292100"/>
                    <a:pt x="1299210" y="298450"/>
                  </a:cubicBezTo>
                  <a:cubicBezTo>
                    <a:pt x="1290320" y="307340"/>
                    <a:pt x="1268730" y="321310"/>
                    <a:pt x="1258570" y="317500"/>
                  </a:cubicBezTo>
                  <a:cubicBezTo>
                    <a:pt x="1249680" y="314960"/>
                    <a:pt x="1244600" y="285750"/>
                    <a:pt x="1239520" y="287020"/>
                  </a:cubicBezTo>
                  <a:cubicBezTo>
                    <a:pt x="1231900" y="288290"/>
                    <a:pt x="1235710" y="349250"/>
                    <a:pt x="1224280" y="373380"/>
                  </a:cubicBezTo>
                  <a:cubicBezTo>
                    <a:pt x="1214120" y="394970"/>
                    <a:pt x="1200150" y="416560"/>
                    <a:pt x="1179830" y="427990"/>
                  </a:cubicBezTo>
                  <a:cubicBezTo>
                    <a:pt x="1154430" y="441960"/>
                    <a:pt x="1125220" y="439420"/>
                    <a:pt x="1078230" y="443230"/>
                  </a:cubicBezTo>
                  <a:cubicBezTo>
                    <a:pt x="976630" y="453390"/>
                    <a:pt x="717550" y="462280"/>
                    <a:pt x="589280" y="458470"/>
                  </a:cubicBezTo>
                  <a:cubicBezTo>
                    <a:pt x="502920" y="454660"/>
                    <a:pt x="415290" y="457200"/>
                    <a:pt x="377190" y="436880"/>
                  </a:cubicBezTo>
                  <a:cubicBezTo>
                    <a:pt x="358140" y="426720"/>
                    <a:pt x="347980" y="411480"/>
                    <a:pt x="344170" y="397510"/>
                  </a:cubicBezTo>
                  <a:cubicBezTo>
                    <a:pt x="340360" y="384810"/>
                    <a:pt x="342900" y="368300"/>
                    <a:pt x="349250" y="358140"/>
                  </a:cubicBezTo>
                  <a:cubicBezTo>
                    <a:pt x="358140" y="345440"/>
                    <a:pt x="369570" y="337820"/>
                    <a:pt x="393700" y="330200"/>
                  </a:cubicBezTo>
                  <a:cubicBezTo>
                    <a:pt x="462280" y="306070"/>
                    <a:pt x="706120" y="304800"/>
                    <a:pt x="833120" y="297180"/>
                  </a:cubicBezTo>
                  <a:cubicBezTo>
                    <a:pt x="929640" y="292100"/>
                    <a:pt x="1029970" y="283210"/>
                    <a:pt x="1088390" y="287020"/>
                  </a:cubicBezTo>
                  <a:cubicBezTo>
                    <a:pt x="1117600" y="288290"/>
                    <a:pt x="1136650" y="287020"/>
                    <a:pt x="1155700" y="299720"/>
                  </a:cubicBezTo>
                  <a:cubicBezTo>
                    <a:pt x="1176020" y="312420"/>
                    <a:pt x="1202690" y="341630"/>
                    <a:pt x="1201420" y="364490"/>
                  </a:cubicBezTo>
                  <a:cubicBezTo>
                    <a:pt x="1200150" y="391160"/>
                    <a:pt x="1151890" y="417830"/>
                    <a:pt x="1129030" y="449580"/>
                  </a:cubicBezTo>
                  <a:cubicBezTo>
                    <a:pt x="1103630" y="485140"/>
                    <a:pt x="1082040" y="538480"/>
                    <a:pt x="1056640" y="568960"/>
                  </a:cubicBezTo>
                  <a:cubicBezTo>
                    <a:pt x="1036320" y="593090"/>
                    <a:pt x="1014730" y="621030"/>
                    <a:pt x="993140" y="623570"/>
                  </a:cubicBezTo>
                  <a:cubicBezTo>
                    <a:pt x="972820" y="626110"/>
                    <a:pt x="930910" y="607060"/>
                    <a:pt x="930910" y="590550"/>
                  </a:cubicBezTo>
                  <a:cubicBezTo>
                    <a:pt x="928370" y="554990"/>
                    <a:pt x="1141730" y="476250"/>
                    <a:pt x="1202690" y="410210"/>
                  </a:cubicBezTo>
                  <a:cubicBezTo>
                    <a:pt x="1248410" y="360680"/>
                    <a:pt x="1278890" y="292100"/>
                    <a:pt x="1291590" y="250190"/>
                  </a:cubicBezTo>
                  <a:cubicBezTo>
                    <a:pt x="1299210" y="224790"/>
                    <a:pt x="1289050" y="207010"/>
                    <a:pt x="1295400" y="186690"/>
                  </a:cubicBezTo>
                  <a:cubicBezTo>
                    <a:pt x="1301750" y="167640"/>
                    <a:pt x="1308100" y="142240"/>
                    <a:pt x="1327150" y="130810"/>
                  </a:cubicBezTo>
                  <a:cubicBezTo>
                    <a:pt x="1351280" y="116840"/>
                    <a:pt x="1416050" y="120650"/>
                    <a:pt x="1447800" y="132080"/>
                  </a:cubicBezTo>
                  <a:cubicBezTo>
                    <a:pt x="1473200" y="142240"/>
                    <a:pt x="1497330" y="162560"/>
                    <a:pt x="1507490" y="185420"/>
                  </a:cubicBezTo>
                  <a:cubicBezTo>
                    <a:pt x="1518920" y="208280"/>
                    <a:pt x="1524000" y="248920"/>
                    <a:pt x="1510030" y="267970"/>
                  </a:cubicBezTo>
                  <a:cubicBezTo>
                    <a:pt x="1494790" y="290830"/>
                    <a:pt x="1459230" y="294640"/>
                    <a:pt x="1409700" y="302260"/>
                  </a:cubicBezTo>
                  <a:cubicBezTo>
                    <a:pt x="1281430" y="323850"/>
                    <a:pt x="850900" y="312420"/>
                    <a:pt x="697230" y="295910"/>
                  </a:cubicBezTo>
                  <a:cubicBezTo>
                    <a:pt x="624840" y="288290"/>
                    <a:pt x="567690" y="284480"/>
                    <a:pt x="535940" y="264160"/>
                  </a:cubicBezTo>
                  <a:cubicBezTo>
                    <a:pt x="518160" y="252730"/>
                    <a:pt x="508000" y="233680"/>
                    <a:pt x="505460" y="218440"/>
                  </a:cubicBezTo>
                  <a:cubicBezTo>
                    <a:pt x="502920" y="205740"/>
                    <a:pt x="508000" y="189230"/>
                    <a:pt x="515620" y="177800"/>
                  </a:cubicBezTo>
                  <a:cubicBezTo>
                    <a:pt x="523240" y="167640"/>
                    <a:pt x="532130" y="162560"/>
                    <a:pt x="549910" y="154940"/>
                  </a:cubicBezTo>
                  <a:cubicBezTo>
                    <a:pt x="600710" y="133350"/>
                    <a:pt x="803910" y="85090"/>
                    <a:pt x="853440" y="99060"/>
                  </a:cubicBezTo>
                  <a:cubicBezTo>
                    <a:pt x="871220" y="104140"/>
                    <a:pt x="880110" y="115570"/>
                    <a:pt x="885190" y="128270"/>
                  </a:cubicBezTo>
                  <a:cubicBezTo>
                    <a:pt x="891540" y="140970"/>
                    <a:pt x="894080" y="158750"/>
                    <a:pt x="890270" y="172720"/>
                  </a:cubicBezTo>
                  <a:cubicBezTo>
                    <a:pt x="887730" y="185420"/>
                    <a:pt x="876300" y="200660"/>
                    <a:pt x="864870" y="208280"/>
                  </a:cubicBezTo>
                  <a:cubicBezTo>
                    <a:pt x="853440" y="215900"/>
                    <a:pt x="839470" y="219710"/>
                    <a:pt x="821690" y="218440"/>
                  </a:cubicBezTo>
                  <a:cubicBezTo>
                    <a:pt x="789940" y="215900"/>
                    <a:pt x="728980" y="173990"/>
                    <a:pt x="687070" y="161290"/>
                  </a:cubicBezTo>
                  <a:cubicBezTo>
                    <a:pt x="654050" y="151130"/>
                    <a:pt x="638810" y="148590"/>
                    <a:pt x="595630" y="143510"/>
                  </a:cubicBezTo>
                  <a:cubicBezTo>
                    <a:pt x="490220" y="134620"/>
                    <a:pt x="132080" y="176530"/>
                    <a:pt x="52070" y="146050"/>
                  </a:cubicBezTo>
                  <a:cubicBezTo>
                    <a:pt x="25400" y="134620"/>
                    <a:pt x="12700" y="120650"/>
                    <a:pt x="6350" y="104140"/>
                  </a:cubicBezTo>
                  <a:cubicBezTo>
                    <a:pt x="0" y="86360"/>
                    <a:pt x="6350" y="55880"/>
                    <a:pt x="13970" y="41910"/>
                  </a:cubicBezTo>
                  <a:cubicBezTo>
                    <a:pt x="20320" y="31750"/>
                    <a:pt x="29210" y="25400"/>
                    <a:pt x="39370" y="21590"/>
                  </a:cubicBezTo>
                  <a:cubicBezTo>
                    <a:pt x="50800" y="15240"/>
                    <a:pt x="64770" y="13970"/>
                    <a:pt x="86360" y="16510"/>
                  </a:cubicBezTo>
                  <a:cubicBezTo>
                    <a:pt x="138430" y="21590"/>
                    <a:pt x="231140" y="81280"/>
                    <a:pt x="345440" y="99060"/>
                  </a:cubicBezTo>
                  <a:cubicBezTo>
                    <a:pt x="548640" y="130810"/>
                    <a:pt x="1120140" y="72390"/>
                    <a:pt x="1216660" y="101600"/>
                  </a:cubicBezTo>
                  <a:cubicBezTo>
                    <a:pt x="1236980" y="109220"/>
                    <a:pt x="1243330" y="115570"/>
                    <a:pt x="1252220" y="127000"/>
                  </a:cubicBezTo>
                  <a:cubicBezTo>
                    <a:pt x="1259840" y="137160"/>
                    <a:pt x="1263650" y="154940"/>
                    <a:pt x="1262380" y="168910"/>
                  </a:cubicBezTo>
                  <a:cubicBezTo>
                    <a:pt x="1259840" y="181610"/>
                    <a:pt x="1252220" y="198120"/>
                    <a:pt x="1242060" y="207010"/>
                  </a:cubicBezTo>
                  <a:cubicBezTo>
                    <a:pt x="1231900" y="215900"/>
                    <a:pt x="1201420" y="222250"/>
                    <a:pt x="1201420" y="22225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09" name="Group 209"/>
          <p:cNvGrpSpPr/>
          <p:nvPr/>
        </p:nvGrpSpPr>
        <p:grpSpPr>
          <a:xfrm>
            <a:off x="14057537" y="4479171"/>
            <a:ext cx="63341" cy="63341"/>
            <a:chOff x="0" y="0"/>
            <a:chExt cx="812800" cy="812800"/>
          </a:xfrm>
        </p:grpSpPr>
        <p:sp>
          <p:nvSpPr>
            <p:cNvPr id="210" name="Freeform 2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1" name="TextBox 2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212" name="Group 212"/>
          <p:cNvGrpSpPr/>
          <p:nvPr/>
        </p:nvGrpSpPr>
        <p:grpSpPr>
          <a:xfrm>
            <a:off x="12934360" y="4353247"/>
            <a:ext cx="1070610" cy="670560"/>
            <a:chOff x="0" y="0"/>
            <a:chExt cx="1427480" cy="894080"/>
          </a:xfrm>
        </p:grpSpPr>
        <p:sp>
          <p:nvSpPr>
            <p:cNvPr id="213" name="Freeform 213"/>
            <p:cNvSpPr/>
            <p:nvPr/>
          </p:nvSpPr>
          <p:spPr>
            <a:xfrm>
              <a:off x="48260" y="50800"/>
              <a:ext cx="1334770" cy="796290"/>
            </a:xfrm>
            <a:custGeom>
              <a:avLst/>
              <a:gdLst/>
              <a:ahLst/>
              <a:cxnLst/>
              <a:rect l="l" t="t" r="r" b="b"/>
              <a:pathLst>
                <a:path w="1334770" h="796290">
                  <a:moveTo>
                    <a:pt x="162560" y="0"/>
                  </a:moveTo>
                  <a:cubicBezTo>
                    <a:pt x="933450" y="59690"/>
                    <a:pt x="986790" y="68580"/>
                    <a:pt x="1019810" y="82550"/>
                  </a:cubicBezTo>
                  <a:cubicBezTo>
                    <a:pt x="1036320" y="88900"/>
                    <a:pt x="1046480" y="92710"/>
                    <a:pt x="1054100" y="104140"/>
                  </a:cubicBezTo>
                  <a:cubicBezTo>
                    <a:pt x="1062990" y="116840"/>
                    <a:pt x="1068070" y="142240"/>
                    <a:pt x="1062990" y="157480"/>
                  </a:cubicBezTo>
                  <a:cubicBezTo>
                    <a:pt x="1057910" y="172720"/>
                    <a:pt x="1045210" y="185420"/>
                    <a:pt x="1023620" y="194310"/>
                  </a:cubicBezTo>
                  <a:cubicBezTo>
                    <a:pt x="972820" y="217170"/>
                    <a:pt x="833120" y="207010"/>
                    <a:pt x="728980" y="219710"/>
                  </a:cubicBezTo>
                  <a:cubicBezTo>
                    <a:pt x="609600" y="234950"/>
                    <a:pt x="351790" y="254000"/>
                    <a:pt x="345440" y="284480"/>
                  </a:cubicBezTo>
                  <a:cubicBezTo>
                    <a:pt x="341630" y="297180"/>
                    <a:pt x="388620" y="308610"/>
                    <a:pt x="410210" y="330200"/>
                  </a:cubicBezTo>
                  <a:cubicBezTo>
                    <a:pt x="443230" y="361950"/>
                    <a:pt x="483870" y="419100"/>
                    <a:pt x="511810" y="468630"/>
                  </a:cubicBezTo>
                  <a:cubicBezTo>
                    <a:pt x="541020" y="519430"/>
                    <a:pt x="576580" y="591820"/>
                    <a:pt x="580390" y="629920"/>
                  </a:cubicBezTo>
                  <a:cubicBezTo>
                    <a:pt x="581660" y="650240"/>
                    <a:pt x="577850" y="665480"/>
                    <a:pt x="570230" y="678180"/>
                  </a:cubicBezTo>
                  <a:cubicBezTo>
                    <a:pt x="561340" y="690880"/>
                    <a:pt x="546100" y="703580"/>
                    <a:pt x="530860" y="706120"/>
                  </a:cubicBezTo>
                  <a:cubicBezTo>
                    <a:pt x="513080" y="709930"/>
                    <a:pt x="491490" y="706120"/>
                    <a:pt x="468630" y="692150"/>
                  </a:cubicBezTo>
                  <a:cubicBezTo>
                    <a:pt x="420370" y="665480"/>
                    <a:pt x="342900" y="546100"/>
                    <a:pt x="290830" y="505460"/>
                  </a:cubicBezTo>
                  <a:cubicBezTo>
                    <a:pt x="256540" y="478790"/>
                    <a:pt x="215900" y="473710"/>
                    <a:pt x="199390" y="452120"/>
                  </a:cubicBezTo>
                  <a:cubicBezTo>
                    <a:pt x="187960" y="438150"/>
                    <a:pt x="184150" y="419100"/>
                    <a:pt x="184150" y="405130"/>
                  </a:cubicBezTo>
                  <a:cubicBezTo>
                    <a:pt x="184150" y="393700"/>
                    <a:pt x="186690" y="382270"/>
                    <a:pt x="194310" y="373380"/>
                  </a:cubicBezTo>
                  <a:cubicBezTo>
                    <a:pt x="201930" y="360680"/>
                    <a:pt x="218440" y="346710"/>
                    <a:pt x="232410" y="341630"/>
                  </a:cubicBezTo>
                  <a:cubicBezTo>
                    <a:pt x="247650" y="336550"/>
                    <a:pt x="260350" y="339090"/>
                    <a:pt x="283210" y="344170"/>
                  </a:cubicBezTo>
                  <a:cubicBezTo>
                    <a:pt x="334010" y="355600"/>
                    <a:pt x="459740" y="410210"/>
                    <a:pt x="529590" y="448310"/>
                  </a:cubicBezTo>
                  <a:cubicBezTo>
                    <a:pt x="586740" y="480060"/>
                    <a:pt x="643890" y="514350"/>
                    <a:pt x="676910" y="549910"/>
                  </a:cubicBezTo>
                  <a:cubicBezTo>
                    <a:pt x="699770" y="572770"/>
                    <a:pt x="711200" y="594360"/>
                    <a:pt x="721360" y="622300"/>
                  </a:cubicBezTo>
                  <a:cubicBezTo>
                    <a:pt x="731520" y="655320"/>
                    <a:pt x="739140" y="706120"/>
                    <a:pt x="732790" y="734060"/>
                  </a:cubicBezTo>
                  <a:cubicBezTo>
                    <a:pt x="728980" y="751840"/>
                    <a:pt x="720090" y="767080"/>
                    <a:pt x="707390" y="775970"/>
                  </a:cubicBezTo>
                  <a:cubicBezTo>
                    <a:pt x="694690" y="786130"/>
                    <a:pt x="675640" y="792480"/>
                    <a:pt x="659130" y="791210"/>
                  </a:cubicBezTo>
                  <a:cubicBezTo>
                    <a:pt x="643890" y="789940"/>
                    <a:pt x="624840" y="782320"/>
                    <a:pt x="614680" y="770890"/>
                  </a:cubicBezTo>
                  <a:cubicBezTo>
                    <a:pt x="603250" y="759460"/>
                    <a:pt x="591820" y="726440"/>
                    <a:pt x="593090" y="725170"/>
                  </a:cubicBezTo>
                  <a:cubicBezTo>
                    <a:pt x="595630" y="723900"/>
                    <a:pt x="646430" y="784860"/>
                    <a:pt x="641350" y="789940"/>
                  </a:cubicBezTo>
                  <a:cubicBezTo>
                    <a:pt x="636270" y="796290"/>
                    <a:pt x="561340" y="756920"/>
                    <a:pt x="537210" y="740410"/>
                  </a:cubicBezTo>
                  <a:cubicBezTo>
                    <a:pt x="523240" y="730250"/>
                    <a:pt x="514350" y="725170"/>
                    <a:pt x="508000" y="711200"/>
                  </a:cubicBezTo>
                  <a:cubicBezTo>
                    <a:pt x="499110" y="694690"/>
                    <a:pt x="492760" y="664210"/>
                    <a:pt x="497840" y="646430"/>
                  </a:cubicBezTo>
                  <a:cubicBezTo>
                    <a:pt x="501650" y="631190"/>
                    <a:pt x="515620" y="615950"/>
                    <a:pt x="529590" y="608330"/>
                  </a:cubicBezTo>
                  <a:cubicBezTo>
                    <a:pt x="543560" y="600710"/>
                    <a:pt x="560070" y="599440"/>
                    <a:pt x="579120" y="600710"/>
                  </a:cubicBezTo>
                  <a:cubicBezTo>
                    <a:pt x="607060" y="601980"/>
                    <a:pt x="642620" y="632460"/>
                    <a:pt x="680720" y="627380"/>
                  </a:cubicBezTo>
                  <a:cubicBezTo>
                    <a:pt x="736600" y="621030"/>
                    <a:pt x="822960" y="544830"/>
                    <a:pt x="876300" y="523240"/>
                  </a:cubicBezTo>
                  <a:cubicBezTo>
                    <a:pt x="910590" y="508000"/>
                    <a:pt x="939800" y="495300"/>
                    <a:pt x="963930" y="495300"/>
                  </a:cubicBezTo>
                  <a:cubicBezTo>
                    <a:pt x="981710" y="495300"/>
                    <a:pt x="998220" y="501650"/>
                    <a:pt x="1009650" y="509270"/>
                  </a:cubicBezTo>
                  <a:cubicBezTo>
                    <a:pt x="1018540" y="515620"/>
                    <a:pt x="1024890" y="524510"/>
                    <a:pt x="1028700" y="534670"/>
                  </a:cubicBezTo>
                  <a:cubicBezTo>
                    <a:pt x="1033780" y="547370"/>
                    <a:pt x="1036320" y="567690"/>
                    <a:pt x="1031240" y="581660"/>
                  </a:cubicBezTo>
                  <a:cubicBezTo>
                    <a:pt x="1027430" y="595630"/>
                    <a:pt x="1022350" y="612140"/>
                    <a:pt x="1003300" y="618490"/>
                  </a:cubicBezTo>
                  <a:cubicBezTo>
                    <a:pt x="942340" y="641350"/>
                    <a:pt x="643890" y="565150"/>
                    <a:pt x="542290" y="533400"/>
                  </a:cubicBezTo>
                  <a:cubicBezTo>
                    <a:pt x="490220" y="516890"/>
                    <a:pt x="445770" y="505460"/>
                    <a:pt x="427990" y="482600"/>
                  </a:cubicBezTo>
                  <a:cubicBezTo>
                    <a:pt x="415290" y="466090"/>
                    <a:pt x="414020" y="439420"/>
                    <a:pt x="419100" y="422910"/>
                  </a:cubicBezTo>
                  <a:cubicBezTo>
                    <a:pt x="422910" y="408940"/>
                    <a:pt x="433070" y="396240"/>
                    <a:pt x="448310" y="388620"/>
                  </a:cubicBezTo>
                  <a:cubicBezTo>
                    <a:pt x="476250" y="374650"/>
                    <a:pt x="524510" y="381000"/>
                    <a:pt x="589280" y="378460"/>
                  </a:cubicBezTo>
                  <a:cubicBezTo>
                    <a:pt x="731520" y="374650"/>
                    <a:pt x="1184910" y="363220"/>
                    <a:pt x="1277620" y="387350"/>
                  </a:cubicBezTo>
                  <a:cubicBezTo>
                    <a:pt x="1301750" y="393700"/>
                    <a:pt x="1313180" y="397510"/>
                    <a:pt x="1322070" y="410210"/>
                  </a:cubicBezTo>
                  <a:cubicBezTo>
                    <a:pt x="1330960" y="422910"/>
                    <a:pt x="1334770" y="445770"/>
                    <a:pt x="1328420" y="459740"/>
                  </a:cubicBezTo>
                  <a:cubicBezTo>
                    <a:pt x="1320800" y="474980"/>
                    <a:pt x="1306830" y="486410"/>
                    <a:pt x="1277620" y="495300"/>
                  </a:cubicBezTo>
                  <a:cubicBezTo>
                    <a:pt x="1170940" y="528320"/>
                    <a:pt x="601980" y="505460"/>
                    <a:pt x="466090" y="495300"/>
                  </a:cubicBezTo>
                  <a:cubicBezTo>
                    <a:pt x="419100" y="491490"/>
                    <a:pt x="400050" y="490220"/>
                    <a:pt x="373380" y="481330"/>
                  </a:cubicBezTo>
                  <a:cubicBezTo>
                    <a:pt x="351790" y="473710"/>
                    <a:pt x="330200" y="463550"/>
                    <a:pt x="317500" y="450850"/>
                  </a:cubicBezTo>
                  <a:cubicBezTo>
                    <a:pt x="307340" y="440690"/>
                    <a:pt x="299720" y="427990"/>
                    <a:pt x="297180" y="415290"/>
                  </a:cubicBezTo>
                  <a:cubicBezTo>
                    <a:pt x="295910" y="402590"/>
                    <a:pt x="299720" y="386080"/>
                    <a:pt x="306070" y="375920"/>
                  </a:cubicBezTo>
                  <a:cubicBezTo>
                    <a:pt x="313690" y="364490"/>
                    <a:pt x="320040" y="358140"/>
                    <a:pt x="340360" y="350520"/>
                  </a:cubicBezTo>
                  <a:cubicBezTo>
                    <a:pt x="407670" y="327660"/>
                    <a:pt x="769620" y="318770"/>
                    <a:pt x="842010" y="330200"/>
                  </a:cubicBezTo>
                  <a:cubicBezTo>
                    <a:pt x="863600" y="334010"/>
                    <a:pt x="871220" y="336550"/>
                    <a:pt x="881380" y="344170"/>
                  </a:cubicBezTo>
                  <a:cubicBezTo>
                    <a:pt x="891540" y="353060"/>
                    <a:pt x="899160" y="369570"/>
                    <a:pt x="901700" y="382270"/>
                  </a:cubicBezTo>
                  <a:cubicBezTo>
                    <a:pt x="904240" y="391160"/>
                    <a:pt x="902970" y="401320"/>
                    <a:pt x="899160" y="410210"/>
                  </a:cubicBezTo>
                  <a:cubicBezTo>
                    <a:pt x="894080" y="421640"/>
                    <a:pt x="881380" y="435610"/>
                    <a:pt x="871220" y="441960"/>
                  </a:cubicBezTo>
                  <a:cubicBezTo>
                    <a:pt x="863600" y="447040"/>
                    <a:pt x="855980" y="448310"/>
                    <a:pt x="844550" y="449580"/>
                  </a:cubicBezTo>
                  <a:cubicBezTo>
                    <a:pt x="820420" y="449580"/>
                    <a:pt x="787400" y="433070"/>
                    <a:pt x="739140" y="426720"/>
                  </a:cubicBezTo>
                  <a:cubicBezTo>
                    <a:pt x="631190" y="412750"/>
                    <a:pt x="284480" y="439420"/>
                    <a:pt x="209550" y="402590"/>
                  </a:cubicBezTo>
                  <a:cubicBezTo>
                    <a:pt x="184150" y="389890"/>
                    <a:pt x="171450" y="370840"/>
                    <a:pt x="168910" y="353060"/>
                  </a:cubicBezTo>
                  <a:cubicBezTo>
                    <a:pt x="167640" y="336550"/>
                    <a:pt x="180340" y="311150"/>
                    <a:pt x="200660" y="298450"/>
                  </a:cubicBezTo>
                  <a:cubicBezTo>
                    <a:pt x="238760" y="275590"/>
                    <a:pt x="370840" y="276860"/>
                    <a:pt x="416560" y="287020"/>
                  </a:cubicBezTo>
                  <a:cubicBezTo>
                    <a:pt x="439420" y="292100"/>
                    <a:pt x="457200" y="299720"/>
                    <a:pt x="466090" y="313690"/>
                  </a:cubicBezTo>
                  <a:cubicBezTo>
                    <a:pt x="476250" y="327660"/>
                    <a:pt x="478790" y="354330"/>
                    <a:pt x="473710" y="369570"/>
                  </a:cubicBezTo>
                  <a:cubicBezTo>
                    <a:pt x="467360" y="384810"/>
                    <a:pt x="450850" y="402590"/>
                    <a:pt x="430530" y="407670"/>
                  </a:cubicBezTo>
                  <a:cubicBezTo>
                    <a:pt x="392430" y="415290"/>
                    <a:pt x="311150" y="369570"/>
                    <a:pt x="250190" y="345440"/>
                  </a:cubicBezTo>
                  <a:cubicBezTo>
                    <a:pt x="184150" y="320040"/>
                    <a:pt x="88900" y="279400"/>
                    <a:pt x="49530" y="255270"/>
                  </a:cubicBezTo>
                  <a:cubicBezTo>
                    <a:pt x="31750" y="245110"/>
                    <a:pt x="21590" y="238760"/>
                    <a:pt x="13970" y="226060"/>
                  </a:cubicBezTo>
                  <a:cubicBezTo>
                    <a:pt x="6350" y="214630"/>
                    <a:pt x="2540" y="195580"/>
                    <a:pt x="2540" y="182880"/>
                  </a:cubicBezTo>
                  <a:cubicBezTo>
                    <a:pt x="3810" y="172720"/>
                    <a:pt x="6350" y="163830"/>
                    <a:pt x="12700" y="154940"/>
                  </a:cubicBezTo>
                  <a:cubicBezTo>
                    <a:pt x="21590" y="144780"/>
                    <a:pt x="31750" y="135890"/>
                    <a:pt x="49530" y="129540"/>
                  </a:cubicBezTo>
                  <a:cubicBezTo>
                    <a:pt x="90170" y="115570"/>
                    <a:pt x="223520" y="110490"/>
                    <a:pt x="261620" y="123190"/>
                  </a:cubicBezTo>
                  <a:cubicBezTo>
                    <a:pt x="279400" y="128270"/>
                    <a:pt x="287020" y="137160"/>
                    <a:pt x="294640" y="147320"/>
                  </a:cubicBezTo>
                  <a:cubicBezTo>
                    <a:pt x="302260" y="157480"/>
                    <a:pt x="306070" y="172720"/>
                    <a:pt x="306070" y="185420"/>
                  </a:cubicBezTo>
                  <a:cubicBezTo>
                    <a:pt x="304800" y="198120"/>
                    <a:pt x="299720" y="213360"/>
                    <a:pt x="290830" y="223520"/>
                  </a:cubicBezTo>
                  <a:cubicBezTo>
                    <a:pt x="283210" y="233680"/>
                    <a:pt x="269240" y="241300"/>
                    <a:pt x="256540" y="245110"/>
                  </a:cubicBezTo>
                  <a:cubicBezTo>
                    <a:pt x="243840" y="247650"/>
                    <a:pt x="228600" y="246380"/>
                    <a:pt x="217170" y="241300"/>
                  </a:cubicBezTo>
                  <a:cubicBezTo>
                    <a:pt x="204470" y="234950"/>
                    <a:pt x="193040" y="226060"/>
                    <a:pt x="186690" y="213360"/>
                  </a:cubicBezTo>
                  <a:cubicBezTo>
                    <a:pt x="180340" y="198120"/>
                    <a:pt x="177800" y="170180"/>
                    <a:pt x="186690" y="153670"/>
                  </a:cubicBezTo>
                  <a:cubicBezTo>
                    <a:pt x="194310" y="138430"/>
                    <a:pt x="217170" y="121920"/>
                    <a:pt x="234950" y="120650"/>
                  </a:cubicBezTo>
                  <a:cubicBezTo>
                    <a:pt x="252730" y="118110"/>
                    <a:pt x="279400" y="128270"/>
                    <a:pt x="290830" y="142240"/>
                  </a:cubicBezTo>
                  <a:cubicBezTo>
                    <a:pt x="302260" y="154940"/>
                    <a:pt x="308610" y="182880"/>
                    <a:pt x="303530" y="199390"/>
                  </a:cubicBezTo>
                  <a:cubicBezTo>
                    <a:pt x="299720" y="215900"/>
                    <a:pt x="285750" y="233680"/>
                    <a:pt x="262890" y="242570"/>
                  </a:cubicBezTo>
                  <a:cubicBezTo>
                    <a:pt x="220980" y="261620"/>
                    <a:pt x="72390" y="259080"/>
                    <a:pt x="36830" y="246380"/>
                  </a:cubicBezTo>
                  <a:cubicBezTo>
                    <a:pt x="24130" y="241300"/>
                    <a:pt x="19050" y="234950"/>
                    <a:pt x="13970" y="226060"/>
                  </a:cubicBezTo>
                  <a:cubicBezTo>
                    <a:pt x="7620" y="215900"/>
                    <a:pt x="0" y="196850"/>
                    <a:pt x="2540" y="182880"/>
                  </a:cubicBezTo>
                  <a:cubicBezTo>
                    <a:pt x="5080" y="166370"/>
                    <a:pt x="20320" y="142240"/>
                    <a:pt x="35560" y="134620"/>
                  </a:cubicBezTo>
                  <a:cubicBezTo>
                    <a:pt x="50800" y="127000"/>
                    <a:pt x="67310" y="128270"/>
                    <a:pt x="93980" y="134620"/>
                  </a:cubicBezTo>
                  <a:cubicBezTo>
                    <a:pt x="166370" y="149860"/>
                    <a:pt x="427990" y="260350"/>
                    <a:pt x="466090" y="313690"/>
                  </a:cubicBezTo>
                  <a:cubicBezTo>
                    <a:pt x="480060" y="332740"/>
                    <a:pt x="478790" y="354330"/>
                    <a:pt x="473710" y="369570"/>
                  </a:cubicBezTo>
                  <a:cubicBezTo>
                    <a:pt x="467360" y="384810"/>
                    <a:pt x="452120" y="398780"/>
                    <a:pt x="430530" y="407670"/>
                  </a:cubicBezTo>
                  <a:cubicBezTo>
                    <a:pt x="387350" y="422910"/>
                    <a:pt x="248920" y="415290"/>
                    <a:pt x="209550" y="402590"/>
                  </a:cubicBezTo>
                  <a:cubicBezTo>
                    <a:pt x="193040" y="396240"/>
                    <a:pt x="184150" y="388620"/>
                    <a:pt x="177800" y="378460"/>
                  </a:cubicBezTo>
                  <a:cubicBezTo>
                    <a:pt x="171450" y="368300"/>
                    <a:pt x="167640" y="351790"/>
                    <a:pt x="170180" y="340360"/>
                  </a:cubicBezTo>
                  <a:cubicBezTo>
                    <a:pt x="171450" y="327660"/>
                    <a:pt x="180340" y="313690"/>
                    <a:pt x="189230" y="306070"/>
                  </a:cubicBezTo>
                  <a:cubicBezTo>
                    <a:pt x="198120" y="297180"/>
                    <a:pt x="207010" y="295910"/>
                    <a:pt x="226060" y="293370"/>
                  </a:cubicBezTo>
                  <a:cubicBezTo>
                    <a:pt x="300990" y="281940"/>
                    <a:pt x="652780" y="298450"/>
                    <a:pt x="758190" y="311150"/>
                  </a:cubicBezTo>
                  <a:cubicBezTo>
                    <a:pt x="803910" y="317500"/>
                    <a:pt x="833120" y="321310"/>
                    <a:pt x="855980" y="331470"/>
                  </a:cubicBezTo>
                  <a:cubicBezTo>
                    <a:pt x="871220" y="337820"/>
                    <a:pt x="883920" y="344170"/>
                    <a:pt x="891540" y="355600"/>
                  </a:cubicBezTo>
                  <a:cubicBezTo>
                    <a:pt x="899160" y="368300"/>
                    <a:pt x="904240" y="394970"/>
                    <a:pt x="899160" y="410210"/>
                  </a:cubicBezTo>
                  <a:cubicBezTo>
                    <a:pt x="892810" y="425450"/>
                    <a:pt x="882650" y="436880"/>
                    <a:pt x="858520" y="447040"/>
                  </a:cubicBezTo>
                  <a:cubicBezTo>
                    <a:pt x="783590" y="477520"/>
                    <a:pt x="387350" y="478790"/>
                    <a:pt x="328930" y="458470"/>
                  </a:cubicBezTo>
                  <a:cubicBezTo>
                    <a:pt x="316230" y="454660"/>
                    <a:pt x="313690" y="449580"/>
                    <a:pt x="308610" y="440690"/>
                  </a:cubicBezTo>
                  <a:cubicBezTo>
                    <a:pt x="302260" y="430530"/>
                    <a:pt x="295910" y="414020"/>
                    <a:pt x="297180" y="401320"/>
                  </a:cubicBezTo>
                  <a:cubicBezTo>
                    <a:pt x="298450" y="388620"/>
                    <a:pt x="306070" y="373380"/>
                    <a:pt x="314960" y="364490"/>
                  </a:cubicBezTo>
                  <a:cubicBezTo>
                    <a:pt x="325120" y="355600"/>
                    <a:pt x="337820" y="349250"/>
                    <a:pt x="353060" y="349250"/>
                  </a:cubicBezTo>
                  <a:cubicBezTo>
                    <a:pt x="381000" y="347980"/>
                    <a:pt x="411480" y="378460"/>
                    <a:pt x="466090" y="387350"/>
                  </a:cubicBezTo>
                  <a:cubicBezTo>
                    <a:pt x="603250" y="408940"/>
                    <a:pt x="1068070" y="372110"/>
                    <a:pt x="1203960" y="382270"/>
                  </a:cubicBezTo>
                  <a:cubicBezTo>
                    <a:pt x="1257300" y="386080"/>
                    <a:pt x="1294130" y="382270"/>
                    <a:pt x="1313180" y="400050"/>
                  </a:cubicBezTo>
                  <a:cubicBezTo>
                    <a:pt x="1327150" y="414020"/>
                    <a:pt x="1333500" y="444500"/>
                    <a:pt x="1328420" y="459740"/>
                  </a:cubicBezTo>
                  <a:cubicBezTo>
                    <a:pt x="1323340" y="474980"/>
                    <a:pt x="1313180" y="485140"/>
                    <a:pt x="1290320" y="494030"/>
                  </a:cubicBezTo>
                  <a:cubicBezTo>
                    <a:pt x="1203960" y="527050"/>
                    <a:pt x="739140" y="509270"/>
                    <a:pt x="590550" y="504190"/>
                  </a:cubicBezTo>
                  <a:cubicBezTo>
                    <a:pt x="520700" y="502920"/>
                    <a:pt x="464820" y="513080"/>
                    <a:pt x="438150" y="494030"/>
                  </a:cubicBezTo>
                  <a:cubicBezTo>
                    <a:pt x="421640" y="481330"/>
                    <a:pt x="414020" y="455930"/>
                    <a:pt x="416560" y="438150"/>
                  </a:cubicBezTo>
                  <a:cubicBezTo>
                    <a:pt x="417830" y="420370"/>
                    <a:pt x="434340" y="397510"/>
                    <a:pt x="448310" y="388620"/>
                  </a:cubicBezTo>
                  <a:cubicBezTo>
                    <a:pt x="461010" y="381000"/>
                    <a:pt x="476250" y="379730"/>
                    <a:pt x="494030" y="382270"/>
                  </a:cubicBezTo>
                  <a:cubicBezTo>
                    <a:pt x="516890" y="384810"/>
                    <a:pt x="535940" y="402590"/>
                    <a:pt x="571500" y="411480"/>
                  </a:cubicBezTo>
                  <a:cubicBezTo>
                    <a:pt x="638810" y="429260"/>
                    <a:pt x="821690" y="434340"/>
                    <a:pt x="880110" y="461010"/>
                  </a:cubicBezTo>
                  <a:cubicBezTo>
                    <a:pt x="908050" y="472440"/>
                    <a:pt x="914400" y="499110"/>
                    <a:pt x="933450" y="505460"/>
                  </a:cubicBezTo>
                  <a:cubicBezTo>
                    <a:pt x="952500" y="511810"/>
                    <a:pt x="979170" y="495300"/>
                    <a:pt x="995680" y="501650"/>
                  </a:cubicBezTo>
                  <a:cubicBezTo>
                    <a:pt x="1009650" y="506730"/>
                    <a:pt x="1022350" y="521970"/>
                    <a:pt x="1028700" y="534670"/>
                  </a:cubicBezTo>
                  <a:cubicBezTo>
                    <a:pt x="1035050" y="548640"/>
                    <a:pt x="1036320" y="567690"/>
                    <a:pt x="1031240" y="581660"/>
                  </a:cubicBezTo>
                  <a:cubicBezTo>
                    <a:pt x="1027430" y="595630"/>
                    <a:pt x="1021080" y="604520"/>
                    <a:pt x="1003300" y="618490"/>
                  </a:cubicBezTo>
                  <a:cubicBezTo>
                    <a:pt x="955040" y="656590"/>
                    <a:pt x="756920" y="754380"/>
                    <a:pt x="680720" y="765810"/>
                  </a:cubicBezTo>
                  <a:cubicBezTo>
                    <a:pt x="640080" y="770890"/>
                    <a:pt x="614680" y="760730"/>
                    <a:pt x="585470" y="753110"/>
                  </a:cubicBezTo>
                  <a:cubicBezTo>
                    <a:pt x="561340" y="745490"/>
                    <a:pt x="534670" y="739140"/>
                    <a:pt x="519430" y="723900"/>
                  </a:cubicBezTo>
                  <a:cubicBezTo>
                    <a:pt x="504190" y="708660"/>
                    <a:pt x="492760" y="681990"/>
                    <a:pt x="494030" y="662940"/>
                  </a:cubicBezTo>
                  <a:cubicBezTo>
                    <a:pt x="495300" y="643890"/>
                    <a:pt x="513080" y="617220"/>
                    <a:pt x="529590" y="608330"/>
                  </a:cubicBezTo>
                  <a:cubicBezTo>
                    <a:pt x="547370" y="598170"/>
                    <a:pt x="571500" y="598170"/>
                    <a:pt x="595630" y="605790"/>
                  </a:cubicBezTo>
                  <a:cubicBezTo>
                    <a:pt x="635000" y="619760"/>
                    <a:pt x="726440" y="681990"/>
                    <a:pt x="734060" y="716280"/>
                  </a:cubicBezTo>
                  <a:cubicBezTo>
                    <a:pt x="739140" y="737870"/>
                    <a:pt x="722630" y="764540"/>
                    <a:pt x="707390" y="775970"/>
                  </a:cubicBezTo>
                  <a:cubicBezTo>
                    <a:pt x="692150" y="788670"/>
                    <a:pt x="661670" y="793750"/>
                    <a:pt x="642620" y="788670"/>
                  </a:cubicBezTo>
                  <a:cubicBezTo>
                    <a:pt x="624840" y="782320"/>
                    <a:pt x="607060" y="762000"/>
                    <a:pt x="596900" y="741680"/>
                  </a:cubicBezTo>
                  <a:cubicBezTo>
                    <a:pt x="584200" y="718820"/>
                    <a:pt x="595630" y="676910"/>
                    <a:pt x="582930" y="651510"/>
                  </a:cubicBezTo>
                  <a:cubicBezTo>
                    <a:pt x="570230" y="628650"/>
                    <a:pt x="552450" y="617220"/>
                    <a:pt x="523240" y="596900"/>
                  </a:cubicBezTo>
                  <a:cubicBezTo>
                    <a:pt x="459740" y="554990"/>
                    <a:pt x="238760" y="496570"/>
                    <a:pt x="199390" y="452120"/>
                  </a:cubicBezTo>
                  <a:cubicBezTo>
                    <a:pt x="184150" y="435610"/>
                    <a:pt x="182880" y="420370"/>
                    <a:pt x="184150" y="405130"/>
                  </a:cubicBezTo>
                  <a:cubicBezTo>
                    <a:pt x="184150" y="389890"/>
                    <a:pt x="193040" y="370840"/>
                    <a:pt x="204470" y="359410"/>
                  </a:cubicBezTo>
                  <a:cubicBezTo>
                    <a:pt x="214630" y="347980"/>
                    <a:pt x="234950" y="340360"/>
                    <a:pt x="248920" y="339090"/>
                  </a:cubicBezTo>
                  <a:cubicBezTo>
                    <a:pt x="261620" y="336550"/>
                    <a:pt x="269240" y="339090"/>
                    <a:pt x="283210" y="344170"/>
                  </a:cubicBezTo>
                  <a:cubicBezTo>
                    <a:pt x="306070" y="353060"/>
                    <a:pt x="346710" y="379730"/>
                    <a:pt x="372110" y="398780"/>
                  </a:cubicBezTo>
                  <a:cubicBezTo>
                    <a:pt x="392430" y="415290"/>
                    <a:pt x="402590" y="427990"/>
                    <a:pt x="424180" y="450850"/>
                  </a:cubicBezTo>
                  <a:cubicBezTo>
                    <a:pt x="461010" y="486410"/>
                    <a:pt x="546100" y="562610"/>
                    <a:pt x="567690" y="600710"/>
                  </a:cubicBezTo>
                  <a:cubicBezTo>
                    <a:pt x="577850" y="618490"/>
                    <a:pt x="581660" y="632460"/>
                    <a:pt x="580390" y="646430"/>
                  </a:cubicBezTo>
                  <a:cubicBezTo>
                    <a:pt x="579120" y="661670"/>
                    <a:pt x="568960" y="680720"/>
                    <a:pt x="558800" y="690880"/>
                  </a:cubicBezTo>
                  <a:cubicBezTo>
                    <a:pt x="551180" y="698500"/>
                    <a:pt x="541020" y="703580"/>
                    <a:pt x="530860" y="706120"/>
                  </a:cubicBezTo>
                  <a:cubicBezTo>
                    <a:pt x="520700" y="708660"/>
                    <a:pt x="509270" y="709930"/>
                    <a:pt x="497840" y="707390"/>
                  </a:cubicBezTo>
                  <a:cubicBezTo>
                    <a:pt x="483870" y="703580"/>
                    <a:pt x="469900" y="695960"/>
                    <a:pt x="457200" y="680720"/>
                  </a:cubicBezTo>
                  <a:cubicBezTo>
                    <a:pt x="431800" y="650240"/>
                    <a:pt x="412750" y="567690"/>
                    <a:pt x="382270" y="511810"/>
                  </a:cubicBezTo>
                  <a:cubicBezTo>
                    <a:pt x="349250" y="452120"/>
                    <a:pt x="292100" y="387350"/>
                    <a:pt x="264160" y="332740"/>
                  </a:cubicBezTo>
                  <a:cubicBezTo>
                    <a:pt x="241300" y="288290"/>
                    <a:pt x="203200" y="237490"/>
                    <a:pt x="217170" y="209550"/>
                  </a:cubicBezTo>
                  <a:cubicBezTo>
                    <a:pt x="232410" y="177800"/>
                    <a:pt x="302260" y="176530"/>
                    <a:pt x="368300" y="162560"/>
                  </a:cubicBezTo>
                  <a:cubicBezTo>
                    <a:pt x="485140" y="135890"/>
                    <a:pt x="748030" y="104140"/>
                    <a:pt x="866140" y="91440"/>
                  </a:cubicBezTo>
                  <a:cubicBezTo>
                    <a:pt x="932180" y="85090"/>
                    <a:pt x="986790" y="73660"/>
                    <a:pt x="1019810" y="82550"/>
                  </a:cubicBezTo>
                  <a:cubicBezTo>
                    <a:pt x="1036320" y="86360"/>
                    <a:pt x="1046480" y="92710"/>
                    <a:pt x="1054100" y="104140"/>
                  </a:cubicBezTo>
                  <a:cubicBezTo>
                    <a:pt x="1062990" y="116840"/>
                    <a:pt x="1066800" y="142240"/>
                    <a:pt x="1062990" y="157480"/>
                  </a:cubicBezTo>
                  <a:cubicBezTo>
                    <a:pt x="1059180" y="170180"/>
                    <a:pt x="1046480" y="182880"/>
                    <a:pt x="1036320" y="189230"/>
                  </a:cubicBezTo>
                  <a:cubicBezTo>
                    <a:pt x="1028700" y="194310"/>
                    <a:pt x="1022350" y="196850"/>
                    <a:pt x="1009650" y="196850"/>
                  </a:cubicBezTo>
                  <a:cubicBezTo>
                    <a:pt x="972820" y="198120"/>
                    <a:pt x="864870" y="162560"/>
                    <a:pt x="800100" y="152400"/>
                  </a:cubicBezTo>
                  <a:cubicBezTo>
                    <a:pt x="745490" y="143510"/>
                    <a:pt x="713740" y="140970"/>
                    <a:pt x="647700" y="135890"/>
                  </a:cubicBezTo>
                  <a:cubicBezTo>
                    <a:pt x="530860" y="128270"/>
                    <a:pt x="226060" y="135890"/>
                    <a:pt x="154940" y="118110"/>
                  </a:cubicBezTo>
                  <a:cubicBezTo>
                    <a:pt x="134620" y="113030"/>
                    <a:pt x="125730" y="110490"/>
                    <a:pt x="116840" y="100330"/>
                  </a:cubicBezTo>
                  <a:cubicBezTo>
                    <a:pt x="106680" y="88900"/>
                    <a:pt x="99060" y="63500"/>
                    <a:pt x="100330" y="48260"/>
                  </a:cubicBezTo>
                  <a:cubicBezTo>
                    <a:pt x="102870" y="34290"/>
                    <a:pt x="111760" y="20320"/>
                    <a:pt x="123190" y="12700"/>
                  </a:cubicBezTo>
                  <a:cubicBezTo>
                    <a:pt x="133350" y="3810"/>
                    <a:pt x="162560" y="0"/>
                    <a:pt x="162560" y="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4" name="Group 214"/>
          <p:cNvGrpSpPr/>
          <p:nvPr/>
        </p:nvGrpSpPr>
        <p:grpSpPr>
          <a:xfrm>
            <a:off x="13230588" y="4521840"/>
            <a:ext cx="614362" cy="168592"/>
            <a:chOff x="0" y="0"/>
            <a:chExt cx="819150" cy="224790"/>
          </a:xfrm>
        </p:grpSpPr>
        <p:sp>
          <p:nvSpPr>
            <p:cNvPr id="215" name="Freeform 215"/>
            <p:cNvSpPr/>
            <p:nvPr/>
          </p:nvSpPr>
          <p:spPr>
            <a:xfrm>
              <a:off x="49530" y="50800"/>
              <a:ext cx="720090" cy="139700"/>
            </a:xfrm>
            <a:custGeom>
              <a:avLst/>
              <a:gdLst/>
              <a:ahLst/>
              <a:cxnLst/>
              <a:rect l="l" t="t" r="r" b="b"/>
              <a:pathLst>
                <a:path w="720090" h="139700">
                  <a:moveTo>
                    <a:pt x="62230" y="0"/>
                  </a:moveTo>
                  <a:cubicBezTo>
                    <a:pt x="695960" y="11430"/>
                    <a:pt x="701040" y="19050"/>
                    <a:pt x="707390" y="27940"/>
                  </a:cubicBezTo>
                  <a:cubicBezTo>
                    <a:pt x="715010" y="38100"/>
                    <a:pt x="720090" y="52070"/>
                    <a:pt x="717550" y="64770"/>
                  </a:cubicBezTo>
                  <a:cubicBezTo>
                    <a:pt x="716280" y="80010"/>
                    <a:pt x="703580" y="102870"/>
                    <a:pt x="689610" y="111760"/>
                  </a:cubicBezTo>
                  <a:cubicBezTo>
                    <a:pt x="675640" y="119380"/>
                    <a:pt x="648970" y="121920"/>
                    <a:pt x="635000" y="114300"/>
                  </a:cubicBezTo>
                  <a:cubicBezTo>
                    <a:pt x="619760" y="107950"/>
                    <a:pt x="604520" y="86360"/>
                    <a:pt x="601980" y="71120"/>
                  </a:cubicBezTo>
                  <a:cubicBezTo>
                    <a:pt x="599440" y="54610"/>
                    <a:pt x="609600" y="30480"/>
                    <a:pt x="619760" y="19050"/>
                  </a:cubicBezTo>
                  <a:cubicBezTo>
                    <a:pt x="627380" y="10160"/>
                    <a:pt x="641350" y="5080"/>
                    <a:pt x="652780" y="3810"/>
                  </a:cubicBezTo>
                  <a:cubicBezTo>
                    <a:pt x="664210" y="2540"/>
                    <a:pt x="679450" y="5080"/>
                    <a:pt x="689610" y="11430"/>
                  </a:cubicBezTo>
                  <a:cubicBezTo>
                    <a:pt x="699770" y="17780"/>
                    <a:pt x="709930" y="29210"/>
                    <a:pt x="713740" y="39370"/>
                  </a:cubicBezTo>
                  <a:cubicBezTo>
                    <a:pt x="717550" y="50800"/>
                    <a:pt x="718820" y="66040"/>
                    <a:pt x="716280" y="77470"/>
                  </a:cubicBezTo>
                  <a:cubicBezTo>
                    <a:pt x="712470" y="88900"/>
                    <a:pt x="704850" y="100330"/>
                    <a:pt x="694690" y="107950"/>
                  </a:cubicBezTo>
                  <a:cubicBezTo>
                    <a:pt x="685800" y="115570"/>
                    <a:pt x="675640" y="116840"/>
                    <a:pt x="659130" y="119380"/>
                  </a:cubicBezTo>
                  <a:cubicBezTo>
                    <a:pt x="621030" y="127000"/>
                    <a:pt x="544830" y="121920"/>
                    <a:pt x="469900" y="123190"/>
                  </a:cubicBezTo>
                  <a:cubicBezTo>
                    <a:pt x="356870" y="123190"/>
                    <a:pt x="109220" y="139700"/>
                    <a:pt x="46990" y="120650"/>
                  </a:cubicBezTo>
                  <a:cubicBezTo>
                    <a:pt x="27940" y="114300"/>
                    <a:pt x="19050" y="106680"/>
                    <a:pt x="11430" y="96520"/>
                  </a:cubicBezTo>
                  <a:cubicBezTo>
                    <a:pt x="3810" y="85090"/>
                    <a:pt x="0" y="67310"/>
                    <a:pt x="1270" y="54610"/>
                  </a:cubicBezTo>
                  <a:cubicBezTo>
                    <a:pt x="2540" y="40640"/>
                    <a:pt x="11430" y="25400"/>
                    <a:pt x="21590" y="16510"/>
                  </a:cubicBezTo>
                  <a:cubicBezTo>
                    <a:pt x="31750" y="7620"/>
                    <a:pt x="62230" y="0"/>
                    <a:pt x="62230" y="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6" name="Group 216"/>
          <p:cNvGrpSpPr/>
          <p:nvPr/>
        </p:nvGrpSpPr>
        <p:grpSpPr>
          <a:xfrm>
            <a:off x="13165818" y="4706625"/>
            <a:ext cx="378142" cy="281940"/>
            <a:chOff x="0" y="0"/>
            <a:chExt cx="504190" cy="375920"/>
          </a:xfrm>
        </p:grpSpPr>
        <p:sp>
          <p:nvSpPr>
            <p:cNvPr id="217" name="Freeform 217"/>
            <p:cNvSpPr/>
            <p:nvPr/>
          </p:nvSpPr>
          <p:spPr>
            <a:xfrm>
              <a:off x="46990" y="46990"/>
              <a:ext cx="407670" cy="280670"/>
            </a:xfrm>
            <a:custGeom>
              <a:avLst/>
              <a:gdLst/>
              <a:ahLst/>
              <a:cxnLst/>
              <a:rect l="l" t="t" r="r" b="b"/>
              <a:pathLst>
                <a:path w="407670" h="280670">
                  <a:moveTo>
                    <a:pt x="95250" y="6350"/>
                  </a:moveTo>
                  <a:cubicBezTo>
                    <a:pt x="405130" y="182880"/>
                    <a:pt x="407670" y="204470"/>
                    <a:pt x="406400" y="222250"/>
                  </a:cubicBezTo>
                  <a:cubicBezTo>
                    <a:pt x="403860" y="237490"/>
                    <a:pt x="394970" y="251460"/>
                    <a:pt x="384810" y="260350"/>
                  </a:cubicBezTo>
                  <a:cubicBezTo>
                    <a:pt x="374650" y="270510"/>
                    <a:pt x="358140" y="276860"/>
                    <a:pt x="344170" y="278130"/>
                  </a:cubicBezTo>
                  <a:cubicBezTo>
                    <a:pt x="330200" y="279400"/>
                    <a:pt x="313690" y="276860"/>
                    <a:pt x="302260" y="267970"/>
                  </a:cubicBezTo>
                  <a:cubicBezTo>
                    <a:pt x="287020" y="256540"/>
                    <a:pt x="270510" y="229870"/>
                    <a:pt x="270510" y="212090"/>
                  </a:cubicBezTo>
                  <a:cubicBezTo>
                    <a:pt x="269240" y="193040"/>
                    <a:pt x="284480" y="165100"/>
                    <a:pt x="298450" y="153670"/>
                  </a:cubicBezTo>
                  <a:cubicBezTo>
                    <a:pt x="309880" y="144780"/>
                    <a:pt x="326390" y="139700"/>
                    <a:pt x="340360" y="140970"/>
                  </a:cubicBezTo>
                  <a:cubicBezTo>
                    <a:pt x="358140" y="143510"/>
                    <a:pt x="386080" y="156210"/>
                    <a:pt x="396240" y="172720"/>
                  </a:cubicBezTo>
                  <a:cubicBezTo>
                    <a:pt x="406400" y="189230"/>
                    <a:pt x="407670" y="219710"/>
                    <a:pt x="401320" y="236220"/>
                  </a:cubicBezTo>
                  <a:cubicBezTo>
                    <a:pt x="397510" y="250190"/>
                    <a:pt x="384810" y="262890"/>
                    <a:pt x="372110" y="269240"/>
                  </a:cubicBezTo>
                  <a:cubicBezTo>
                    <a:pt x="360680" y="275590"/>
                    <a:pt x="349250" y="280670"/>
                    <a:pt x="328930" y="278130"/>
                  </a:cubicBezTo>
                  <a:cubicBezTo>
                    <a:pt x="275590" y="269240"/>
                    <a:pt x="91440" y="166370"/>
                    <a:pt x="41910" y="125730"/>
                  </a:cubicBezTo>
                  <a:cubicBezTo>
                    <a:pt x="20320" y="107950"/>
                    <a:pt x="7620" y="95250"/>
                    <a:pt x="3810" y="78740"/>
                  </a:cubicBezTo>
                  <a:cubicBezTo>
                    <a:pt x="0" y="63500"/>
                    <a:pt x="5080" y="45720"/>
                    <a:pt x="12700" y="33020"/>
                  </a:cubicBezTo>
                  <a:cubicBezTo>
                    <a:pt x="19050" y="20320"/>
                    <a:pt x="34290" y="8890"/>
                    <a:pt x="48260" y="3810"/>
                  </a:cubicBezTo>
                  <a:cubicBezTo>
                    <a:pt x="62230" y="0"/>
                    <a:pt x="95250" y="6350"/>
                    <a:pt x="95250" y="635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8" name="Group 218"/>
          <p:cNvGrpSpPr/>
          <p:nvPr/>
        </p:nvGrpSpPr>
        <p:grpSpPr>
          <a:xfrm>
            <a:off x="13182010" y="4766632"/>
            <a:ext cx="392430" cy="343853"/>
            <a:chOff x="0" y="0"/>
            <a:chExt cx="523240" cy="458470"/>
          </a:xfrm>
        </p:grpSpPr>
        <p:sp>
          <p:nvSpPr>
            <p:cNvPr id="219" name="Freeform 219"/>
            <p:cNvSpPr/>
            <p:nvPr/>
          </p:nvSpPr>
          <p:spPr>
            <a:xfrm>
              <a:off x="46990" y="49530"/>
              <a:ext cx="426720" cy="359410"/>
            </a:xfrm>
            <a:custGeom>
              <a:avLst/>
              <a:gdLst/>
              <a:ahLst/>
              <a:cxnLst/>
              <a:rect l="l" t="t" r="r" b="b"/>
              <a:pathLst>
                <a:path w="426720" h="359410">
                  <a:moveTo>
                    <a:pt x="105410" y="12700"/>
                  </a:moveTo>
                  <a:cubicBezTo>
                    <a:pt x="262890" y="125730"/>
                    <a:pt x="285750" y="167640"/>
                    <a:pt x="312420" y="193040"/>
                  </a:cubicBezTo>
                  <a:cubicBezTo>
                    <a:pt x="335280" y="213360"/>
                    <a:pt x="365760" y="243840"/>
                    <a:pt x="379730" y="242570"/>
                  </a:cubicBezTo>
                  <a:cubicBezTo>
                    <a:pt x="386080" y="242570"/>
                    <a:pt x="388620" y="229870"/>
                    <a:pt x="393700" y="229870"/>
                  </a:cubicBezTo>
                  <a:cubicBezTo>
                    <a:pt x="401320" y="229870"/>
                    <a:pt x="411480" y="242570"/>
                    <a:pt x="416560" y="254000"/>
                  </a:cubicBezTo>
                  <a:cubicBezTo>
                    <a:pt x="422910" y="270510"/>
                    <a:pt x="425450" y="302260"/>
                    <a:pt x="417830" y="320040"/>
                  </a:cubicBezTo>
                  <a:cubicBezTo>
                    <a:pt x="411480" y="334010"/>
                    <a:pt x="393700" y="346710"/>
                    <a:pt x="381000" y="353060"/>
                  </a:cubicBezTo>
                  <a:cubicBezTo>
                    <a:pt x="369570" y="358140"/>
                    <a:pt x="358140" y="359410"/>
                    <a:pt x="347980" y="358140"/>
                  </a:cubicBezTo>
                  <a:cubicBezTo>
                    <a:pt x="336550" y="356870"/>
                    <a:pt x="323850" y="355600"/>
                    <a:pt x="316230" y="346710"/>
                  </a:cubicBezTo>
                  <a:cubicBezTo>
                    <a:pt x="302260" y="330200"/>
                    <a:pt x="289560" y="270510"/>
                    <a:pt x="294640" y="252730"/>
                  </a:cubicBezTo>
                  <a:cubicBezTo>
                    <a:pt x="297180" y="243840"/>
                    <a:pt x="302260" y="240030"/>
                    <a:pt x="308610" y="234950"/>
                  </a:cubicBezTo>
                  <a:cubicBezTo>
                    <a:pt x="318770" y="227330"/>
                    <a:pt x="336550" y="218440"/>
                    <a:pt x="350520" y="218440"/>
                  </a:cubicBezTo>
                  <a:cubicBezTo>
                    <a:pt x="364490" y="217170"/>
                    <a:pt x="382270" y="219710"/>
                    <a:pt x="393700" y="229870"/>
                  </a:cubicBezTo>
                  <a:cubicBezTo>
                    <a:pt x="407670" y="241300"/>
                    <a:pt x="422910" y="269240"/>
                    <a:pt x="425450" y="287020"/>
                  </a:cubicBezTo>
                  <a:cubicBezTo>
                    <a:pt x="426720" y="302260"/>
                    <a:pt x="419100" y="318770"/>
                    <a:pt x="411480" y="330200"/>
                  </a:cubicBezTo>
                  <a:cubicBezTo>
                    <a:pt x="402590" y="341630"/>
                    <a:pt x="388620" y="353060"/>
                    <a:pt x="374650" y="355600"/>
                  </a:cubicBezTo>
                  <a:cubicBezTo>
                    <a:pt x="356870" y="359410"/>
                    <a:pt x="325120" y="354330"/>
                    <a:pt x="309880" y="341630"/>
                  </a:cubicBezTo>
                  <a:cubicBezTo>
                    <a:pt x="294640" y="330200"/>
                    <a:pt x="283210" y="300990"/>
                    <a:pt x="284480" y="280670"/>
                  </a:cubicBezTo>
                  <a:cubicBezTo>
                    <a:pt x="287020" y="261620"/>
                    <a:pt x="304800" y="236220"/>
                    <a:pt x="321310" y="226060"/>
                  </a:cubicBezTo>
                  <a:cubicBezTo>
                    <a:pt x="337820" y="217170"/>
                    <a:pt x="370840" y="218440"/>
                    <a:pt x="387350" y="226060"/>
                  </a:cubicBezTo>
                  <a:cubicBezTo>
                    <a:pt x="401320" y="231140"/>
                    <a:pt x="412750" y="245110"/>
                    <a:pt x="417830" y="257810"/>
                  </a:cubicBezTo>
                  <a:cubicBezTo>
                    <a:pt x="424180" y="270510"/>
                    <a:pt x="425450" y="302260"/>
                    <a:pt x="424180" y="302260"/>
                  </a:cubicBezTo>
                  <a:cubicBezTo>
                    <a:pt x="420370" y="303530"/>
                    <a:pt x="392430" y="229870"/>
                    <a:pt x="393700" y="229870"/>
                  </a:cubicBezTo>
                  <a:cubicBezTo>
                    <a:pt x="394970" y="228600"/>
                    <a:pt x="422910" y="270510"/>
                    <a:pt x="425450" y="287020"/>
                  </a:cubicBezTo>
                  <a:cubicBezTo>
                    <a:pt x="426720" y="298450"/>
                    <a:pt x="422910" y="309880"/>
                    <a:pt x="417830" y="320040"/>
                  </a:cubicBezTo>
                  <a:cubicBezTo>
                    <a:pt x="410210" y="331470"/>
                    <a:pt x="396240" y="347980"/>
                    <a:pt x="381000" y="353060"/>
                  </a:cubicBezTo>
                  <a:cubicBezTo>
                    <a:pt x="363220" y="359410"/>
                    <a:pt x="327660" y="341630"/>
                    <a:pt x="316230" y="346710"/>
                  </a:cubicBezTo>
                  <a:cubicBezTo>
                    <a:pt x="309880" y="347980"/>
                    <a:pt x="311150" y="356870"/>
                    <a:pt x="306070" y="356870"/>
                  </a:cubicBezTo>
                  <a:cubicBezTo>
                    <a:pt x="294640" y="359410"/>
                    <a:pt x="265430" y="337820"/>
                    <a:pt x="242570" y="318770"/>
                  </a:cubicBezTo>
                  <a:cubicBezTo>
                    <a:pt x="207010" y="289560"/>
                    <a:pt x="165100" y="227330"/>
                    <a:pt x="124460" y="189230"/>
                  </a:cubicBezTo>
                  <a:cubicBezTo>
                    <a:pt x="87630" y="153670"/>
                    <a:pt x="24130" y="124460"/>
                    <a:pt x="8890" y="95250"/>
                  </a:cubicBezTo>
                  <a:cubicBezTo>
                    <a:pt x="0" y="80010"/>
                    <a:pt x="1270" y="62230"/>
                    <a:pt x="3810" y="49530"/>
                  </a:cubicBezTo>
                  <a:cubicBezTo>
                    <a:pt x="6350" y="39370"/>
                    <a:pt x="11430" y="30480"/>
                    <a:pt x="19050" y="22860"/>
                  </a:cubicBezTo>
                  <a:cubicBezTo>
                    <a:pt x="27940" y="12700"/>
                    <a:pt x="45720" y="2540"/>
                    <a:pt x="60960" y="1270"/>
                  </a:cubicBezTo>
                  <a:cubicBezTo>
                    <a:pt x="74930" y="0"/>
                    <a:pt x="105410" y="12700"/>
                    <a:pt x="105410" y="1270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0" name="Group 220"/>
          <p:cNvGrpSpPr/>
          <p:nvPr/>
        </p:nvGrpSpPr>
        <p:grpSpPr>
          <a:xfrm>
            <a:off x="11222718" y="4302765"/>
            <a:ext cx="1581150" cy="564832"/>
            <a:chOff x="0" y="0"/>
            <a:chExt cx="2108200" cy="753110"/>
          </a:xfrm>
        </p:grpSpPr>
        <p:sp>
          <p:nvSpPr>
            <p:cNvPr id="221" name="Freeform 221"/>
            <p:cNvSpPr/>
            <p:nvPr/>
          </p:nvSpPr>
          <p:spPr>
            <a:xfrm>
              <a:off x="48260" y="31750"/>
              <a:ext cx="2015490" cy="675640"/>
            </a:xfrm>
            <a:custGeom>
              <a:avLst/>
              <a:gdLst/>
              <a:ahLst/>
              <a:cxnLst/>
              <a:rect l="l" t="t" r="r" b="b"/>
              <a:pathLst>
                <a:path w="2015490" h="675640">
                  <a:moveTo>
                    <a:pt x="55880" y="233680"/>
                  </a:moveTo>
                  <a:cubicBezTo>
                    <a:pt x="1083310" y="207010"/>
                    <a:pt x="1093470" y="226060"/>
                    <a:pt x="1098550" y="241300"/>
                  </a:cubicBezTo>
                  <a:cubicBezTo>
                    <a:pt x="1101090" y="254000"/>
                    <a:pt x="1096010" y="269240"/>
                    <a:pt x="1089660" y="279400"/>
                  </a:cubicBezTo>
                  <a:cubicBezTo>
                    <a:pt x="1082040" y="289560"/>
                    <a:pt x="1075690" y="294640"/>
                    <a:pt x="1057910" y="302260"/>
                  </a:cubicBezTo>
                  <a:cubicBezTo>
                    <a:pt x="1000760" y="326390"/>
                    <a:pt x="764540" y="351790"/>
                    <a:pt x="664210" y="372110"/>
                  </a:cubicBezTo>
                  <a:cubicBezTo>
                    <a:pt x="601980" y="383540"/>
                    <a:pt x="549910" y="391160"/>
                    <a:pt x="514350" y="405130"/>
                  </a:cubicBezTo>
                  <a:cubicBezTo>
                    <a:pt x="492760" y="414020"/>
                    <a:pt x="481330" y="431800"/>
                    <a:pt x="466090" y="434340"/>
                  </a:cubicBezTo>
                  <a:cubicBezTo>
                    <a:pt x="453390" y="436880"/>
                    <a:pt x="439420" y="435610"/>
                    <a:pt x="429260" y="430530"/>
                  </a:cubicBezTo>
                  <a:cubicBezTo>
                    <a:pt x="419100" y="424180"/>
                    <a:pt x="408940" y="412750"/>
                    <a:pt x="405130" y="401320"/>
                  </a:cubicBezTo>
                  <a:cubicBezTo>
                    <a:pt x="401320" y="391160"/>
                    <a:pt x="400050" y="374650"/>
                    <a:pt x="405130" y="364490"/>
                  </a:cubicBezTo>
                  <a:cubicBezTo>
                    <a:pt x="411480" y="351790"/>
                    <a:pt x="419100" y="337820"/>
                    <a:pt x="441960" y="331470"/>
                  </a:cubicBezTo>
                  <a:cubicBezTo>
                    <a:pt x="530860" y="308610"/>
                    <a:pt x="1097280" y="436880"/>
                    <a:pt x="1184910" y="473710"/>
                  </a:cubicBezTo>
                  <a:cubicBezTo>
                    <a:pt x="1205230" y="482600"/>
                    <a:pt x="1212850" y="487680"/>
                    <a:pt x="1220470" y="499110"/>
                  </a:cubicBezTo>
                  <a:cubicBezTo>
                    <a:pt x="1226820" y="510540"/>
                    <a:pt x="1231900" y="528320"/>
                    <a:pt x="1229360" y="542290"/>
                  </a:cubicBezTo>
                  <a:cubicBezTo>
                    <a:pt x="1228090" y="554990"/>
                    <a:pt x="1219200" y="571500"/>
                    <a:pt x="1209040" y="580390"/>
                  </a:cubicBezTo>
                  <a:cubicBezTo>
                    <a:pt x="1197610" y="589280"/>
                    <a:pt x="1188720" y="590550"/>
                    <a:pt x="1167130" y="594360"/>
                  </a:cubicBezTo>
                  <a:cubicBezTo>
                    <a:pt x="1107440" y="605790"/>
                    <a:pt x="871220" y="628650"/>
                    <a:pt x="811530" y="605790"/>
                  </a:cubicBezTo>
                  <a:cubicBezTo>
                    <a:pt x="786130" y="596900"/>
                    <a:pt x="773430" y="581660"/>
                    <a:pt x="765810" y="566420"/>
                  </a:cubicBezTo>
                  <a:cubicBezTo>
                    <a:pt x="760730" y="552450"/>
                    <a:pt x="762000" y="533400"/>
                    <a:pt x="765810" y="520700"/>
                  </a:cubicBezTo>
                  <a:cubicBezTo>
                    <a:pt x="769620" y="510540"/>
                    <a:pt x="775970" y="501650"/>
                    <a:pt x="783590" y="495300"/>
                  </a:cubicBezTo>
                  <a:cubicBezTo>
                    <a:pt x="793750" y="486410"/>
                    <a:pt x="805180" y="481330"/>
                    <a:pt x="826770" y="478790"/>
                  </a:cubicBezTo>
                  <a:cubicBezTo>
                    <a:pt x="883920" y="473710"/>
                    <a:pt x="1061720" y="530860"/>
                    <a:pt x="1155700" y="541020"/>
                  </a:cubicBezTo>
                  <a:cubicBezTo>
                    <a:pt x="1225550" y="548640"/>
                    <a:pt x="1290320" y="567690"/>
                    <a:pt x="1339850" y="547370"/>
                  </a:cubicBezTo>
                  <a:cubicBezTo>
                    <a:pt x="1385570" y="529590"/>
                    <a:pt x="1404620" y="471170"/>
                    <a:pt x="1447800" y="434340"/>
                  </a:cubicBezTo>
                  <a:cubicBezTo>
                    <a:pt x="1498600" y="392430"/>
                    <a:pt x="1577340" y="355600"/>
                    <a:pt x="1629410" y="312420"/>
                  </a:cubicBezTo>
                  <a:cubicBezTo>
                    <a:pt x="1672590" y="276860"/>
                    <a:pt x="1700530" y="234950"/>
                    <a:pt x="1739900" y="201930"/>
                  </a:cubicBezTo>
                  <a:cubicBezTo>
                    <a:pt x="1778000" y="170180"/>
                    <a:pt x="1832610" y="109220"/>
                    <a:pt x="1859280" y="115570"/>
                  </a:cubicBezTo>
                  <a:cubicBezTo>
                    <a:pt x="1880870" y="120650"/>
                    <a:pt x="1911350" y="177800"/>
                    <a:pt x="1901190" y="193040"/>
                  </a:cubicBezTo>
                  <a:cubicBezTo>
                    <a:pt x="1888490" y="217170"/>
                    <a:pt x="1786890" y="191770"/>
                    <a:pt x="1709420" y="199390"/>
                  </a:cubicBezTo>
                  <a:cubicBezTo>
                    <a:pt x="1590040" y="210820"/>
                    <a:pt x="1414780" y="265430"/>
                    <a:pt x="1258570" y="275590"/>
                  </a:cubicBezTo>
                  <a:cubicBezTo>
                    <a:pt x="1090930" y="285750"/>
                    <a:pt x="811530" y="285750"/>
                    <a:pt x="735330" y="252730"/>
                  </a:cubicBezTo>
                  <a:cubicBezTo>
                    <a:pt x="709930" y="242570"/>
                    <a:pt x="699770" y="227330"/>
                    <a:pt x="693420" y="212090"/>
                  </a:cubicBezTo>
                  <a:cubicBezTo>
                    <a:pt x="687070" y="198120"/>
                    <a:pt x="690880" y="179070"/>
                    <a:pt x="694690" y="167640"/>
                  </a:cubicBezTo>
                  <a:cubicBezTo>
                    <a:pt x="698500" y="157480"/>
                    <a:pt x="699770" y="151130"/>
                    <a:pt x="712470" y="142240"/>
                  </a:cubicBezTo>
                  <a:cubicBezTo>
                    <a:pt x="775970" y="104140"/>
                    <a:pt x="1300480" y="0"/>
                    <a:pt x="1390650" y="19050"/>
                  </a:cubicBezTo>
                  <a:cubicBezTo>
                    <a:pt x="1414780" y="25400"/>
                    <a:pt x="1424940" y="36830"/>
                    <a:pt x="1432560" y="49530"/>
                  </a:cubicBezTo>
                  <a:cubicBezTo>
                    <a:pt x="1438910" y="58420"/>
                    <a:pt x="1440180" y="72390"/>
                    <a:pt x="1438910" y="83820"/>
                  </a:cubicBezTo>
                  <a:cubicBezTo>
                    <a:pt x="1436370" y="95250"/>
                    <a:pt x="1430020" y="107950"/>
                    <a:pt x="1421130" y="115570"/>
                  </a:cubicBezTo>
                  <a:cubicBezTo>
                    <a:pt x="1413510" y="123190"/>
                    <a:pt x="1400810" y="129540"/>
                    <a:pt x="1389380" y="129540"/>
                  </a:cubicBezTo>
                  <a:cubicBezTo>
                    <a:pt x="1375410" y="129540"/>
                    <a:pt x="1351280" y="120650"/>
                    <a:pt x="1341120" y="110490"/>
                  </a:cubicBezTo>
                  <a:cubicBezTo>
                    <a:pt x="1333500" y="101600"/>
                    <a:pt x="1329690" y="87630"/>
                    <a:pt x="1328420" y="77470"/>
                  </a:cubicBezTo>
                  <a:cubicBezTo>
                    <a:pt x="1328420" y="66040"/>
                    <a:pt x="1330960" y="52070"/>
                    <a:pt x="1338580" y="43180"/>
                  </a:cubicBezTo>
                  <a:cubicBezTo>
                    <a:pt x="1347470" y="31750"/>
                    <a:pt x="1370330" y="20320"/>
                    <a:pt x="1384300" y="19050"/>
                  </a:cubicBezTo>
                  <a:cubicBezTo>
                    <a:pt x="1395730" y="17780"/>
                    <a:pt x="1408430" y="24130"/>
                    <a:pt x="1417320" y="30480"/>
                  </a:cubicBezTo>
                  <a:cubicBezTo>
                    <a:pt x="1426210" y="38100"/>
                    <a:pt x="1433830" y="49530"/>
                    <a:pt x="1437640" y="59690"/>
                  </a:cubicBezTo>
                  <a:cubicBezTo>
                    <a:pt x="1440180" y="71120"/>
                    <a:pt x="1440180" y="85090"/>
                    <a:pt x="1435100" y="95250"/>
                  </a:cubicBezTo>
                  <a:cubicBezTo>
                    <a:pt x="1428750" y="107950"/>
                    <a:pt x="1418590" y="116840"/>
                    <a:pt x="1395730" y="128270"/>
                  </a:cubicBezTo>
                  <a:cubicBezTo>
                    <a:pt x="1311910" y="168910"/>
                    <a:pt x="836930" y="264160"/>
                    <a:pt x="750570" y="255270"/>
                  </a:cubicBezTo>
                  <a:cubicBezTo>
                    <a:pt x="727710" y="252730"/>
                    <a:pt x="718820" y="247650"/>
                    <a:pt x="708660" y="237490"/>
                  </a:cubicBezTo>
                  <a:cubicBezTo>
                    <a:pt x="698500" y="228600"/>
                    <a:pt x="690880" y="210820"/>
                    <a:pt x="689610" y="196850"/>
                  </a:cubicBezTo>
                  <a:cubicBezTo>
                    <a:pt x="688340" y="182880"/>
                    <a:pt x="693420" y="165100"/>
                    <a:pt x="702310" y="153670"/>
                  </a:cubicBezTo>
                  <a:cubicBezTo>
                    <a:pt x="711200" y="142240"/>
                    <a:pt x="718820" y="135890"/>
                    <a:pt x="740410" y="129540"/>
                  </a:cubicBezTo>
                  <a:cubicBezTo>
                    <a:pt x="810260" y="110490"/>
                    <a:pt x="1055370" y="149860"/>
                    <a:pt x="1224280" y="138430"/>
                  </a:cubicBezTo>
                  <a:cubicBezTo>
                    <a:pt x="1413510" y="127000"/>
                    <a:pt x="1692910" y="49530"/>
                    <a:pt x="1823720" y="48260"/>
                  </a:cubicBezTo>
                  <a:cubicBezTo>
                    <a:pt x="1888490" y="46990"/>
                    <a:pt x="1936750" y="43180"/>
                    <a:pt x="1967230" y="67310"/>
                  </a:cubicBezTo>
                  <a:cubicBezTo>
                    <a:pt x="1993900" y="87630"/>
                    <a:pt x="2015490" y="135890"/>
                    <a:pt x="2007870" y="165100"/>
                  </a:cubicBezTo>
                  <a:cubicBezTo>
                    <a:pt x="2000250" y="198120"/>
                    <a:pt x="1939290" y="233680"/>
                    <a:pt x="1908810" y="254000"/>
                  </a:cubicBezTo>
                  <a:cubicBezTo>
                    <a:pt x="1888490" y="269240"/>
                    <a:pt x="1873250" y="269240"/>
                    <a:pt x="1852930" y="284480"/>
                  </a:cubicBezTo>
                  <a:cubicBezTo>
                    <a:pt x="1819910" y="311150"/>
                    <a:pt x="1785620" y="369570"/>
                    <a:pt x="1739900" y="407670"/>
                  </a:cubicBezTo>
                  <a:cubicBezTo>
                    <a:pt x="1685290" y="453390"/>
                    <a:pt x="1600200" y="487680"/>
                    <a:pt x="1541780" y="529590"/>
                  </a:cubicBezTo>
                  <a:cubicBezTo>
                    <a:pt x="1492250" y="566420"/>
                    <a:pt x="1454150" y="622300"/>
                    <a:pt x="1410970" y="645160"/>
                  </a:cubicBezTo>
                  <a:cubicBezTo>
                    <a:pt x="1376680" y="661670"/>
                    <a:pt x="1357630" y="666750"/>
                    <a:pt x="1310640" y="669290"/>
                  </a:cubicBezTo>
                  <a:cubicBezTo>
                    <a:pt x="1209040" y="675640"/>
                    <a:pt x="881380" y="633730"/>
                    <a:pt x="811530" y="605790"/>
                  </a:cubicBezTo>
                  <a:cubicBezTo>
                    <a:pt x="789940" y="598170"/>
                    <a:pt x="781050" y="593090"/>
                    <a:pt x="773430" y="580390"/>
                  </a:cubicBezTo>
                  <a:cubicBezTo>
                    <a:pt x="764540" y="565150"/>
                    <a:pt x="762000" y="535940"/>
                    <a:pt x="765810" y="520700"/>
                  </a:cubicBezTo>
                  <a:cubicBezTo>
                    <a:pt x="769620" y="509270"/>
                    <a:pt x="775970" y="501650"/>
                    <a:pt x="783590" y="495300"/>
                  </a:cubicBezTo>
                  <a:cubicBezTo>
                    <a:pt x="793750" y="486410"/>
                    <a:pt x="802640" y="481330"/>
                    <a:pt x="824230" y="476250"/>
                  </a:cubicBezTo>
                  <a:cubicBezTo>
                    <a:pt x="882650" y="463550"/>
                    <a:pt x="1127760" y="455930"/>
                    <a:pt x="1184910" y="473710"/>
                  </a:cubicBezTo>
                  <a:cubicBezTo>
                    <a:pt x="1203960" y="480060"/>
                    <a:pt x="1212850" y="487680"/>
                    <a:pt x="1220470" y="499110"/>
                  </a:cubicBezTo>
                  <a:cubicBezTo>
                    <a:pt x="1226820" y="510540"/>
                    <a:pt x="1231900" y="528320"/>
                    <a:pt x="1229360" y="542290"/>
                  </a:cubicBezTo>
                  <a:cubicBezTo>
                    <a:pt x="1228090" y="554990"/>
                    <a:pt x="1219200" y="571500"/>
                    <a:pt x="1209040" y="580390"/>
                  </a:cubicBezTo>
                  <a:cubicBezTo>
                    <a:pt x="1197610" y="589280"/>
                    <a:pt x="1186180" y="594360"/>
                    <a:pt x="1167130" y="594360"/>
                  </a:cubicBezTo>
                  <a:cubicBezTo>
                    <a:pt x="1127760" y="596900"/>
                    <a:pt x="1057910" y="562610"/>
                    <a:pt x="984250" y="546100"/>
                  </a:cubicBezTo>
                  <a:cubicBezTo>
                    <a:pt x="875030" y="521970"/>
                    <a:pt x="675640" y="504190"/>
                    <a:pt x="571500" y="474980"/>
                  </a:cubicBezTo>
                  <a:cubicBezTo>
                    <a:pt x="504190" y="457200"/>
                    <a:pt x="430530" y="441960"/>
                    <a:pt x="410210" y="412750"/>
                  </a:cubicBezTo>
                  <a:cubicBezTo>
                    <a:pt x="398780" y="396240"/>
                    <a:pt x="401320" y="369570"/>
                    <a:pt x="411480" y="353060"/>
                  </a:cubicBezTo>
                  <a:cubicBezTo>
                    <a:pt x="422910" y="332740"/>
                    <a:pt x="449580" y="321310"/>
                    <a:pt x="488950" y="306070"/>
                  </a:cubicBezTo>
                  <a:cubicBezTo>
                    <a:pt x="590550" y="267970"/>
                    <a:pt x="984250" y="180340"/>
                    <a:pt x="1055370" y="195580"/>
                  </a:cubicBezTo>
                  <a:cubicBezTo>
                    <a:pt x="1074420" y="199390"/>
                    <a:pt x="1080770" y="207010"/>
                    <a:pt x="1088390" y="217170"/>
                  </a:cubicBezTo>
                  <a:cubicBezTo>
                    <a:pt x="1096010" y="227330"/>
                    <a:pt x="1101090" y="242570"/>
                    <a:pt x="1098550" y="254000"/>
                  </a:cubicBezTo>
                  <a:cubicBezTo>
                    <a:pt x="1094740" y="270510"/>
                    <a:pt x="1084580" y="288290"/>
                    <a:pt x="1057910" y="302260"/>
                  </a:cubicBezTo>
                  <a:cubicBezTo>
                    <a:pt x="947420" y="355600"/>
                    <a:pt x="168910" y="361950"/>
                    <a:pt x="60960" y="346710"/>
                  </a:cubicBezTo>
                  <a:cubicBezTo>
                    <a:pt x="39370" y="344170"/>
                    <a:pt x="33020" y="341630"/>
                    <a:pt x="22860" y="334010"/>
                  </a:cubicBezTo>
                  <a:cubicBezTo>
                    <a:pt x="12700" y="326390"/>
                    <a:pt x="5080" y="311150"/>
                    <a:pt x="2540" y="299720"/>
                  </a:cubicBezTo>
                  <a:cubicBezTo>
                    <a:pt x="0" y="287020"/>
                    <a:pt x="2540" y="270510"/>
                    <a:pt x="10160" y="260350"/>
                  </a:cubicBezTo>
                  <a:cubicBezTo>
                    <a:pt x="19050" y="247650"/>
                    <a:pt x="55880" y="233680"/>
                    <a:pt x="55880" y="23368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2" name="Group 222"/>
          <p:cNvGrpSpPr/>
          <p:nvPr/>
        </p:nvGrpSpPr>
        <p:grpSpPr>
          <a:xfrm>
            <a:off x="10627405" y="4156080"/>
            <a:ext cx="2241233" cy="680085"/>
            <a:chOff x="0" y="0"/>
            <a:chExt cx="2988310" cy="906780"/>
          </a:xfrm>
        </p:grpSpPr>
        <p:sp>
          <p:nvSpPr>
            <p:cNvPr id="223" name="Freeform 223"/>
            <p:cNvSpPr/>
            <p:nvPr/>
          </p:nvSpPr>
          <p:spPr>
            <a:xfrm>
              <a:off x="48260" y="27940"/>
              <a:ext cx="2890520" cy="833120"/>
            </a:xfrm>
            <a:custGeom>
              <a:avLst/>
              <a:gdLst/>
              <a:ahLst/>
              <a:cxnLst/>
              <a:rect l="l" t="t" r="r" b="b"/>
              <a:pathLst>
                <a:path w="2890520" h="833120">
                  <a:moveTo>
                    <a:pt x="506730" y="568960"/>
                  </a:moveTo>
                  <a:cubicBezTo>
                    <a:pt x="908050" y="585470"/>
                    <a:pt x="984250" y="609600"/>
                    <a:pt x="1092200" y="622300"/>
                  </a:cubicBezTo>
                  <a:cubicBezTo>
                    <a:pt x="1242060" y="638810"/>
                    <a:pt x="1487170" y="641350"/>
                    <a:pt x="1625600" y="655320"/>
                  </a:cubicBezTo>
                  <a:cubicBezTo>
                    <a:pt x="1714500" y="664210"/>
                    <a:pt x="1800860" y="671830"/>
                    <a:pt x="1844040" y="687070"/>
                  </a:cubicBezTo>
                  <a:cubicBezTo>
                    <a:pt x="1865630" y="694690"/>
                    <a:pt x="1878330" y="701040"/>
                    <a:pt x="1887220" y="712470"/>
                  </a:cubicBezTo>
                  <a:cubicBezTo>
                    <a:pt x="1897380" y="725170"/>
                    <a:pt x="1903730" y="744220"/>
                    <a:pt x="1902460" y="760730"/>
                  </a:cubicBezTo>
                  <a:cubicBezTo>
                    <a:pt x="1902460" y="775970"/>
                    <a:pt x="1893570" y="795020"/>
                    <a:pt x="1882140" y="805180"/>
                  </a:cubicBezTo>
                  <a:cubicBezTo>
                    <a:pt x="1871980" y="816610"/>
                    <a:pt x="1855470" y="822960"/>
                    <a:pt x="1837690" y="826770"/>
                  </a:cubicBezTo>
                  <a:cubicBezTo>
                    <a:pt x="1811020" y="831850"/>
                    <a:pt x="1780540" y="829310"/>
                    <a:pt x="1738630" y="826770"/>
                  </a:cubicBezTo>
                  <a:cubicBezTo>
                    <a:pt x="1662430" y="822960"/>
                    <a:pt x="1541780" y="807720"/>
                    <a:pt x="1419860" y="787400"/>
                  </a:cubicBezTo>
                  <a:cubicBezTo>
                    <a:pt x="1257300" y="760730"/>
                    <a:pt x="1008380" y="697230"/>
                    <a:pt x="852170" y="671830"/>
                  </a:cubicBezTo>
                  <a:cubicBezTo>
                    <a:pt x="742950" y="654050"/>
                    <a:pt x="624840" y="654050"/>
                    <a:pt x="574040" y="638810"/>
                  </a:cubicBezTo>
                  <a:cubicBezTo>
                    <a:pt x="552450" y="632460"/>
                    <a:pt x="541020" y="629920"/>
                    <a:pt x="530860" y="618490"/>
                  </a:cubicBezTo>
                  <a:cubicBezTo>
                    <a:pt x="519430" y="605790"/>
                    <a:pt x="511810" y="576580"/>
                    <a:pt x="514350" y="558800"/>
                  </a:cubicBezTo>
                  <a:cubicBezTo>
                    <a:pt x="516890" y="544830"/>
                    <a:pt x="524510" y="530860"/>
                    <a:pt x="539750" y="519430"/>
                  </a:cubicBezTo>
                  <a:cubicBezTo>
                    <a:pt x="566420" y="500380"/>
                    <a:pt x="622300" y="492760"/>
                    <a:pt x="680720" y="482600"/>
                  </a:cubicBezTo>
                  <a:cubicBezTo>
                    <a:pt x="769620" y="468630"/>
                    <a:pt x="896620" y="466090"/>
                    <a:pt x="1021080" y="462280"/>
                  </a:cubicBezTo>
                  <a:cubicBezTo>
                    <a:pt x="1172210" y="457200"/>
                    <a:pt x="1454150" y="441960"/>
                    <a:pt x="1522730" y="463550"/>
                  </a:cubicBezTo>
                  <a:cubicBezTo>
                    <a:pt x="1541780" y="468630"/>
                    <a:pt x="1549400" y="476250"/>
                    <a:pt x="1557020" y="486410"/>
                  </a:cubicBezTo>
                  <a:cubicBezTo>
                    <a:pt x="1564640" y="497840"/>
                    <a:pt x="1568450" y="514350"/>
                    <a:pt x="1567180" y="527050"/>
                  </a:cubicBezTo>
                  <a:cubicBezTo>
                    <a:pt x="1565910" y="541020"/>
                    <a:pt x="1557020" y="556260"/>
                    <a:pt x="1546860" y="565150"/>
                  </a:cubicBezTo>
                  <a:cubicBezTo>
                    <a:pt x="1537970" y="572770"/>
                    <a:pt x="1531620" y="575310"/>
                    <a:pt x="1508760" y="579120"/>
                  </a:cubicBezTo>
                  <a:cubicBezTo>
                    <a:pt x="1377950" y="603250"/>
                    <a:pt x="350520" y="598170"/>
                    <a:pt x="166370" y="571500"/>
                  </a:cubicBezTo>
                  <a:cubicBezTo>
                    <a:pt x="118110" y="563880"/>
                    <a:pt x="100330" y="558800"/>
                    <a:pt x="76200" y="546100"/>
                  </a:cubicBezTo>
                  <a:cubicBezTo>
                    <a:pt x="57150" y="533400"/>
                    <a:pt x="41910" y="518160"/>
                    <a:pt x="29210" y="500380"/>
                  </a:cubicBezTo>
                  <a:cubicBezTo>
                    <a:pt x="16510" y="482600"/>
                    <a:pt x="1270" y="457200"/>
                    <a:pt x="2540" y="439420"/>
                  </a:cubicBezTo>
                  <a:cubicBezTo>
                    <a:pt x="3810" y="422910"/>
                    <a:pt x="19050" y="402590"/>
                    <a:pt x="31750" y="394970"/>
                  </a:cubicBezTo>
                  <a:cubicBezTo>
                    <a:pt x="43180" y="387350"/>
                    <a:pt x="59690" y="386080"/>
                    <a:pt x="71120" y="388620"/>
                  </a:cubicBezTo>
                  <a:cubicBezTo>
                    <a:pt x="83820" y="391160"/>
                    <a:pt x="91440" y="411480"/>
                    <a:pt x="105410" y="411480"/>
                  </a:cubicBezTo>
                  <a:cubicBezTo>
                    <a:pt x="129540" y="411480"/>
                    <a:pt x="161290" y="359410"/>
                    <a:pt x="203200" y="344170"/>
                  </a:cubicBezTo>
                  <a:cubicBezTo>
                    <a:pt x="265430" y="321310"/>
                    <a:pt x="337820" y="325120"/>
                    <a:pt x="455930" y="318770"/>
                  </a:cubicBezTo>
                  <a:cubicBezTo>
                    <a:pt x="728980" y="304800"/>
                    <a:pt x="1692910" y="256540"/>
                    <a:pt x="1823720" y="314960"/>
                  </a:cubicBezTo>
                  <a:cubicBezTo>
                    <a:pt x="1850390" y="327660"/>
                    <a:pt x="1860550" y="342900"/>
                    <a:pt x="1863090" y="359410"/>
                  </a:cubicBezTo>
                  <a:cubicBezTo>
                    <a:pt x="1864360" y="375920"/>
                    <a:pt x="1854200" y="397510"/>
                    <a:pt x="1835150" y="411480"/>
                  </a:cubicBezTo>
                  <a:cubicBezTo>
                    <a:pt x="1794510" y="441960"/>
                    <a:pt x="1624330" y="472440"/>
                    <a:pt x="1574800" y="455930"/>
                  </a:cubicBezTo>
                  <a:cubicBezTo>
                    <a:pt x="1551940" y="448310"/>
                    <a:pt x="1526540" y="421640"/>
                    <a:pt x="1531620" y="410210"/>
                  </a:cubicBezTo>
                  <a:cubicBezTo>
                    <a:pt x="1550670" y="367030"/>
                    <a:pt x="2221230" y="397510"/>
                    <a:pt x="2344420" y="422910"/>
                  </a:cubicBezTo>
                  <a:cubicBezTo>
                    <a:pt x="2383790" y="430530"/>
                    <a:pt x="2405380" y="435610"/>
                    <a:pt x="2416810" y="452120"/>
                  </a:cubicBezTo>
                  <a:cubicBezTo>
                    <a:pt x="2426970" y="466090"/>
                    <a:pt x="2428240" y="491490"/>
                    <a:pt x="2423160" y="505460"/>
                  </a:cubicBezTo>
                  <a:cubicBezTo>
                    <a:pt x="2419350" y="518160"/>
                    <a:pt x="2413000" y="527050"/>
                    <a:pt x="2396490" y="535940"/>
                  </a:cubicBezTo>
                  <a:cubicBezTo>
                    <a:pt x="2350770" y="560070"/>
                    <a:pt x="2180590" y="568960"/>
                    <a:pt x="2092960" y="575310"/>
                  </a:cubicBezTo>
                  <a:cubicBezTo>
                    <a:pt x="2024380" y="581660"/>
                    <a:pt x="1944370" y="596900"/>
                    <a:pt x="1908810" y="581660"/>
                  </a:cubicBezTo>
                  <a:cubicBezTo>
                    <a:pt x="1891030" y="574040"/>
                    <a:pt x="1879600" y="560070"/>
                    <a:pt x="1877060" y="544830"/>
                  </a:cubicBezTo>
                  <a:cubicBezTo>
                    <a:pt x="1873250" y="529590"/>
                    <a:pt x="1879600" y="501650"/>
                    <a:pt x="1897380" y="488950"/>
                  </a:cubicBezTo>
                  <a:cubicBezTo>
                    <a:pt x="1938020" y="461010"/>
                    <a:pt x="2141220" y="471170"/>
                    <a:pt x="2183130" y="491490"/>
                  </a:cubicBezTo>
                  <a:cubicBezTo>
                    <a:pt x="2199640" y="497840"/>
                    <a:pt x="2204720" y="510540"/>
                    <a:pt x="2209800" y="521970"/>
                  </a:cubicBezTo>
                  <a:cubicBezTo>
                    <a:pt x="2213610" y="529590"/>
                    <a:pt x="2214880" y="538480"/>
                    <a:pt x="2212340" y="548640"/>
                  </a:cubicBezTo>
                  <a:cubicBezTo>
                    <a:pt x="2211070" y="560070"/>
                    <a:pt x="2203450" y="575310"/>
                    <a:pt x="2193290" y="584200"/>
                  </a:cubicBezTo>
                  <a:cubicBezTo>
                    <a:pt x="2184400" y="591820"/>
                    <a:pt x="2176780" y="593090"/>
                    <a:pt x="2156460" y="596900"/>
                  </a:cubicBezTo>
                  <a:cubicBezTo>
                    <a:pt x="2080260" y="612140"/>
                    <a:pt x="1675130" y="640080"/>
                    <a:pt x="1598930" y="613410"/>
                  </a:cubicBezTo>
                  <a:cubicBezTo>
                    <a:pt x="1577340" y="605790"/>
                    <a:pt x="1565910" y="595630"/>
                    <a:pt x="1560830" y="581660"/>
                  </a:cubicBezTo>
                  <a:cubicBezTo>
                    <a:pt x="1555750" y="565150"/>
                    <a:pt x="1564640" y="533400"/>
                    <a:pt x="1574800" y="521970"/>
                  </a:cubicBezTo>
                  <a:cubicBezTo>
                    <a:pt x="1582420" y="511810"/>
                    <a:pt x="1595120" y="508000"/>
                    <a:pt x="1610360" y="506730"/>
                  </a:cubicBezTo>
                  <a:cubicBezTo>
                    <a:pt x="1634490" y="505460"/>
                    <a:pt x="1664970" y="525780"/>
                    <a:pt x="1710690" y="533400"/>
                  </a:cubicBezTo>
                  <a:cubicBezTo>
                    <a:pt x="1802130" y="547370"/>
                    <a:pt x="2073910" y="519430"/>
                    <a:pt x="2128520" y="556260"/>
                  </a:cubicBezTo>
                  <a:cubicBezTo>
                    <a:pt x="2148840" y="570230"/>
                    <a:pt x="2155190" y="593090"/>
                    <a:pt x="2153920" y="609600"/>
                  </a:cubicBezTo>
                  <a:cubicBezTo>
                    <a:pt x="2152650" y="623570"/>
                    <a:pt x="2143760" y="638810"/>
                    <a:pt x="2125980" y="647700"/>
                  </a:cubicBezTo>
                  <a:cubicBezTo>
                    <a:pt x="2087880" y="669290"/>
                    <a:pt x="1941830" y="669290"/>
                    <a:pt x="1894840" y="659130"/>
                  </a:cubicBezTo>
                  <a:cubicBezTo>
                    <a:pt x="1871980" y="654050"/>
                    <a:pt x="1858010" y="646430"/>
                    <a:pt x="1847850" y="635000"/>
                  </a:cubicBezTo>
                  <a:cubicBezTo>
                    <a:pt x="1840230" y="624840"/>
                    <a:pt x="1836420" y="608330"/>
                    <a:pt x="1838960" y="595630"/>
                  </a:cubicBezTo>
                  <a:cubicBezTo>
                    <a:pt x="1840230" y="584200"/>
                    <a:pt x="1847850" y="568960"/>
                    <a:pt x="1856740" y="560070"/>
                  </a:cubicBezTo>
                  <a:cubicBezTo>
                    <a:pt x="1866900" y="552450"/>
                    <a:pt x="1877060" y="547370"/>
                    <a:pt x="1894840" y="546100"/>
                  </a:cubicBezTo>
                  <a:cubicBezTo>
                    <a:pt x="1934210" y="543560"/>
                    <a:pt x="2020570" y="579120"/>
                    <a:pt x="2091690" y="588010"/>
                  </a:cubicBezTo>
                  <a:cubicBezTo>
                    <a:pt x="2171700" y="599440"/>
                    <a:pt x="2310130" y="577850"/>
                    <a:pt x="2350770" y="605790"/>
                  </a:cubicBezTo>
                  <a:cubicBezTo>
                    <a:pt x="2369820" y="619760"/>
                    <a:pt x="2378710" y="646430"/>
                    <a:pt x="2377440" y="662940"/>
                  </a:cubicBezTo>
                  <a:cubicBezTo>
                    <a:pt x="2376170" y="678180"/>
                    <a:pt x="2364740" y="692150"/>
                    <a:pt x="2345690" y="704850"/>
                  </a:cubicBezTo>
                  <a:cubicBezTo>
                    <a:pt x="2299970" y="732790"/>
                    <a:pt x="2110740" y="764540"/>
                    <a:pt x="2058670" y="762000"/>
                  </a:cubicBezTo>
                  <a:cubicBezTo>
                    <a:pt x="2038350" y="760730"/>
                    <a:pt x="2028190" y="756920"/>
                    <a:pt x="2018030" y="748030"/>
                  </a:cubicBezTo>
                  <a:cubicBezTo>
                    <a:pt x="2007870" y="740410"/>
                    <a:pt x="1997710" y="725170"/>
                    <a:pt x="1995170" y="711200"/>
                  </a:cubicBezTo>
                  <a:cubicBezTo>
                    <a:pt x="1993900" y="698500"/>
                    <a:pt x="1997710" y="680720"/>
                    <a:pt x="2004060" y="669290"/>
                  </a:cubicBezTo>
                  <a:cubicBezTo>
                    <a:pt x="2009140" y="660400"/>
                    <a:pt x="2014220" y="654050"/>
                    <a:pt x="2024380" y="648970"/>
                  </a:cubicBezTo>
                  <a:cubicBezTo>
                    <a:pt x="2045970" y="640080"/>
                    <a:pt x="2099310" y="659130"/>
                    <a:pt x="2132330" y="643890"/>
                  </a:cubicBezTo>
                  <a:cubicBezTo>
                    <a:pt x="2170430" y="624840"/>
                    <a:pt x="2192020" y="560070"/>
                    <a:pt x="2232660" y="530860"/>
                  </a:cubicBezTo>
                  <a:cubicBezTo>
                    <a:pt x="2274570" y="501650"/>
                    <a:pt x="2343150" y="474980"/>
                    <a:pt x="2378710" y="467360"/>
                  </a:cubicBezTo>
                  <a:cubicBezTo>
                    <a:pt x="2397760" y="463550"/>
                    <a:pt x="2411730" y="463550"/>
                    <a:pt x="2424430" y="468630"/>
                  </a:cubicBezTo>
                  <a:cubicBezTo>
                    <a:pt x="2438400" y="473710"/>
                    <a:pt x="2452370" y="486410"/>
                    <a:pt x="2458720" y="499110"/>
                  </a:cubicBezTo>
                  <a:cubicBezTo>
                    <a:pt x="2465070" y="511810"/>
                    <a:pt x="2467610" y="530860"/>
                    <a:pt x="2462530" y="544830"/>
                  </a:cubicBezTo>
                  <a:cubicBezTo>
                    <a:pt x="2457450" y="561340"/>
                    <a:pt x="2439670" y="584200"/>
                    <a:pt x="2423160" y="589280"/>
                  </a:cubicBezTo>
                  <a:cubicBezTo>
                    <a:pt x="2401570" y="594360"/>
                    <a:pt x="2378710" y="568960"/>
                    <a:pt x="2341880" y="562610"/>
                  </a:cubicBezTo>
                  <a:cubicBezTo>
                    <a:pt x="2268220" y="549910"/>
                    <a:pt x="2076450" y="567690"/>
                    <a:pt x="1996440" y="556260"/>
                  </a:cubicBezTo>
                  <a:cubicBezTo>
                    <a:pt x="1951990" y="549910"/>
                    <a:pt x="1913890" y="546100"/>
                    <a:pt x="1896110" y="529590"/>
                  </a:cubicBezTo>
                  <a:cubicBezTo>
                    <a:pt x="1884680" y="519430"/>
                    <a:pt x="1880870" y="505460"/>
                    <a:pt x="1880870" y="491490"/>
                  </a:cubicBezTo>
                  <a:cubicBezTo>
                    <a:pt x="1882140" y="476250"/>
                    <a:pt x="1885950" y="458470"/>
                    <a:pt x="1906270" y="444500"/>
                  </a:cubicBezTo>
                  <a:cubicBezTo>
                    <a:pt x="1974850" y="392430"/>
                    <a:pt x="2416810" y="346710"/>
                    <a:pt x="2540000" y="328930"/>
                  </a:cubicBezTo>
                  <a:cubicBezTo>
                    <a:pt x="2590800" y="322580"/>
                    <a:pt x="2623820" y="314960"/>
                    <a:pt x="2647950" y="317500"/>
                  </a:cubicBezTo>
                  <a:cubicBezTo>
                    <a:pt x="2660650" y="320040"/>
                    <a:pt x="2667000" y="322580"/>
                    <a:pt x="2674620" y="327660"/>
                  </a:cubicBezTo>
                  <a:cubicBezTo>
                    <a:pt x="2683510" y="332740"/>
                    <a:pt x="2689860" y="339090"/>
                    <a:pt x="2694940" y="349250"/>
                  </a:cubicBezTo>
                  <a:cubicBezTo>
                    <a:pt x="2700020" y="359410"/>
                    <a:pt x="2702560" y="378460"/>
                    <a:pt x="2701290" y="391160"/>
                  </a:cubicBezTo>
                  <a:cubicBezTo>
                    <a:pt x="2698750" y="401320"/>
                    <a:pt x="2694940" y="410210"/>
                    <a:pt x="2688590" y="416560"/>
                  </a:cubicBezTo>
                  <a:cubicBezTo>
                    <a:pt x="2679700" y="425450"/>
                    <a:pt x="2665730" y="435610"/>
                    <a:pt x="2650490" y="438150"/>
                  </a:cubicBezTo>
                  <a:cubicBezTo>
                    <a:pt x="2630170" y="439420"/>
                    <a:pt x="2614930" y="421640"/>
                    <a:pt x="2573020" y="414020"/>
                  </a:cubicBezTo>
                  <a:cubicBezTo>
                    <a:pt x="2416810" y="387350"/>
                    <a:pt x="1609090" y="392430"/>
                    <a:pt x="1432560" y="363220"/>
                  </a:cubicBezTo>
                  <a:cubicBezTo>
                    <a:pt x="1379220" y="353060"/>
                    <a:pt x="1346200" y="349250"/>
                    <a:pt x="1328420" y="331470"/>
                  </a:cubicBezTo>
                  <a:cubicBezTo>
                    <a:pt x="1316990" y="318770"/>
                    <a:pt x="1313180" y="297180"/>
                    <a:pt x="1315720" y="283210"/>
                  </a:cubicBezTo>
                  <a:cubicBezTo>
                    <a:pt x="1318260" y="270510"/>
                    <a:pt x="1322070" y="260350"/>
                    <a:pt x="1337310" y="251460"/>
                  </a:cubicBezTo>
                  <a:cubicBezTo>
                    <a:pt x="1397000" y="215900"/>
                    <a:pt x="1705610" y="212090"/>
                    <a:pt x="1907540" y="200660"/>
                  </a:cubicBezTo>
                  <a:cubicBezTo>
                    <a:pt x="2133600" y="187960"/>
                    <a:pt x="2463800" y="198120"/>
                    <a:pt x="2628900" y="184150"/>
                  </a:cubicBezTo>
                  <a:cubicBezTo>
                    <a:pt x="2716530" y="176530"/>
                    <a:pt x="2788920" y="151130"/>
                    <a:pt x="2829560" y="154940"/>
                  </a:cubicBezTo>
                  <a:cubicBezTo>
                    <a:pt x="2847340" y="156210"/>
                    <a:pt x="2858770" y="160020"/>
                    <a:pt x="2868930" y="167640"/>
                  </a:cubicBezTo>
                  <a:cubicBezTo>
                    <a:pt x="2877820" y="175260"/>
                    <a:pt x="2886710" y="190500"/>
                    <a:pt x="2889250" y="203200"/>
                  </a:cubicBezTo>
                  <a:cubicBezTo>
                    <a:pt x="2890520" y="215900"/>
                    <a:pt x="2886710" y="233680"/>
                    <a:pt x="2880360" y="243840"/>
                  </a:cubicBezTo>
                  <a:cubicBezTo>
                    <a:pt x="2875280" y="251460"/>
                    <a:pt x="2870200" y="257810"/>
                    <a:pt x="2860040" y="262890"/>
                  </a:cubicBezTo>
                  <a:cubicBezTo>
                    <a:pt x="2843530" y="270510"/>
                    <a:pt x="2820670" y="267970"/>
                    <a:pt x="2782570" y="270510"/>
                  </a:cubicBezTo>
                  <a:cubicBezTo>
                    <a:pt x="2679700" y="275590"/>
                    <a:pt x="2386330" y="274320"/>
                    <a:pt x="2203450" y="269240"/>
                  </a:cubicBezTo>
                  <a:cubicBezTo>
                    <a:pt x="2039620" y="264160"/>
                    <a:pt x="1920240" y="259080"/>
                    <a:pt x="1736090" y="245110"/>
                  </a:cubicBezTo>
                  <a:cubicBezTo>
                    <a:pt x="1469390" y="224790"/>
                    <a:pt x="1009650" y="162560"/>
                    <a:pt x="754380" y="144780"/>
                  </a:cubicBezTo>
                  <a:cubicBezTo>
                    <a:pt x="590550" y="133350"/>
                    <a:pt x="410210" y="151130"/>
                    <a:pt x="351790" y="130810"/>
                  </a:cubicBezTo>
                  <a:cubicBezTo>
                    <a:pt x="332740" y="125730"/>
                    <a:pt x="326390" y="118110"/>
                    <a:pt x="318770" y="107950"/>
                  </a:cubicBezTo>
                  <a:cubicBezTo>
                    <a:pt x="312420" y="97790"/>
                    <a:pt x="308610" y="81280"/>
                    <a:pt x="309880" y="69850"/>
                  </a:cubicBezTo>
                  <a:cubicBezTo>
                    <a:pt x="309880" y="60960"/>
                    <a:pt x="313690" y="52070"/>
                    <a:pt x="320040" y="44450"/>
                  </a:cubicBezTo>
                  <a:cubicBezTo>
                    <a:pt x="326390" y="35560"/>
                    <a:pt x="334010" y="26670"/>
                    <a:pt x="353060" y="22860"/>
                  </a:cubicBezTo>
                  <a:cubicBezTo>
                    <a:pt x="411480" y="10160"/>
                    <a:pt x="596900" y="72390"/>
                    <a:pt x="751840" y="95250"/>
                  </a:cubicBezTo>
                  <a:cubicBezTo>
                    <a:pt x="966470" y="127000"/>
                    <a:pt x="1430020" y="147320"/>
                    <a:pt x="1524000" y="184150"/>
                  </a:cubicBezTo>
                  <a:cubicBezTo>
                    <a:pt x="1546860" y="194310"/>
                    <a:pt x="1557020" y="201930"/>
                    <a:pt x="1563370" y="213360"/>
                  </a:cubicBezTo>
                  <a:cubicBezTo>
                    <a:pt x="1569720" y="224790"/>
                    <a:pt x="1569720" y="240030"/>
                    <a:pt x="1567180" y="251460"/>
                  </a:cubicBezTo>
                  <a:cubicBezTo>
                    <a:pt x="1563370" y="262890"/>
                    <a:pt x="1557020" y="273050"/>
                    <a:pt x="1544320" y="281940"/>
                  </a:cubicBezTo>
                  <a:cubicBezTo>
                    <a:pt x="1522730" y="295910"/>
                    <a:pt x="1484630" y="300990"/>
                    <a:pt x="1435100" y="309880"/>
                  </a:cubicBezTo>
                  <a:cubicBezTo>
                    <a:pt x="1332230" y="330200"/>
                    <a:pt x="1109980" y="359410"/>
                    <a:pt x="958850" y="370840"/>
                  </a:cubicBezTo>
                  <a:cubicBezTo>
                    <a:pt x="820420" y="382270"/>
                    <a:pt x="617220" y="398780"/>
                    <a:pt x="561340" y="383540"/>
                  </a:cubicBezTo>
                  <a:cubicBezTo>
                    <a:pt x="543560" y="378460"/>
                    <a:pt x="537210" y="372110"/>
                    <a:pt x="530860" y="363220"/>
                  </a:cubicBezTo>
                  <a:cubicBezTo>
                    <a:pt x="524510" y="354330"/>
                    <a:pt x="520700" y="340360"/>
                    <a:pt x="521970" y="328930"/>
                  </a:cubicBezTo>
                  <a:cubicBezTo>
                    <a:pt x="521970" y="317500"/>
                    <a:pt x="529590" y="304800"/>
                    <a:pt x="537210" y="297180"/>
                  </a:cubicBezTo>
                  <a:cubicBezTo>
                    <a:pt x="546100" y="289560"/>
                    <a:pt x="551180" y="287020"/>
                    <a:pt x="570230" y="283210"/>
                  </a:cubicBezTo>
                  <a:cubicBezTo>
                    <a:pt x="666750" y="265430"/>
                    <a:pt x="1256030" y="292100"/>
                    <a:pt x="1460500" y="302260"/>
                  </a:cubicBezTo>
                  <a:cubicBezTo>
                    <a:pt x="1568450" y="306070"/>
                    <a:pt x="1645920" y="308610"/>
                    <a:pt x="1706880" y="318770"/>
                  </a:cubicBezTo>
                  <a:cubicBezTo>
                    <a:pt x="1743710" y="325120"/>
                    <a:pt x="1775460" y="327660"/>
                    <a:pt x="1793240" y="341630"/>
                  </a:cubicBezTo>
                  <a:cubicBezTo>
                    <a:pt x="1807210" y="351790"/>
                    <a:pt x="1817370" y="369570"/>
                    <a:pt x="1816100" y="384810"/>
                  </a:cubicBezTo>
                  <a:cubicBezTo>
                    <a:pt x="1816100" y="401320"/>
                    <a:pt x="1804670" y="420370"/>
                    <a:pt x="1783080" y="433070"/>
                  </a:cubicBezTo>
                  <a:cubicBezTo>
                    <a:pt x="1734820" y="464820"/>
                    <a:pt x="1578610" y="476250"/>
                    <a:pt x="1489710" y="487680"/>
                  </a:cubicBezTo>
                  <a:cubicBezTo>
                    <a:pt x="1414780" y="497840"/>
                    <a:pt x="1372870" y="500380"/>
                    <a:pt x="1283970" y="505460"/>
                  </a:cubicBezTo>
                  <a:cubicBezTo>
                    <a:pt x="1118870" y="515620"/>
                    <a:pt x="673100" y="566420"/>
                    <a:pt x="579120" y="532130"/>
                  </a:cubicBezTo>
                  <a:cubicBezTo>
                    <a:pt x="551180" y="521970"/>
                    <a:pt x="537210" y="505460"/>
                    <a:pt x="533400" y="488950"/>
                  </a:cubicBezTo>
                  <a:cubicBezTo>
                    <a:pt x="529590" y="472440"/>
                    <a:pt x="546100" y="441960"/>
                    <a:pt x="557530" y="430530"/>
                  </a:cubicBezTo>
                  <a:cubicBezTo>
                    <a:pt x="563880" y="424180"/>
                    <a:pt x="567690" y="422910"/>
                    <a:pt x="581660" y="422910"/>
                  </a:cubicBezTo>
                  <a:cubicBezTo>
                    <a:pt x="657860" y="420370"/>
                    <a:pt x="1234440" y="588010"/>
                    <a:pt x="1311910" y="637540"/>
                  </a:cubicBezTo>
                  <a:cubicBezTo>
                    <a:pt x="1329690" y="650240"/>
                    <a:pt x="1333500" y="657860"/>
                    <a:pt x="1337310" y="670560"/>
                  </a:cubicBezTo>
                  <a:cubicBezTo>
                    <a:pt x="1342390" y="681990"/>
                    <a:pt x="1341120" y="699770"/>
                    <a:pt x="1336040" y="711200"/>
                  </a:cubicBezTo>
                  <a:cubicBezTo>
                    <a:pt x="1330960" y="723900"/>
                    <a:pt x="1318260" y="735330"/>
                    <a:pt x="1308100" y="741680"/>
                  </a:cubicBezTo>
                  <a:cubicBezTo>
                    <a:pt x="1299210" y="746760"/>
                    <a:pt x="1292860" y="745490"/>
                    <a:pt x="1280160" y="746760"/>
                  </a:cubicBezTo>
                  <a:cubicBezTo>
                    <a:pt x="1257300" y="749300"/>
                    <a:pt x="1203960" y="751840"/>
                    <a:pt x="1179830" y="745490"/>
                  </a:cubicBezTo>
                  <a:cubicBezTo>
                    <a:pt x="1164590" y="741680"/>
                    <a:pt x="1154430" y="736600"/>
                    <a:pt x="1145540" y="727710"/>
                  </a:cubicBezTo>
                  <a:cubicBezTo>
                    <a:pt x="1136650" y="720090"/>
                    <a:pt x="1129030" y="707390"/>
                    <a:pt x="1129030" y="694690"/>
                  </a:cubicBezTo>
                  <a:cubicBezTo>
                    <a:pt x="1127760" y="678180"/>
                    <a:pt x="1135380" y="652780"/>
                    <a:pt x="1148080" y="641350"/>
                  </a:cubicBezTo>
                  <a:cubicBezTo>
                    <a:pt x="1160780" y="631190"/>
                    <a:pt x="1186180" y="624840"/>
                    <a:pt x="1202690" y="628650"/>
                  </a:cubicBezTo>
                  <a:cubicBezTo>
                    <a:pt x="1217930" y="632460"/>
                    <a:pt x="1238250" y="650240"/>
                    <a:pt x="1243330" y="665480"/>
                  </a:cubicBezTo>
                  <a:cubicBezTo>
                    <a:pt x="1249680" y="680720"/>
                    <a:pt x="1245870" y="707390"/>
                    <a:pt x="1235710" y="721360"/>
                  </a:cubicBezTo>
                  <a:cubicBezTo>
                    <a:pt x="1226820" y="734060"/>
                    <a:pt x="1202690" y="746760"/>
                    <a:pt x="1186180" y="745490"/>
                  </a:cubicBezTo>
                  <a:cubicBezTo>
                    <a:pt x="1169670" y="745490"/>
                    <a:pt x="1146810" y="730250"/>
                    <a:pt x="1137920" y="718820"/>
                  </a:cubicBezTo>
                  <a:cubicBezTo>
                    <a:pt x="1130300" y="708660"/>
                    <a:pt x="1127760" y="693420"/>
                    <a:pt x="1127760" y="680720"/>
                  </a:cubicBezTo>
                  <a:cubicBezTo>
                    <a:pt x="1129030" y="669290"/>
                    <a:pt x="1135380" y="655320"/>
                    <a:pt x="1143000" y="646430"/>
                  </a:cubicBezTo>
                  <a:cubicBezTo>
                    <a:pt x="1151890" y="637540"/>
                    <a:pt x="1160780" y="631190"/>
                    <a:pt x="1176020" y="627380"/>
                  </a:cubicBezTo>
                  <a:cubicBezTo>
                    <a:pt x="1205230" y="621030"/>
                    <a:pt x="1285240" y="624840"/>
                    <a:pt x="1311910" y="637540"/>
                  </a:cubicBezTo>
                  <a:cubicBezTo>
                    <a:pt x="1325880" y="645160"/>
                    <a:pt x="1333500" y="657860"/>
                    <a:pt x="1337310" y="670560"/>
                  </a:cubicBezTo>
                  <a:cubicBezTo>
                    <a:pt x="1342390" y="681990"/>
                    <a:pt x="1341120" y="699770"/>
                    <a:pt x="1336040" y="711200"/>
                  </a:cubicBezTo>
                  <a:cubicBezTo>
                    <a:pt x="1330960" y="723900"/>
                    <a:pt x="1319530" y="735330"/>
                    <a:pt x="1308100" y="741680"/>
                  </a:cubicBezTo>
                  <a:cubicBezTo>
                    <a:pt x="1295400" y="746760"/>
                    <a:pt x="1285240" y="748030"/>
                    <a:pt x="1266190" y="745490"/>
                  </a:cubicBezTo>
                  <a:cubicBezTo>
                    <a:pt x="1221740" y="739140"/>
                    <a:pt x="1136650" y="689610"/>
                    <a:pt x="1049020" y="660400"/>
                  </a:cubicBezTo>
                  <a:cubicBezTo>
                    <a:pt x="920750" y="618490"/>
                    <a:pt x="632460" y="570230"/>
                    <a:pt x="566420" y="528320"/>
                  </a:cubicBezTo>
                  <a:cubicBezTo>
                    <a:pt x="546100" y="514350"/>
                    <a:pt x="535940" y="504190"/>
                    <a:pt x="533400" y="488950"/>
                  </a:cubicBezTo>
                  <a:cubicBezTo>
                    <a:pt x="530860" y="472440"/>
                    <a:pt x="534670" y="447040"/>
                    <a:pt x="557530" y="430530"/>
                  </a:cubicBezTo>
                  <a:cubicBezTo>
                    <a:pt x="632460" y="378460"/>
                    <a:pt x="1109980" y="415290"/>
                    <a:pt x="1275080" y="405130"/>
                  </a:cubicBezTo>
                  <a:cubicBezTo>
                    <a:pt x="1361440" y="400050"/>
                    <a:pt x="1399540" y="396240"/>
                    <a:pt x="1471930" y="386080"/>
                  </a:cubicBezTo>
                  <a:cubicBezTo>
                    <a:pt x="1560830" y="374650"/>
                    <a:pt x="1727200" y="328930"/>
                    <a:pt x="1770380" y="332740"/>
                  </a:cubicBezTo>
                  <a:cubicBezTo>
                    <a:pt x="1783080" y="334010"/>
                    <a:pt x="1786890" y="335280"/>
                    <a:pt x="1793240" y="341630"/>
                  </a:cubicBezTo>
                  <a:cubicBezTo>
                    <a:pt x="1803400" y="351790"/>
                    <a:pt x="1818640" y="381000"/>
                    <a:pt x="1814830" y="397510"/>
                  </a:cubicBezTo>
                  <a:cubicBezTo>
                    <a:pt x="1811020" y="412750"/>
                    <a:pt x="1791970" y="430530"/>
                    <a:pt x="1770380" y="436880"/>
                  </a:cubicBezTo>
                  <a:cubicBezTo>
                    <a:pt x="1736090" y="445770"/>
                    <a:pt x="1670050" y="414020"/>
                    <a:pt x="1617980" y="407670"/>
                  </a:cubicBezTo>
                  <a:cubicBezTo>
                    <a:pt x="1565910" y="401320"/>
                    <a:pt x="1532890" y="402590"/>
                    <a:pt x="1457960" y="400050"/>
                  </a:cubicBezTo>
                  <a:cubicBezTo>
                    <a:pt x="1280160" y="393700"/>
                    <a:pt x="652780" y="411480"/>
                    <a:pt x="561340" y="383540"/>
                  </a:cubicBezTo>
                  <a:cubicBezTo>
                    <a:pt x="542290" y="377190"/>
                    <a:pt x="537210" y="372110"/>
                    <a:pt x="530860" y="363220"/>
                  </a:cubicBezTo>
                  <a:cubicBezTo>
                    <a:pt x="524510" y="354330"/>
                    <a:pt x="519430" y="340360"/>
                    <a:pt x="521970" y="328930"/>
                  </a:cubicBezTo>
                  <a:cubicBezTo>
                    <a:pt x="524510" y="313690"/>
                    <a:pt x="535940" y="295910"/>
                    <a:pt x="558800" y="284480"/>
                  </a:cubicBezTo>
                  <a:cubicBezTo>
                    <a:pt x="617220" y="256540"/>
                    <a:pt x="803910" y="285750"/>
                    <a:pt x="946150" y="273050"/>
                  </a:cubicBezTo>
                  <a:cubicBezTo>
                    <a:pt x="1120140" y="256540"/>
                    <a:pt x="1445260" y="165100"/>
                    <a:pt x="1524000" y="184150"/>
                  </a:cubicBezTo>
                  <a:cubicBezTo>
                    <a:pt x="1546860" y="190500"/>
                    <a:pt x="1557020" y="200660"/>
                    <a:pt x="1563370" y="213360"/>
                  </a:cubicBezTo>
                  <a:cubicBezTo>
                    <a:pt x="1569720" y="227330"/>
                    <a:pt x="1568450" y="250190"/>
                    <a:pt x="1562100" y="262890"/>
                  </a:cubicBezTo>
                  <a:cubicBezTo>
                    <a:pt x="1554480" y="275590"/>
                    <a:pt x="1544320" y="284480"/>
                    <a:pt x="1520190" y="289560"/>
                  </a:cubicBezTo>
                  <a:cubicBezTo>
                    <a:pt x="1417320" y="313690"/>
                    <a:pt x="858520" y="226060"/>
                    <a:pt x="642620" y="190500"/>
                  </a:cubicBezTo>
                  <a:cubicBezTo>
                    <a:pt x="514350" y="170180"/>
                    <a:pt x="383540" y="152400"/>
                    <a:pt x="339090" y="127000"/>
                  </a:cubicBezTo>
                  <a:cubicBezTo>
                    <a:pt x="322580" y="116840"/>
                    <a:pt x="317500" y="106680"/>
                    <a:pt x="312420" y="96520"/>
                  </a:cubicBezTo>
                  <a:cubicBezTo>
                    <a:pt x="308610" y="87630"/>
                    <a:pt x="308610" y="78740"/>
                    <a:pt x="309880" y="69850"/>
                  </a:cubicBezTo>
                  <a:cubicBezTo>
                    <a:pt x="311150" y="60960"/>
                    <a:pt x="313690" y="52070"/>
                    <a:pt x="320040" y="44450"/>
                  </a:cubicBezTo>
                  <a:cubicBezTo>
                    <a:pt x="326390" y="35560"/>
                    <a:pt x="332740" y="27940"/>
                    <a:pt x="353060" y="22860"/>
                  </a:cubicBezTo>
                  <a:cubicBezTo>
                    <a:pt x="435610" y="0"/>
                    <a:pt x="852170" y="50800"/>
                    <a:pt x="1069340" y="69850"/>
                  </a:cubicBezTo>
                  <a:cubicBezTo>
                    <a:pt x="1253490" y="85090"/>
                    <a:pt x="1398270" y="110490"/>
                    <a:pt x="1576070" y="124460"/>
                  </a:cubicBezTo>
                  <a:cubicBezTo>
                    <a:pt x="1774190" y="139700"/>
                    <a:pt x="1992630" y="147320"/>
                    <a:pt x="2203450" y="152400"/>
                  </a:cubicBezTo>
                  <a:cubicBezTo>
                    <a:pt x="2415540" y="158750"/>
                    <a:pt x="2773680" y="139700"/>
                    <a:pt x="2843530" y="156210"/>
                  </a:cubicBezTo>
                  <a:cubicBezTo>
                    <a:pt x="2857500" y="158750"/>
                    <a:pt x="2861310" y="161290"/>
                    <a:pt x="2868930" y="167640"/>
                  </a:cubicBezTo>
                  <a:cubicBezTo>
                    <a:pt x="2876550" y="175260"/>
                    <a:pt x="2886710" y="191770"/>
                    <a:pt x="2889250" y="203200"/>
                  </a:cubicBezTo>
                  <a:cubicBezTo>
                    <a:pt x="2890520" y="213360"/>
                    <a:pt x="2890520" y="222250"/>
                    <a:pt x="2886710" y="231140"/>
                  </a:cubicBezTo>
                  <a:cubicBezTo>
                    <a:pt x="2881630" y="241300"/>
                    <a:pt x="2876550" y="254000"/>
                    <a:pt x="2860040" y="262890"/>
                  </a:cubicBezTo>
                  <a:cubicBezTo>
                    <a:pt x="2823210" y="284480"/>
                    <a:pt x="2727960" y="292100"/>
                    <a:pt x="2628900" y="299720"/>
                  </a:cubicBezTo>
                  <a:cubicBezTo>
                    <a:pt x="2457450" y="313690"/>
                    <a:pt x="2139950" y="290830"/>
                    <a:pt x="1917700" y="300990"/>
                  </a:cubicBezTo>
                  <a:cubicBezTo>
                    <a:pt x="1720850" y="309880"/>
                    <a:pt x="1443990" y="374650"/>
                    <a:pt x="1362710" y="347980"/>
                  </a:cubicBezTo>
                  <a:cubicBezTo>
                    <a:pt x="1336040" y="339090"/>
                    <a:pt x="1320800" y="325120"/>
                    <a:pt x="1316990" y="308610"/>
                  </a:cubicBezTo>
                  <a:cubicBezTo>
                    <a:pt x="1311910" y="292100"/>
                    <a:pt x="1325880" y="261620"/>
                    <a:pt x="1337310" y="251460"/>
                  </a:cubicBezTo>
                  <a:cubicBezTo>
                    <a:pt x="1346200" y="242570"/>
                    <a:pt x="1357630" y="242570"/>
                    <a:pt x="1374140" y="241300"/>
                  </a:cubicBezTo>
                  <a:cubicBezTo>
                    <a:pt x="1408430" y="240030"/>
                    <a:pt x="1482090" y="264160"/>
                    <a:pt x="1536700" y="270510"/>
                  </a:cubicBezTo>
                  <a:cubicBezTo>
                    <a:pt x="1592580" y="275590"/>
                    <a:pt x="1630680" y="275590"/>
                    <a:pt x="1705610" y="278130"/>
                  </a:cubicBezTo>
                  <a:cubicBezTo>
                    <a:pt x="1851660" y="281940"/>
                    <a:pt x="2180590" y="274320"/>
                    <a:pt x="2358390" y="287020"/>
                  </a:cubicBezTo>
                  <a:cubicBezTo>
                    <a:pt x="2484120" y="295910"/>
                    <a:pt x="2628900" y="295910"/>
                    <a:pt x="2674620" y="327660"/>
                  </a:cubicBezTo>
                  <a:cubicBezTo>
                    <a:pt x="2694940" y="340360"/>
                    <a:pt x="2700020" y="361950"/>
                    <a:pt x="2702560" y="377190"/>
                  </a:cubicBezTo>
                  <a:cubicBezTo>
                    <a:pt x="2703830" y="387350"/>
                    <a:pt x="2701290" y="396240"/>
                    <a:pt x="2696210" y="405130"/>
                  </a:cubicBezTo>
                  <a:cubicBezTo>
                    <a:pt x="2689860" y="415290"/>
                    <a:pt x="2683510" y="424180"/>
                    <a:pt x="2664460" y="434340"/>
                  </a:cubicBezTo>
                  <a:cubicBezTo>
                    <a:pt x="2600960" y="464820"/>
                    <a:pt x="2325370" y="496570"/>
                    <a:pt x="2189480" y="516890"/>
                  </a:cubicBezTo>
                  <a:cubicBezTo>
                    <a:pt x="2086610" y="530860"/>
                    <a:pt x="1964690" y="562610"/>
                    <a:pt x="1918970" y="544830"/>
                  </a:cubicBezTo>
                  <a:cubicBezTo>
                    <a:pt x="1898650" y="537210"/>
                    <a:pt x="1887220" y="519430"/>
                    <a:pt x="1883410" y="505460"/>
                  </a:cubicBezTo>
                  <a:cubicBezTo>
                    <a:pt x="1879600" y="492760"/>
                    <a:pt x="1883410" y="476250"/>
                    <a:pt x="1887220" y="464820"/>
                  </a:cubicBezTo>
                  <a:cubicBezTo>
                    <a:pt x="1891030" y="455930"/>
                    <a:pt x="1893570" y="449580"/>
                    <a:pt x="1906270" y="444500"/>
                  </a:cubicBezTo>
                  <a:cubicBezTo>
                    <a:pt x="1948180" y="425450"/>
                    <a:pt x="2157730" y="431800"/>
                    <a:pt x="2250440" y="438150"/>
                  </a:cubicBezTo>
                  <a:cubicBezTo>
                    <a:pt x="2313940" y="443230"/>
                    <a:pt x="2374900" y="452120"/>
                    <a:pt x="2409190" y="464820"/>
                  </a:cubicBezTo>
                  <a:cubicBezTo>
                    <a:pt x="2428240" y="471170"/>
                    <a:pt x="2440940" y="476250"/>
                    <a:pt x="2449830" y="486410"/>
                  </a:cubicBezTo>
                  <a:cubicBezTo>
                    <a:pt x="2458720" y="497840"/>
                    <a:pt x="2465070" y="515620"/>
                    <a:pt x="2465070" y="529590"/>
                  </a:cubicBezTo>
                  <a:cubicBezTo>
                    <a:pt x="2465070" y="543560"/>
                    <a:pt x="2461260" y="558800"/>
                    <a:pt x="2448560" y="572770"/>
                  </a:cubicBezTo>
                  <a:cubicBezTo>
                    <a:pt x="2423160" y="598170"/>
                    <a:pt x="2331720" y="617220"/>
                    <a:pt x="2296160" y="642620"/>
                  </a:cubicBezTo>
                  <a:cubicBezTo>
                    <a:pt x="2270760" y="660400"/>
                    <a:pt x="2264410" y="679450"/>
                    <a:pt x="2241550" y="698500"/>
                  </a:cubicBezTo>
                  <a:cubicBezTo>
                    <a:pt x="2212340" y="721360"/>
                    <a:pt x="2167890" y="759460"/>
                    <a:pt x="2132330" y="768350"/>
                  </a:cubicBezTo>
                  <a:cubicBezTo>
                    <a:pt x="2101850" y="774700"/>
                    <a:pt x="2066290" y="768350"/>
                    <a:pt x="2044700" y="760730"/>
                  </a:cubicBezTo>
                  <a:cubicBezTo>
                    <a:pt x="2028190" y="755650"/>
                    <a:pt x="2015490" y="749300"/>
                    <a:pt x="2007870" y="737870"/>
                  </a:cubicBezTo>
                  <a:cubicBezTo>
                    <a:pt x="1998980" y="725170"/>
                    <a:pt x="1993900" y="698500"/>
                    <a:pt x="1997710" y="681990"/>
                  </a:cubicBezTo>
                  <a:cubicBezTo>
                    <a:pt x="2001520" y="669290"/>
                    <a:pt x="2007870" y="659130"/>
                    <a:pt x="2024380" y="648970"/>
                  </a:cubicBezTo>
                  <a:cubicBezTo>
                    <a:pt x="2062480" y="626110"/>
                    <a:pt x="2199640" y="609600"/>
                    <a:pt x="2259330" y="604520"/>
                  </a:cubicBezTo>
                  <a:cubicBezTo>
                    <a:pt x="2297430" y="600710"/>
                    <a:pt x="2330450" y="594360"/>
                    <a:pt x="2350770" y="605790"/>
                  </a:cubicBezTo>
                  <a:cubicBezTo>
                    <a:pt x="2366010" y="614680"/>
                    <a:pt x="2377440" y="633730"/>
                    <a:pt x="2377440" y="650240"/>
                  </a:cubicBezTo>
                  <a:cubicBezTo>
                    <a:pt x="2378710" y="666750"/>
                    <a:pt x="2367280" y="692150"/>
                    <a:pt x="2345690" y="704850"/>
                  </a:cubicBezTo>
                  <a:cubicBezTo>
                    <a:pt x="2302510" y="728980"/>
                    <a:pt x="2160270" y="706120"/>
                    <a:pt x="2077720" y="697230"/>
                  </a:cubicBezTo>
                  <a:cubicBezTo>
                    <a:pt x="2002790" y="688340"/>
                    <a:pt x="1903730" y="673100"/>
                    <a:pt x="1868170" y="652780"/>
                  </a:cubicBezTo>
                  <a:cubicBezTo>
                    <a:pt x="1852930" y="643890"/>
                    <a:pt x="1846580" y="635000"/>
                    <a:pt x="1841500" y="623570"/>
                  </a:cubicBezTo>
                  <a:cubicBezTo>
                    <a:pt x="1837690" y="610870"/>
                    <a:pt x="1837690" y="594360"/>
                    <a:pt x="1841500" y="582930"/>
                  </a:cubicBezTo>
                  <a:cubicBezTo>
                    <a:pt x="1844040" y="574040"/>
                    <a:pt x="1849120" y="566420"/>
                    <a:pt x="1856740" y="560070"/>
                  </a:cubicBezTo>
                  <a:cubicBezTo>
                    <a:pt x="1865630" y="553720"/>
                    <a:pt x="1877060" y="548640"/>
                    <a:pt x="1894840" y="546100"/>
                  </a:cubicBezTo>
                  <a:cubicBezTo>
                    <a:pt x="1938020" y="538480"/>
                    <a:pt x="2075180" y="532130"/>
                    <a:pt x="2117090" y="551180"/>
                  </a:cubicBezTo>
                  <a:cubicBezTo>
                    <a:pt x="2138680" y="561340"/>
                    <a:pt x="2152650" y="580390"/>
                    <a:pt x="2155190" y="596900"/>
                  </a:cubicBezTo>
                  <a:cubicBezTo>
                    <a:pt x="2156460" y="613410"/>
                    <a:pt x="2146300" y="636270"/>
                    <a:pt x="2125980" y="647700"/>
                  </a:cubicBezTo>
                  <a:cubicBezTo>
                    <a:pt x="2082800" y="673100"/>
                    <a:pt x="1934210" y="650240"/>
                    <a:pt x="1854200" y="647700"/>
                  </a:cubicBezTo>
                  <a:cubicBezTo>
                    <a:pt x="1790700" y="645160"/>
                    <a:pt x="1731010" y="645160"/>
                    <a:pt x="1682750" y="637540"/>
                  </a:cubicBezTo>
                  <a:cubicBezTo>
                    <a:pt x="1645920" y="631190"/>
                    <a:pt x="1607820" y="623570"/>
                    <a:pt x="1587500" y="609600"/>
                  </a:cubicBezTo>
                  <a:cubicBezTo>
                    <a:pt x="1572260" y="598170"/>
                    <a:pt x="1559560" y="582930"/>
                    <a:pt x="1558290" y="568960"/>
                  </a:cubicBezTo>
                  <a:cubicBezTo>
                    <a:pt x="1555750" y="553720"/>
                    <a:pt x="1564640" y="532130"/>
                    <a:pt x="1574800" y="521970"/>
                  </a:cubicBezTo>
                  <a:cubicBezTo>
                    <a:pt x="1583690" y="511810"/>
                    <a:pt x="1590040" y="511810"/>
                    <a:pt x="1610360" y="506730"/>
                  </a:cubicBezTo>
                  <a:cubicBezTo>
                    <a:pt x="1684020" y="491490"/>
                    <a:pt x="2076450" y="464820"/>
                    <a:pt x="2157730" y="483870"/>
                  </a:cubicBezTo>
                  <a:cubicBezTo>
                    <a:pt x="2183130" y="490220"/>
                    <a:pt x="2194560" y="497840"/>
                    <a:pt x="2203450" y="509270"/>
                  </a:cubicBezTo>
                  <a:cubicBezTo>
                    <a:pt x="2211070" y="519430"/>
                    <a:pt x="2214880" y="535940"/>
                    <a:pt x="2212340" y="548640"/>
                  </a:cubicBezTo>
                  <a:cubicBezTo>
                    <a:pt x="2211070" y="561340"/>
                    <a:pt x="2203450" y="575310"/>
                    <a:pt x="2193290" y="584200"/>
                  </a:cubicBezTo>
                  <a:cubicBezTo>
                    <a:pt x="2184400" y="591820"/>
                    <a:pt x="2174240" y="594360"/>
                    <a:pt x="2156460" y="596900"/>
                  </a:cubicBezTo>
                  <a:cubicBezTo>
                    <a:pt x="2109470" y="604520"/>
                    <a:pt x="1951990" y="605790"/>
                    <a:pt x="1908810" y="581660"/>
                  </a:cubicBezTo>
                  <a:cubicBezTo>
                    <a:pt x="1888490" y="570230"/>
                    <a:pt x="1875790" y="548640"/>
                    <a:pt x="1874520" y="532130"/>
                  </a:cubicBezTo>
                  <a:cubicBezTo>
                    <a:pt x="1874520" y="518160"/>
                    <a:pt x="1879600" y="501650"/>
                    <a:pt x="1897380" y="488950"/>
                  </a:cubicBezTo>
                  <a:cubicBezTo>
                    <a:pt x="1954530" y="449580"/>
                    <a:pt x="2294890" y="414020"/>
                    <a:pt x="2369820" y="427990"/>
                  </a:cubicBezTo>
                  <a:cubicBezTo>
                    <a:pt x="2395220" y="431800"/>
                    <a:pt x="2407920" y="439420"/>
                    <a:pt x="2416810" y="452120"/>
                  </a:cubicBezTo>
                  <a:cubicBezTo>
                    <a:pt x="2425700" y="464820"/>
                    <a:pt x="2426970" y="491490"/>
                    <a:pt x="2423160" y="505460"/>
                  </a:cubicBezTo>
                  <a:cubicBezTo>
                    <a:pt x="2421890" y="515620"/>
                    <a:pt x="2415540" y="521970"/>
                    <a:pt x="2407920" y="528320"/>
                  </a:cubicBezTo>
                  <a:cubicBezTo>
                    <a:pt x="2399030" y="535940"/>
                    <a:pt x="2391410" y="538480"/>
                    <a:pt x="2369820" y="542290"/>
                  </a:cubicBezTo>
                  <a:cubicBezTo>
                    <a:pt x="2270760" y="558800"/>
                    <a:pt x="1625600" y="576580"/>
                    <a:pt x="1502410" y="509270"/>
                  </a:cubicBezTo>
                  <a:cubicBezTo>
                    <a:pt x="1456690" y="483870"/>
                    <a:pt x="1426210" y="438150"/>
                    <a:pt x="1433830" y="411480"/>
                  </a:cubicBezTo>
                  <a:cubicBezTo>
                    <a:pt x="1443990" y="377190"/>
                    <a:pt x="1564640" y="354330"/>
                    <a:pt x="1615440" y="337820"/>
                  </a:cubicBezTo>
                  <a:cubicBezTo>
                    <a:pt x="1652270" y="326390"/>
                    <a:pt x="1677670" y="321310"/>
                    <a:pt x="1710690" y="317500"/>
                  </a:cubicBezTo>
                  <a:cubicBezTo>
                    <a:pt x="1746250" y="312420"/>
                    <a:pt x="1798320" y="307340"/>
                    <a:pt x="1823720" y="314960"/>
                  </a:cubicBezTo>
                  <a:cubicBezTo>
                    <a:pt x="1837690" y="318770"/>
                    <a:pt x="1846580" y="326390"/>
                    <a:pt x="1854200" y="336550"/>
                  </a:cubicBezTo>
                  <a:cubicBezTo>
                    <a:pt x="1860550" y="345440"/>
                    <a:pt x="1864360" y="360680"/>
                    <a:pt x="1863090" y="372110"/>
                  </a:cubicBezTo>
                  <a:cubicBezTo>
                    <a:pt x="1861820" y="383540"/>
                    <a:pt x="1854200" y="397510"/>
                    <a:pt x="1845310" y="405130"/>
                  </a:cubicBezTo>
                  <a:cubicBezTo>
                    <a:pt x="1836420" y="412750"/>
                    <a:pt x="1831340" y="414020"/>
                    <a:pt x="1811020" y="417830"/>
                  </a:cubicBezTo>
                  <a:cubicBezTo>
                    <a:pt x="1686560" y="440690"/>
                    <a:pt x="791210" y="403860"/>
                    <a:pt x="462280" y="424180"/>
                  </a:cubicBezTo>
                  <a:cubicBezTo>
                    <a:pt x="271780" y="435610"/>
                    <a:pt x="55880" y="506730"/>
                    <a:pt x="12700" y="477520"/>
                  </a:cubicBezTo>
                  <a:cubicBezTo>
                    <a:pt x="0" y="468630"/>
                    <a:pt x="0" y="452120"/>
                    <a:pt x="2540" y="439420"/>
                  </a:cubicBezTo>
                  <a:cubicBezTo>
                    <a:pt x="5080" y="424180"/>
                    <a:pt x="17780" y="402590"/>
                    <a:pt x="31750" y="394970"/>
                  </a:cubicBezTo>
                  <a:cubicBezTo>
                    <a:pt x="45720" y="387350"/>
                    <a:pt x="66040" y="386080"/>
                    <a:pt x="83820" y="393700"/>
                  </a:cubicBezTo>
                  <a:cubicBezTo>
                    <a:pt x="110490" y="403860"/>
                    <a:pt x="116840" y="449580"/>
                    <a:pt x="166370" y="468630"/>
                  </a:cubicBezTo>
                  <a:cubicBezTo>
                    <a:pt x="341630" y="537210"/>
                    <a:pt x="1414780" y="436880"/>
                    <a:pt x="1522730" y="463550"/>
                  </a:cubicBezTo>
                  <a:cubicBezTo>
                    <a:pt x="1537970" y="467360"/>
                    <a:pt x="1540510" y="468630"/>
                    <a:pt x="1546860" y="476250"/>
                  </a:cubicBezTo>
                  <a:cubicBezTo>
                    <a:pt x="1555750" y="485140"/>
                    <a:pt x="1565910" y="500380"/>
                    <a:pt x="1567180" y="513080"/>
                  </a:cubicBezTo>
                  <a:cubicBezTo>
                    <a:pt x="1568450" y="525780"/>
                    <a:pt x="1564640" y="543560"/>
                    <a:pt x="1557020" y="553720"/>
                  </a:cubicBezTo>
                  <a:cubicBezTo>
                    <a:pt x="1549400" y="565150"/>
                    <a:pt x="1543050" y="571500"/>
                    <a:pt x="1522730" y="577850"/>
                  </a:cubicBezTo>
                  <a:cubicBezTo>
                    <a:pt x="1447800" y="601980"/>
                    <a:pt x="1113790" y="575310"/>
                    <a:pt x="942340" y="589280"/>
                  </a:cubicBezTo>
                  <a:cubicBezTo>
                    <a:pt x="805180" y="599440"/>
                    <a:pt x="635000" y="648970"/>
                    <a:pt x="574040" y="638810"/>
                  </a:cubicBezTo>
                  <a:cubicBezTo>
                    <a:pt x="551180" y="635000"/>
                    <a:pt x="541020" y="628650"/>
                    <a:pt x="530860" y="618490"/>
                  </a:cubicBezTo>
                  <a:cubicBezTo>
                    <a:pt x="520700" y="608330"/>
                    <a:pt x="514350" y="589280"/>
                    <a:pt x="513080" y="575310"/>
                  </a:cubicBezTo>
                  <a:cubicBezTo>
                    <a:pt x="511810" y="563880"/>
                    <a:pt x="515620" y="553720"/>
                    <a:pt x="519430" y="544830"/>
                  </a:cubicBezTo>
                  <a:cubicBezTo>
                    <a:pt x="524510" y="534670"/>
                    <a:pt x="530860" y="525780"/>
                    <a:pt x="539750" y="519430"/>
                  </a:cubicBezTo>
                  <a:cubicBezTo>
                    <a:pt x="551180" y="511810"/>
                    <a:pt x="562610" y="508000"/>
                    <a:pt x="584200" y="506730"/>
                  </a:cubicBezTo>
                  <a:cubicBezTo>
                    <a:pt x="640080" y="502920"/>
                    <a:pt x="783590" y="528320"/>
                    <a:pt x="885190" y="548640"/>
                  </a:cubicBezTo>
                  <a:cubicBezTo>
                    <a:pt x="991870" y="568960"/>
                    <a:pt x="1097280" y="607060"/>
                    <a:pt x="1211580" y="628650"/>
                  </a:cubicBezTo>
                  <a:cubicBezTo>
                    <a:pt x="1333500" y="651510"/>
                    <a:pt x="1483360" y="666750"/>
                    <a:pt x="1597660" y="676910"/>
                  </a:cubicBezTo>
                  <a:cubicBezTo>
                    <a:pt x="1689100" y="684530"/>
                    <a:pt x="1797050" y="673100"/>
                    <a:pt x="1844040" y="687070"/>
                  </a:cubicBezTo>
                  <a:cubicBezTo>
                    <a:pt x="1865630" y="693420"/>
                    <a:pt x="1878330" y="701040"/>
                    <a:pt x="1887220" y="712470"/>
                  </a:cubicBezTo>
                  <a:cubicBezTo>
                    <a:pt x="1897380" y="725170"/>
                    <a:pt x="1903730" y="744220"/>
                    <a:pt x="1902460" y="760730"/>
                  </a:cubicBezTo>
                  <a:cubicBezTo>
                    <a:pt x="1902460" y="775970"/>
                    <a:pt x="1893570" y="795020"/>
                    <a:pt x="1882140" y="805180"/>
                  </a:cubicBezTo>
                  <a:cubicBezTo>
                    <a:pt x="1871980" y="816610"/>
                    <a:pt x="1859280" y="822960"/>
                    <a:pt x="1837690" y="826770"/>
                  </a:cubicBezTo>
                  <a:cubicBezTo>
                    <a:pt x="1793240" y="833120"/>
                    <a:pt x="1711960" y="806450"/>
                    <a:pt x="1625600" y="797560"/>
                  </a:cubicBezTo>
                  <a:cubicBezTo>
                    <a:pt x="1492250" y="784860"/>
                    <a:pt x="1263650" y="781050"/>
                    <a:pt x="1116330" y="763270"/>
                  </a:cubicBezTo>
                  <a:cubicBezTo>
                    <a:pt x="1002030" y="749300"/>
                    <a:pt x="915670" y="721360"/>
                    <a:pt x="812800" y="711200"/>
                  </a:cubicBezTo>
                  <a:cubicBezTo>
                    <a:pt x="708660" y="699770"/>
                    <a:pt x="551180" y="712470"/>
                    <a:pt x="495300" y="698500"/>
                  </a:cubicBezTo>
                  <a:cubicBezTo>
                    <a:pt x="474980" y="693420"/>
                    <a:pt x="463550" y="688340"/>
                    <a:pt x="454660" y="678180"/>
                  </a:cubicBezTo>
                  <a:cubicBezTo>
                    <a:pt x="444500" y="668020"/>
                    <a:pt x="436880" y="650240"/>
                    <a:pt x="436880" y="636270"/>
                  </a:cubicBezTo>
                  <a:cubicBezTo>
                    <a:pt x="435610" y="621030"/>
                    <a:pt x="440690" y="603250"/>
                    <a:pt x="450850" y="591820"/>
                  </a:cubicBezTo>
                  <a:cubicBezTo>
                    <a:pt x="463550" y="579120"/>
                    <a:pt x="506730" y="568960"/>
                    <a:pt x="506730" y="56896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4" name="Group 224"/>
          <p:cNvGrpSpPr/>
          <p:nvPr/>
        </p:nvGrpSpPr>
        <p:grpSpPr>
          <a:xfrm>
            <a:off x="12846453" y="4355426"/>
            <a:ext cx="63341" cy="63341"/>
            <a:chOff x="0" y="0"/>
            <a:chExt cx="812800" cy="812800"/>
          </a:xfrm>
        </p:grpSpPr>
        <p:sp>
          <p:nvSpPr>
            <p:cNvPr id="225" name="Freeform 2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6" name="TextBox 22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227" name="Group 227"/>
          <p:cNvGrpSpPr/>
          <p:nvPr/>
        </p:nvGrpSpPr>
        <p:grpSpPr>
          <a:xfrm>
            <a:off x="7240315" y="4185607"/>
            <a:ext cx="3543300" cy="1143000"/>
            <a:chOff x="0" y="0"/>
            <a:chExt cx="4724400" cy="1524000"/>
          </a:xfrm>
        </p:grpSpPr>
        <p:sp>
          <p:nvSpPr>
            <p:cNvPr id="228" name="Freeform 228"/>
            <p:cNvSpPr/>
            <p:nvPr/>
          </p:nvSpPr>
          <p:spPr>
            <a:xfrm>
              <a:off x="49530" y="34290"/>
              <a:ext cx="4625340" cy="1479550"/>
            </a:xfrm>
            <a:custGeom>
              <a:avLst/>
              <a:gdLst/>
              <a:ahLst/>
              <a:cxnLst/>
              <a:rect l="l" t="t" r="r" b="b"/>
              <a:pathLst>
                <a:path w="4625340" h="1479550">
                  <a:moveTo>
                    <a:pt x="1250950" y="504190"/>
                  </a:moveTo>
                  <a:cubicBezTo>
                    <a:pt x="4034790" y="511810"/>
                    <a:pt x="4039870" y="516890"/>
                    <a:pt x="4046220" y="527050"/>
                  </a:cubicBezTo>
                  <a:cubicBezTo>
                    <a:pt x="4052570" y="537210"/>
                    <a:pt x="4056380" y="552450"/>
                    <a:pt x="4055110" y="563880"/>
                  </a:cubicBezTo>
                  <a:cubicBezTo>
                    <a:pt x="4053840" y="575310"/>
                    <a:pt x="4046220" y="589280"/>
                    <a:pt x="4037330" y="596900"/>
                  </a:cubicBezTo>
                  <a:cubicBezTo>
                    <a:pt x="4028440" y="604520"/>
                    <a:pt x="4022090" y="607060"/>
                    <a:pt x="4001770" y="609600"/>
                  </a:cubicBezTo>
                  <a:cubicBezTo>
                    <a:pt x="3906520" y="627380"/>
                    <a:pt x="3501390" y="605790"/>
                    <a:pt x="3141980" y="609600"/>
                  </a:cubicBezTo>
                  <a:cubicBezTo>
                    <a:pt x="2542540" y="614680"/>
                    <a:pt x="1031240" y="633730"/>
                    <a:pt x="742950" y="654050"/>
                  </a:cubicBezTo>
                  <a:cubicBezTo>
                    <a:pt x="678180" y="659130"/>
                    <a:pt x="652780" y="671830"/>
                    <a:pt x="626110" y="668020"/>
                  </a:cubicBezTo>
                  <a:cubicBezTo>
                    <a:pt x="612140" y="666750"/>
                    <a:pt x="600710" y="665480"/>
                    <a:pt x="593090" y="656590"/>
                  </a:cubicBezTo>
                  <a:cubicBezTo>
                    <a:pt x="582930" y="645160"/>
                    <a:pt x="574040" y="617220"/>
                    <a:pt x="579120" y="601980"/>
                  </a:cubicBezTo>
                  <a:cubicBezTo>
                    <a:pt x="584200" y="588010"/>
                    <a:pt x="600710" y="575310"/>
                    <a:pt x="624840" y="568960"/>
                  </a:cubicBezTo>
                  <a:cubicBezTo>
                    <a:pt x="684530" y="556260"/>
                    <a:pt x="803910" y="612140"/>
                    <a:pt x="961390" y="627380"/>
                  </a:cubicBezTo>
                  <a:cubicBezTo>
                    <a:pt x="1324610" y="660400"/>
                    <a:pt x="2473960" y="638810"/>
                    <a:pt x="2772410" y="652780"/>
                  </a:cubicBezTo>
                  <a:cubicBezTo>
                    <a:pt x="2871470" y="656590"/>
                    <a:pt x="2937510" y="645160"/>
                    <a:pt x="2970530" y="668020"/>
                  </a:cubicBezTo>
                  <a:cubicBezTo>
                    <a:pt x="2987040" y="679450"/>
                    <a:pt x="2995930" y="702310"/>
                    <a:pt x="2993390" y="717550"/>
                  </a:cubicBezTo>
                  <a:cubicBezTo>
                    <a:pt x="2992120" y="732790"/>
                    <a:pt x="2981960" y="745490"/>
                    <a:pt x="2955290" y="758190"/>
                  </a:cubicBezTo>
                  <a:cubicBezTo>
                    <a:pt x="2809240" y="822960"/>
                    <a:pt x="1543050" y="801370"/>
                    <a:pt x="1261110" y="816610"/>
                  </a:cubicBezTo>
                  <a:cubicBezTo>
                    <a:pt x="1168400" y="821690"/>
                    <a:pt x="1120140" y="821690"/>
                    <a:pt x="1074420" y="831850"/>
                  </a:cubicBezTo>
                  <a:cubicBezTo>
                    <a:pt x="1047750" y="836930"/>
                    <a:pt x="1029970" y="850900"/>
                    <a:pt x="1012190" y="852170"/>
                  </a:cubicBezTo>
                  <a:cubicBezTo>
                    <a:pt x="999490" y="852170"/>
                    <a:pt x="986790" y="849630"/>
                    <a:pt x="977900" y="842010"/>
                  </a:cubicBezTo>
                  <a:cubicBezTo>
                    <a:pt x="967740" y="833120"/>
                    <a:pt x="958850" y="812800"/>
                    <a:pt x="958850" y="800100"/>
                  </a:cubicBezTo>
                  <a:cubicBezTo>
                    <a:pt x="957580" y="787400"/>
                    <a:pt x="965200" y="774700"/>
                    <a:pt x="972820" y="767080"/>
                  </a:cubicBezTo>
                  <a:cubicBezTo>
                    <a:pt x="980440" y="758190"/>
                    <a:pt x="991870" y="751840"/>
                    <a:pt x="1004570" y="751840"/>
                  </a:cubicBezTo>
                  <a:cubicBezTo>
                    <a:pt x="1023620" y="750570"/>
                    <a:pt x="1033780" y="767080"/>
                    <a:pt x="1075690" y="774700"/>
                  </a:cubicBezTo>
                  <a:cubicBezTo>
                    <a:pt x="1355090" y="817880"/>
                    <a:pt x="3956050" y="755650"/>
                    <a:pt x="4307840" y="795020"/>
                  </a:cubicBezTo>
                  <a:cubicBezTo>
                    <a:pt x="4376420" y="802640"/>
                    <a:pt x="4428490" y="828040"/>
                    <a:pt x="4431030" y="822960"/>
                  </a:cubicBezTo>
                  <a:cubicBezTo>
                    <a:pt x="4432300" y="820420"/>
                    <a:pt x="4396740" y="802640"/>
                    <a:pt x="4396740" y="801370"/>
                  </a:cubicBezTo>
                  <a:cubicBezTo>
                    <a:pt x="4398011" y="800100"/>
                    <a:pt x="4422140" y="806450"/>
                    <a:pt x="4429761" y="814070"/>
                  </a:cubicBezTo>
                  <a:cubicBezTo>
                    <a:pt x="4439920" y="824230"/>
                    <a:pt x="4447540" y="844550"/>
                    <a:pt x="4446270" y="858520"/>
                  </a:cubicBezTo>
                  <a:cubicBezTo>
                    <a:pt x="4445000" y="869950"/>
                    <a:pt x="4437380" y="882650"/>
                    <a:pt x="4428490" y="890270"/>
                  </a:cubicBezTo>
                  <a:cubicBezTo>
                    <a:pt x="4420870" y="896620"/>
                    <a:pt x="4414520" y="897890"/>
                    <a:pt x="4395470" y="901700"/>
                  </a:cubicBezTo>
                  <a:cubicBezTo>
                    <a:pt x="4320540" y="916940"/>
                    <a:pt x="4061461" y="923290"/>
                    <a:pt x="3806190" y="933450"/>
                  </a:cubicBezTo>
                  <a:cubicBezTo>
                    <a:pt x="3333750" y="952500"/>
                    <a:pt x="1780540" y="972820"/>
                    <a:pt x="1780540" y="986790"/>
                  </a:cubicBezTo>
                  <a:cubicBezTo>
                    <a:pt x="1780540" y="1000760"/>
                    <a:pt x="3997961" y="993140"/>
                    <a:pt x="4376420" y="1012190"/>
                  </a:cubicBezTo>
                  <a:cubicBezTo>
                    <a:pt x="4481830" y="1017270"/>
                    <a:pt x="4538980" y="1009650"/>
                    <a:pt x="4579620" y="1028700"/>
                  </a:cubicBezTo>
                  <a:cubicBezTo>
                    <a:pt x="4601210" y="1040130"/>
                    <a:pt x="4616450" y="1056640"/>
                    <a:pt x="4620260" y="1073150"/>
                  </a:cubicBezTo>
                  <a:cubicBezTo>
                    <a:pt x="4624070" y="1088390"/>
                    <a:pt x="4625340" y="1109980"/>
                    <a:pt x="4605020" y="1126490"/>
                  </a:cubicBezTo>
                  <a:cubicBezTo>
                    <a:pt x="4502150" y="1210310"/>
                    <a:pt x="3632200" y="1212850"/>
                    <a:pt x="3145790" y="1244600"/>
                  </a:cubicBezTo>
                  <a:cubicBezTo>
                    <a:pt x="2659380" y="1277620"/>
                    <a:pt x="1814830" y="1337310"/>
                    <a:pt x="1689100" y="1320800"/>
                  </a:cubicBezTo>
                  <a:cubicBezTo>
                    <a:pt x="1668780" y="1318260"/>
                    <a:pt x="1664970" y="1316990"/>
                    <a:pt x="1656080" y="1310640"/>
                  </a:cubicBezTo>
                  <a:cubicBezTo>
                    <a:pt x="1648460" y="1303020"/>
                    <a:pt x="1640840" y="1291590"/>
                    <a:pt x="1638300" y="1281430"/>
                  </a:cubicBezTo>
                  <a:cubicBezTo>
                    <a:pt x="1637030" y="1270000"/>
                    <a:pt x="1639570" y="1256030"/>
                    <a:pt x="1645920" y="1247140"/>
                  </a:cubicBezTo>
                  <a:cubicBezTo>
                    <a:pt x="1651000" y="1238250"/>
                    <a:pt x="1658620" y="1230630"/>
                    <a:pt x="1672590" y="1226820"/>
                  </a:cubicBezTo>
                  <a:cubicBezTo>
                    <a:pt x="1710690" y="1215390"/>
                    <a:pt x="1811020" y="1242060"/>
                    <a:pt x="1897380" y="1245870"/>
                  </a:cubicBezTo>
                  <a:cubicBezTo>
                    <a:pt x="2018030" y="1253490"/>
                    <a:pt x="2152650" y="1253490"/>
                    <a:pt x="2325370" y="1256030"/>
                  </a:cubicBezTo>
                  <a:cubicBezTo>
                    <a:pt x="2594610" y="1258570"/>
                    <a:pt x="3252470" y="1242060"/>
                    <a:pt x="3354070" y="1262380"/>
                  </a:cubicBezTo>
                  <a:cubicBezTo>
                    <a:pt x="3373120" y="1264920"/>
                    <a:pt x="3378200" y="1267460"/>
                    <a:pt x="3385820" y="1273810"/>
                  </a:cubicBezTo>
                  <a:cubicBezTo>
                    <a:pt x="3393440" y="1281430"/>
                    <a:pt x="3401060" y="1292860"/>
                    <a:pt x="3401060" y="1304290"/>
                  </a:cubicBezTo>
                  <a:cubicBezTo>
                    <a:pt x="3402330" y="1316990"/>
                    <a:pt x="3394710" y="1336040"/>
                    <a:pt x="3385820" y="1344930"/>
                  </a:cubicBezTo>
                  <a:cubicBezTo>
                    <a:pt x="3376930" y="1353820"/>
                    <a:pt x="3373120" y="1353820"/>
                    <a:pt x="3354070" y="1357630"/>
                  </a:cubicBezTo>
                  <a:cubicBezTo>
                    <a:pt x="3199130" y="1385570"/>
                    <a:pt x="1371600" y="1386840"/>
                    <a:pt x="1216660" y="1357630"/>
                  </a:cubicBezTo>
                  <a:cubicBezTo>
                    <a:pt x="1197610" y="1355090"/>
                    <a:pt x="1193800" y="1352550"/>
                    <a:pt x="1184910" y="1346200"/>
                  </a:cubicBezTo>
                  <a:cubicBezTo>
                    <a:pt x="1177290" y="1338580"/>
                    <a:pt x="1170940" y="1325880"/>
                    <a:pt x="1169670" y="1315720"/>
                  </a:cubicBezTo>
                  <a:cubicBezTo>
                    <a:pt x="1168400" y="1305560"/>
                    <a:pt x="1172210" y="1291590"/>
                    <a:pt x="1177290" y="1282700"/>
                  </a:cubicBezTo>
                  <a:cubicBezTo>
                    <a:pt x="1183640" y="1273810"/>
                    <a:pt x="1191260" y="1266190"/>
                    <a:pt x="1205230" y="1263650"/>
                  </a:cubicBezTo>
                  <a:cubicBezTo>
                    <a:pt x="1243330" y="1256030"/>
                    <a:pt x="1337310" y="1299210"/>
                    <a:pt x="1426210" y="1310640"/>
                  </a:cubicBezTo>
                  <a:cubicBezTo>
                    <a:pt x="1554480" y="1327150"/>
                    <a:pt x="1696720" y="1324610"/>
                    <a:pt x="1903730" y="1329690"/>
                  </a:cubicBezTo>
                  <a:cubicBezTo>
                    <a:pt x="2293620" y="1339850"/>
                    <a:pt x="3395980" y="1384300"/>
                    <a:pt x="3580130" y="1343660"/>
                  </a:cubicBezTo>
                  <a:cubicBezTo>
                    <a:pt x="3619500" y="1336040"/>
                    <a:pt x="3629660" y="1313180"/>
                    <a:pt x="3647440" y="1313180"/>
                  </a:cubicBezTo>
                  <a:cubicBezTo>
                    <a:pt x="3660140" y="1311910"/>
                    <a:pt x="3672840" y="1318260"/>
                    <a:pt x="3680460" y="1325880"/>
                  </a:cubicBezTo>
                  <a:cubicBezTo>
                    <a:pt x="3689350" y="1332230"/>
                    <a:pt x="3696970" y="1344930"/>
                    <a:pt x="3696970" y="1356360"/>
                  </a:cubicBezTo>
                  <a:cubicBezTo>
                    <a:pt x="3698240" y="1370330"/>
                    <a:pt x="3689350" y="1390650"/>
                    <a:pt x="3680460" y="1399540"/>
                  </a:cubicBezTo>
                  <a:cubicBezTo>
                    <a:pt x="3672840" y="1408430"/>
                    <a:pt x="3663950" y="1410970"/>
                    <a:pt x="3647440" y="1412240"/>
                  </a:cubicBezTo>
                  <a:cubicBezTo>
                    <a:pt x="3608070" y="1416050"/>
                    <a:pt x="3547110" y="1384300"/>
                    <a:pt x="3441700" y="1372870"/>
                  </a:cubicBezTo>
                  <a:cubicBezTo>
                    <a:pt x="3112770" y="1339850"/>
                    <a:pt x="1960880" y="1357630"/>
                    <a:pt x="1380490" y="1346200"/>
                  </a:cubicBezTo>
                  <a:cubicBezTo>
                    <a:pt x="953770" y="1337310"/>
                    <a:pt x="386080" y="1374140"/>
                    <a:pt x="271780" y="1315720"/>
                  </a:cubicBezTo>
                  <a:cubicBezTo>
                    <a:pt x="245110" y="1303020"/>
                    <a:pt x="236220" y="1282700"/>
                    <a:pt x="233680" y="1267460"/>
                  </a:cubicBezTo>
                  <a:cubicBezTo>
                    <a:pt x="231140" y="1254760"/>
                    <a:pt x="237490" y="1239520"/>
                    <a:pt x="245110" y="1229360"/>
                  </a:cubicBezTo>
                  <a:cubicBezTo>
                    <a:pt x="252730" y="1220470"/>
                    <a:pt x="259080" y="1216660"/>
                    <a:pt x="279400" y="1210310"/>
                  </a:cubicBezTo>
                  <a:cubicBezTo>
                    <a:pt x="356870" y="1183640"/>
                    <a:pt x="683260" y="1165860"/>
                    <a:pt x="913130" y="1144270"/>
                  </a:cubicBezTo>
                  <a:cubicBezTo>
                    <a:pt x="1188720" y="1117600"/>
                    <a:pt x="1723390" y="1054100"/>
                    <a:pt x="1821180" y="1062990"/>
                  </a:cubicBezTo>
                  <a:cubicBezTo>
                    <a:pt x="1840230" y="1064260"/>
                    <a:pt x="1846580" y="1065530"/>
                    <a:pt x="1854200" y="1071880"/>
                  </a:cubicBezTo>
                  <a:cubicBezTo>
                    <a:pt x="1863090" y="1079500"/>
                    <a:pt x="1871980" y="1090930"/>
                    <a:pt x="1873250" y="1102360"/>
                  </a:cubicBezTo>
                  <a:cubicBezTo>
                    <a:pt x="1875790" y="1112520"/>
                    <a:pt x="1873250" y="1126490"/>
                    <a:pt x="1868170" y="1136650"/>
                  </a:cubicBezTo>
                  <a:cubicBezTo>
                    <a:pt x="1863090" y="1145540"/>
                    <a:pt x="1854200" y="1155700"/>
                    <a:pt x="1841500" y="1158240"/>
                  </a:cubicBezTo>
                  <a:cubicBezTo>
                    <a:pt x="1822450" y="1163320"/>
                    <a:pt x="1799590" y="1143000"/>
                    <a:pt x="1757680" y="1136650"/>
                  </a:cubicBezTo>
                  <a:cubicBezTo>
                    <a:pt x="1644650" y="1116330"/>
                    <a:pt x="1193800" y="1126490"/>
                    <a:pt x="1115060" y="1079500"/>
                  </a:cubicBezTo>
                  <a:cubicBezTo>
                    <a:pt x="1089660" y="1064260"/>
                    <a:pt x="1080770" y="1043940"/>
                    <a:pt x="1079500" y="1027430"/>
                  </a:cubicBezTo>
                  <a:cubicBezTo>
                    <a:pt x="1078230" y="1014730"/>
                    <a:pt x="1085850" y="999490"/>
                    <a:pt x="1093470" y="990600"/>
                  </a:cubicBezTo>
                  <a:cubicBezTo>
                    <a:pt x="1102360" y="981710"/>
                    <a:pt x="1107440" y="977900"/>
                    <a:pt x="1129030" y="972820"/>
                  </a:cubicBezTo>
                  <a:cubicBezTo>
                    <a:pt x="1254760" y="941070"/>
                    <a:pt x="2386330" y="923290"/>
                    <a:pt x="2508250" y="943610"/>
                  </a:cubicBezTo>
                  <a:cubicBezTo>
                    <a:pt x="2528570" y="946150"/>
                    <a:pt x="2533650" y="947420"/>
                    <a:pt x="2541270" y="955040"/>
                  </a:cubicBezTo>
                  <a:cubicBezTo>
                    <a:pt x="2550160" y="963930"/>
                    <a:pt x="2559050" y="985520"/>
                    <a:pt x="2557780" y="998220"/>
                  </a:cubicBezTo>
                  <a:cubicBezTo>
                    <a:pt x="2557780" y="1009650"/>
                    <a:pt x="2550160" y="1022350"/>
                    <a:pt x="2542540" y="1029970"/>
                  </a:cubicBezTo>
                  <a:cubicBezTo>
                    <a:pt x="2534920" y="1036320"/>
                    <a:pt x="2527300" y="1040130"/>
                    <a:pt x="2509520" y="1042670"/>
                  </a:cubicBezTo>
                  <a:cubicBezTo>
                    <a:pt x="2457450" y="1049020"/>
                    <a:pt x="2320290" y="1014730"/>
                    <a:pt x="2174240" y="1005840"/>
                  </a:cubicBezTo>
                  <a:cubicBezTo>
                    <a:pt x="1901190" y="990600"/>
                    <a:pt x="1226820" y="1013460"/>
                    <a:pt x="996950" y="1000760"/>
                  </a:cubicBezTo>
                  <a:cubicBezTo>
                    <a:pt x="901700" y="995680"/>
                    <a:pt x="848360" y="989330"/>
                    <a:pt x="793750" y="977900"/>
                  </a:cubicBezTo>
                  <a:cubicBezTo>
                    <a:pt x="755650" y="970280"/>
                    <a:pt x="732790" y="965200"/>
                    <a:pt x="701040" y="948690"/>
                  </a:cubicBezTo>
                  <a:cubicBezTo>
                    <a:pt x="656590" y="925830"/>
                    <a:pt x="595630" y="875030"/>
                    <a:pt x="561340" y="840740"/>
                  </a:cubicBezTo>
                  <a:cubicBezTo>
                    <a:pt x="537210" y="817880"/>
                    <a:pt x="516890" y="793750"/>
                    <a:pt x="506730" y="773430"/>
                  </a:cubicBezTo>
                  <a:cubicBezTo>
                    <a:pt x="499110" y="758190"/>
                    <a:pt x="494030" y="744220"/>
                    <a:pt x="495300" y="730250"/>
                  </a:cubicBezTo>
                  <a:cubicBezTo>
                    <a:pt x="496570" y="716280"/>
                    <a:pt x="505460" y="699770"/>
                    <a:pt x="515620" y="690880"/>
                  </a:cubicBezTo>
                  <a:cubicBezTo>
                    <a:pt x="525780" y="680720"/>
                    <a:pt x="542290" y="673100"/>
                    <a:pt x="556260" y="674370"/>
                  </a:cubicBezTo>
                  <a:cubicBezTo>
                    <a:pt x="572770" y="674370"/>
                    <a:pt x="608330" y="699770"/>
                    <a:pt x="608330" y="699770"/>
                  </a:cubicBezTo>
                  <a:cubicBezTo>
                    <a:pt x="608330" y="701040"/>
                    <a:pt x="546100" y="681990"/>
                    <a:pt x="547370" y="674370"/>
                  </a:cubicBezTo>
                  <a:cubicBezTo>
                    <a:pt x="552450" y="645160"/>
                    <a:pt x="1630680" y="638810"/>
                    <a:pt x="1764030" y="680720"/>
                  </a:cubicBezTo>
                  <a:cubicBezTo>
                    <a:pt x="1793240" y="690880"/>
                    <a:pt x="1804670" y="699770"/>
                    <a:pt x="1812290" y="713740"/>
                  </a:cubicBezTo>
                  <a:cubicBezTo>
                    <a:pt x="1817370" y="727710"/>
                    <a:pt x="1813560" y="750570"/>
                    <a:pt x="1805940" y="762000"/>
                  </a:cubicBezTo>
                  <a:cubicBezTo>
                    <a:pt x="1798320" y="773430"/>
                    <a:pt x="1779270" y="783590"/>
                    <a:pt x="1764030" y="783590"/>
                  </a:cubicBezTo>
                  <a:cubicBezTo>
                    <a:pt x="1743710" y="784860"/>
                    <a:pt x="1732280" y="765810"/>
                    <a:pt x="1695450" y="756920"/>
                  </a:cubicBezTo>
                  <a:cubicBezTo>
                    <a:pt x="1560830" y="728980"/>
                    <a:pt x="985520" y="732790"/>
                    <a:pt x="727710" y="709930"/>
                  </a:cubicBezTo>
                  <a:cubicBezTo>
                    <a:pt x="556260" y="694690"/>
                    <a:pt x="361950" y="692150"/>
                    <a:pt x="299720" y="655320"/>
                  </a:cubicBezTo>
                  <a:cubicBezTo>
                    <a:pt x="275590" y="641350"/>
                    <a:pt x="264160" y="622300"/>
                    <a:pt x="264160" y="605790"/>
                  </a:cubicBezTo>
                  <a:cubicBezTo>
                    <a:pt x="262890" y="589280"/>
                    <a:pt x="274320" y="571500"/>
                    <a:pt x="297180" y="554990"/>
                  </a:cubicBezTo>
                  <a:cubicBezTo>
                    <a:pt x="364490" y="505460"/>
                    <a:pt x="810260" y="457200"/>
                    <a:pt x="810260" y="416560"/>
                  </a:cubicBezTo>
                  <a:cubicBezTo>
                    <a:pt x="810260" y="384810"/>
                    <a:pt x="570230" y="365760"/>
                    <a:pt x="524510" y="332740"/>
                  </a:cubicBezTo>
                  <a:cubicBezTo>
                    <a:pt x="505460" y="318770"/>
                    <a:pt x="495300" y="303530"/>
                    <a:pt x="494030" y="287020"/>
                  </a:cubicBezTo>
                  <a:cubicBezTo>
                    <a:pt x="492760" y="270510"/>
                    <a:pt x="502920" y="246380"/>
                    <a:pt x="514350" y="236220"/>
                  </a:cubicBezTo>
                  <a:cubicBezTo>
                    <a:pt x="524510" y="226060"/>
                    <a:pt x="532130" y="224790"/>
                    <a:pt x="553720" y="222250"/>
                  </a:cubicBezTo>
                  <a:cubicBezTo>
                    <a:pt x="659130" y="204470"/>
                    <a:pt x="1367790" y="217170"/>
                    <a:pt x="1466850" y="236220"/>
                  </a:cubicBezTo>
                  <a:cubicBezTo>
                    <a:pt x="1487170" y="240030"/>
                    <a:pt x="1493520" y="240030"/>
                    <a:pt x="1502410" y="248920"/>
                  </a:cubicBezTo>
                  <a:cubicBezTo>
                    <a:pt x="1512570" y="261620"/>
                    <a:pt x="1522730" y="292100"/>
                    <a:pt x="1516380" y="307340"/>
                  </a:cubicBezTo>
                  <a:cubicBezTo>
                    <a:pt x="1510030" y="322580"/>
                    <a:pt x="1490980" y="335280"/>
                    <a:pt x="1466850" y="341630"/>
                  </a:cubicBezTo>
                  <a:cubicBezTo>
                    <a:pt x="1422400" y="353060"/>
                    <a:pt x="1352550" y="326390"/>
                    <a:pt x="1256030" y="321310"/>
                  </a:cubicBezTo>
                  <a:cubicBezTo>
                    <a:pt x="1043940" y="309880"/>
                    <a:pt x="450850" y="318770"/>
                    <a:pt x="238760" y="307340"/>
                  </a:cubicBezTo>
                  <a:cubicBezTo>
                    <a:pt x="142240" y="302260"/>
                    <a:pt x="63500" y="311150"/>
                    <a:pt x="27940" y="289560"/>
                  </a:cubicBezTo>
                  <a:cubicBezTo>
                    <a:pt x="10160" y="278130"/>
                    <a:pt x="2540" y="260350"/>
                    <a:pt x="1270" y="246380"/>
                  </a:cubicBezTo>
                  <a:cubicBezTo>
                    <a:pt x="0" y="231140"/>
                    <a:pt x="2540" y="213360"/>
                    <a:pt x="21590" y="199390"/>
                  </a:cubicBezTo>
                  <a:cubicBezTo>
                    <a:pt x="82550" y="153670"/>
                    <a:pt x="417830" y="140970"/>
                    <a:pt x="595630" y="129540"/>
                  </a:cubicBezTo>
                  <a:cubicBezTo>
                    <a:pt x="750570" y="120650"/>
                    <a:pt x="965200" y="116840"/>
                    <a:pt x="1031240" y="129540"/>
                  </a:cubicBezTo>
                  <a:cubicBezTo>
                    <a:pt x="1051560" y="132080"/>
                    <a:pt x="1059180" y="134620"/>
                    <a:pt x="1069340" y="143510"/>
                  </a:cubicBezTo>
                  <a:cubicBezTo>
                    <a:pt x="1078230" y="151130"/>
                    <a:pt x="1085850" y="166370"/>
                    <a:pt x="1087120" y="179070"/>
                  </a:cubicBezTo>
                  <a:cubicBezTo>
                    <a:pt x="1089660" y="191770"/>
                    <a:pt x="1084580" y="208280"/>
                    <a:pt x="1078230" y="218440"/>
                  </a:cubicBezTo>
                  <a:cubicBezTo>
                    <a:pt x="1073150" y="226060"/>
                    <a:pt x="1065530" y="232410"/>
                    <a:pt x="1057910" y="236220"/>
                  </a:cubicBezTo>
                  <a:cubicBezTo>
                    <a:pt x="1050290" y="240030"/>
                    <a:pt x="1045210" y="242570"/>
                    <a:pt x="1031240" y="242570"/>
                  </a:cubicBezTo>
                  <a:cubicBezTo>
                    <a:pt x="975360" y="243840"/>
                    <a:pt x="728980" y="163830"/>
                    <a:pt x="619760" y="149860"/>
                  </a:cubicBezTo>
                  <a:cubicBezTo>
                    <a:pt x="548640" y="142240"/>
                    <a:pt x="477520" y="158750"/>
                    <a:pt x="440690" y="147320"/>
                  </a:cubicBezTo>
                  <a:cubicBezTo>
                    <a:pt x="421640" y="140970"/>
                    <a:pt x="410210" y="132080"/>
                    <a:pt x="402590" y="119380"/>
                  </a:cubicBezTo>
                  <a:cubicBezTo>
                    <a:pt x="393700" y="107950"/>
                    <a:pt x="389890" y="88900"/>
                    <a:pt x="391160" y="74930"/>
                  </a:cubicBezTo>
                  <a:cubicBezTo>
                    <a:pt x="393700" y="59690"/>
                    <a:pt x="402590" y="43180"/>
                    <a:pt x="414020" y="33020"/>
                  </a:cubicBezTo>
                  <a:cubicBezTo>
                    <a:pt x="424180" y="22860"/>
                    <a:pt x="431800" y="20320"/>
                    <a:pt x="457200" y="16510"/>
                  </a:cubicBezTo>
                  <a:cubicBezTo>
                    <a:pt x="594360" y="0"/>
                    <a:pt x="1685290" y="128270"/>
                    <a:pt x="1800860" y="160020"/>
                  </a:cubicBezTo>
                  <a:cubicBezTo>
                    <a:pt x="1819910" y="165100"/>
                    <a:pt x="1823720" y="167640"/>
                    <a:pt x="1831340" y="173990"/>
                  </a:cubicBezTo>
                  <a:cubicBezTo>
                    <a:pt x="1838960" y="181610"/>
                    <a:pt x="1846580" y="193040"/>
                    <a:pt x="1846580" y="203200"/>
                  </a:cubicBezTo>
                  <a:cubicBezTo>
                    <a:pt x="1847850" y="217170"/>
                    <a:pt x="1841500" y="240030"/>
                    <a:pt x="1831340" y="250190"/>
                  </a:cubicBezTo>
                  <a:cubicBezTo>
                    <a:pt x="1821180" y="260350"/>
                    <a:pt x="1798320" y="266700"/>
                    <a:pt x="1784350" y="262890"/>
                  </a:cubicBezTo>
                  <a:cubicBezTo>
                    <a:pt x="1770380" y="260350"/>
                    <a:pt x="1752600" y="245110"/>
                    <a:pt x="1747520" y="231140"/>
                  </a:cubicBezTo>
                  <a:cubicBezTo>
                    <a:pt x="1742440" y="218440"/>
                    <a:pt x="1744980" y="194310"/>
                    <a:pt x="1752600" y="182880"/>
                  </a:cubicBezTo>
                  <a:cubicBezTo>
                    <a:pt x="1760220" y="171450"/>
                    <a:pt x="1781810" y="160020"/>
                    <a:pt x="1795780" y="160020"/>
                  </a:cubicBezTo>
                  <a:cubicBezTo>
                    <a:pt x="1809750" y="160020"/>
                    <a:pt x="1830070" y="171450"/>
                    <a:pt x="1838960" y="182880"/>
                  </a:cubicBezTo>
                  <a:cubicBezTo>
                    <a:pt x="1846580" y="194310"/>
                    <a:pt x="1847850" y="218440"/>
                    <a:pt x="1844040" y="231140"/>
                  </a:cubicBezTo>
                  <a:cubicBezTo>
                    <a:pt x="1841500" y="242570"/>
                    <a:pt x="1831340" y="251460"/>
                    <a:pt x="1822450" y="256540"/>
                  </a:cubicBezTo>
                  <a:cubicBezTo>
                    <a:pt x="1813560" y="261620"/>
                    <a:pt x="1807210" y="262890"/>
                    <a:pt x="1790700" y="264160"/>
                  </a:cubicBezTo>
                  <a:cubicBezTo>
                    <a:pt x="1724660" y="267970"/>
                    <a:pt x="1493520" y="226060"/>
                    <a:pt x="1309370" y="208280"/>
                  </a:cubicBezTo>
                  <a:cubicBezTo>
                    <a:pt x="1061720" y="185420"/>
                    <a:pt x="547370" y="191770"/>
                    <a:pt x="440690" y="147320"/>
                  </a:cubicBezTo>
                  <a:cubicBezTo>
                    <a:pt x="412750" y="134620"/>
                    <a:pt x="401320" y="123190"/>
                    <a:pt x="394970" y="105410"/>
                  </a:cubicBezTo>
                  <a:cubicBezTo>
                    <a:pt x="388620" y="88900"/>
                    <a:pt x="393700" y="59690"/>
                    <a:pt x="402590" y="44450"/>
                  </a:cubicBezTo>
                  <a:cubicBezTo>
                    <a:pt x="410210" y="31750"/>
                    <a:pt x="425450" y="22860"/>
                    <a:pt x="441960" y="19050"/>
                  </a:cubicBezTo>
                  <a:cubicBezTo>
                    <a:pt x="462280" y="12700"/>
                    <a:pt x="487680" y="16510"/>
                    <a:pt x="519430" y="17780"/>
                  </a:cubicBezTo>
                  <a:cubicBezTo>
                    <a:pt x="565150" y="20320"/>
                    <a:pt x="622300" y="21590"/>
                    <a:pt x="688340" y="34290"/>
                  </a:cubicBezTo>
                  <a:cubicBezTo>
                    <a:pt x="788670" y="53340"/>
                    <a:pt x="1007110" y="104140"/>
                    <a:pt x="1057910" y="135890"/>
                  </a:cubicBezTo>
                  <a:cubicBezTo>
                    <a:pt x="1074420" y="146050"/>
                    <a:pt x="1079500" y="154940"/>
                    <a:pt x="1084580" y="165100"/>
                  </a:cubicBezTo>
                  <a:cubicBezTo>
                    <a:pt x="1088390" y="173990"/>
                    <a:pt x="1089660" y="182880"/>
                    <a:pt x="1087120" y="193040"/>
                  </a:cubicBezTo>
                  <a:cubicBezTo>
                    <a:pt x="1084580" y="205740"/>
                    <a:pt x="1078230" y="224790"/>
                    <a:pt x="1057910" y="236220"/>
                  </a:cubicBezTo>
                  <a:cubicBezTo>
                    <a:pt x="990600" y="271780"/>
                    <a:pt x="699770" y="237490"/>
                    <a:pt x="527050" y="247650"/>
                  </a:cubicBezTo>
                  <a:cubicBezTo>
                    <a:pt x="360680" y="256540"/>
                    <a:pt x="104140" y="312420"/>
                    <a:pt x="39370" y="294640"/>
                  </a:cubicBezTo>
                  <a:cubicBezTo>
                    <a:pt x="21590" y="289560"/>
                    <a:pt x="15240" y="280670"/>
                    <a:pt x="8890" y="270510"/>
                  </a:cubicBezTo>
                  <a:cubicBezTo>
                    <a:pt x="2540" y="260350"/>
                    <a:pt x="0" y="245110"/>
                    <a:pt x="1270" y="232410"/>
                  </a:cubicBezTo>
                  <a:cubicBezTo>
                    <a:pt x="3810" y="220980"/>
                    <a:pt x="11430" y="207010"/>
                    <a:pt x="21590" y="199390"/>
                  </a:cubicBezTo>
                  <a:cubicBezTo>
                    <a:pt x="30480" y="191770"/>
                    <a:pt x="40640" y="189230"/>
                    <a:pt x="57150" y="187960"/>
                  </a:cubicBezTo>
                  <a:cubicBezTo>
                    <a:pt x="95250" y="184150"/>
                    <a:pt x="153670" y="204470"/>
                    <a:pt x="240030" y="210820"/>
                  </a:cubicBezTo>
                  <a:cubicBezTo>
                    <a:pt x="441960" y="223520"/>
                    <a:pt x="1054100" y="212090"/>
                    <a:pt x="1263650" y="220980"/>
                  </a:cubicBezTo>
                  <a:cubicBezTo>
                    <a:pt x="1357630" y="224790"/>
                    <a:pt x="1424940" y="223520"/>
                    <a:pt x="1466850" y="236220"/>
                  </a:cubicBezTo>
                  <a:cubicBezTo>
                    <a:pt x="1487170" y="241300"/>
                    <a:pt x="1502410" y="246380"/>
                    <a:pt x="1510030" y="259080"/>
                  </a:cubicBezTo>
                  <a:cubicBezTo>
                    <a:pt x="1518920" y="270510"/>
                    <a:pt x="1522730" y="294640"/>
                    <a:pt x="1516380" y="307340"/>
                  </a:cubicBezTo>
                  <a:cubicBezTo>
                    <a:pt x="1510030" y="322580"/>
                    <a:pt x="1496060" y="332740"/>
                    <a:pt x="1466850" y="341630"/>
                  </a:cubicBezTo>
                  <a:cubicBezTo>
                    <a:pt x="1352550" y="377190"/>
                    <a:pt x="624840" y="360680"/>
                    <a:pt x="538480" y="339090"/>
                  </a:cubicBezTo>
                  <a:cubicBezTo>
                    <a:pt x="523240" y="334010"/>
                    <a:pt x="519430" y="331470"/>
                    <a:pt x="513080" y="325120"/>
                  </a:cubicBezTo>
                  <a:cubicBezTo>
                    <a:pt x="504190" y="316230"/>
                    <a:pt x="495300" y="299720"/>
                    <a:pt x="494030" y="287020"/>
                  </a:cubicBezTo>
                  <a:cubicBezTo>
                    <a:pt x="492760" y="274320"/>
                    <a:pt x="496570" y="256540"/>
                    <a:pt x="504190" y="246380"/>
                  </a:cubicBezTo>
                  <a:cubicBezTo>
                    <a:pt x="511810" y="236220"/>
                    <a:pt x="521970" y="226060"/>
                    <a:pt x="539750" y="223520"/>
                  </a:cubicBezTo>
                  <a:cubicBezTo>
                    <a:pt x="584200" y="215900"/>
                    <a:pt x="725170" y="260350"/>
                    <a:pt x="789940" y="293370"/>
                  </a:cubicBezTo>
                  <a:cubicBezTo>
                    <a:pt x="840740" y="318770"/>
                    <a:pt x="901700" y="350520"/>
                    <a:pt x="909320" y="387350"/>
                  </a:cubicBezTo>
                  <a:cubicBezTo>
                    <a:pt x="916940" y="421640"/>
                    <a:pt x="889000" y="471170"/>
                    <a:pt x="845820" y="506730"/>
                  </a:cubicBezTo>
                  <a:cubicBezTo>
                    <a:pt x="758190" y="577850"/>
                    <a:pt x="374650" y="659130"/>
                    <a:pt x="312420" y="657860"/>
                  </a:cubicBezTo>
                  <a:cubicBezTo>
                    <a:pt x="298450" y="657860"/>
                    <a:pt x="294640" y="654050"/>
                    <a:pt x="288290" y="648970"/>
                  </a:cubicBezTo>
                  <a:cubicBezTo>
                    <a:pt x="279400" y="642620"/>
                    <a:pt x="269240" y="629920"/>
                    <a:pt x="265430" y="618490"/>
                  </a:cubicBezTo>
                  <a:cubicBezTo>
                    <a:pt x="262890" y="607060"/>
                    <a:pt x="262890" y="591820"/>
                    <a:pt x="269240" y="580390"/>
                  </a:cubicBezTo>
                  <a:cubicBezTo>
                    <a:pt x="278130" y="567690"/>
                    <a:pt x="294640" y="556260"/>
                    <a:pt x="322580" y="551180"/>
                  </a:cubicBezTo>
                  <a:cubicBezTo>
                    <a:pt x="393700" y="538480"/>
                    <a:pt x="581660" y="596900"/>
                    <a:pt x="734060" y="610870"/>
                  </a:cubicBezTo>
                  <a:cubicBezTo>
                    <a:pt x="923290" y="628650"/>
                    <a:pt x="1181100" y="626110"/>
                    <a:pt x="1369060" y="640080"/>
                  </a:cubicBezTo>
                  <a:cubicBezTo>
                    <a:pt x="1520190" y="651510"/>
                    <a:pt x="1719580" y="661670"/>
                    <a:pt x="1775460" y="683260"/>
                  </a:cubicBezTo>
                  <a:cubicBezTo>
                    <a:pt x="1793240" y="688340"/>
                    <a:pt x="1799590" y="693420"/>
                    <a:pt x="1805940" y="703580"/>
                  </a:cubicBezTo>
                  <a:cubicBezTo>
                    <a:pt x="1812290" y="712470"/>
                    <a:pt x="1816100" y="727710"/>
                    <a:pt x="1814830" y="739140"/>
                  </a:cubicBezTo>
                  <a:cubicBezTo>
                    <a:pt x="1813560" y="750570"/>
                    <a:pt x="1805940" y="763270"/>
                    <a:pt x="1798320" y="770890"/>
                  </a:cubicBezTo>
                  <a:cubicBezTo>
                    <a:pt x="1789430" y="778510"/>
                    <a:pt x="1783080" y="779780"/>
                    <a:pt x="1764030" y="783590"/>
                  </a:cubicBezTo>
                  <a:cubicBezTo>
                    <a:pt x="1649730" y="805180"/>
                    <a:pt x="741680" y="814070"/>
                    <a:pt x="582930" y="793750"/>
                  </a:cubicBezTo>
                  <a:cubicBezTo>
                    <a:pt x="542290" y="788670"/>
                    <a:pt x="520700" y="787400"/>
                    <a:pt x="506730" y="773430"/>
                  </a:cubicBezTo>
                  <a:cubicBezTo>
                    <a:pt x="496570" y="763270"/>
                    <a:pt x="494030" y="742950"/>
                    <a:pt x="495300" y="730250"/>
                  </a:cubicBezTo>
                  <a:cubicBezTo>
                    <a:pt x="495300" y="720090"/>
                    <a:pt x="500380" y="709930"/>
                    <a:pt x="505460" y="702310"/>
                  </a:cubicBezTo>
                  <a:cubicBezTo>
                    <a:pt x="510540" y="693420"/>
                    <a:pt x="518160" y="685800"/>
                    <a:pt x="527050" y="681990"/>
                  </a:cubicBezTo>
                  <a:cubicBezTo>
                    <a:pt x="538480" y="676910"/>
                    <a:pt x="553720" y="670560"/>
                    <a:pt x="571500" y="675640"/>
                  </a:cubicBezTo>
                  <a:cubicBezTo>
                    <a:pt x="609600" y="688340"/>
                    <a:pt x="676910" y="795020"/>
                    <a:pt x="722630" y="829310"/>
                  </a:cubicBezTo>
                  <a:cubicBezTo>
                    <a:pt x="754380" y="852170"/>
                    <a:pt x="781050" y="864870"/>
                    <a:pt x="808990" y="875030"/>
                  </a:cubicBezTo>
                  <a:cubicBezTo>
                    <a:pt x="833120" y="882650"/>
                    <a:pt x="842010" y="882650"/>
                    <a:pt x="881380" y="886460"/>
                  </a:cubicBezTo>
                  <a:cubicBezTo>
                    <a:pt x="1060450" y="902970"/>
                    <a:pt x="2133600" y="894080"/>
                    <a:pt x="2376170" y="919480"/>
                  </a:cubicBezTo>
                  <a:cubicBezTo>
                    <a:pt x="2454910" y="927100"/>
                    <a:pt x="2503170" y="928370"/>
                    <a:pt x="2531110" y="948690"/>
                  </a:cubicBezTo>
                  <a:cubicBezTo>
                    <a:pt x="2548890" y="961390"/>
                    <a:pt x="2557780" y="982980"/>
                    <a:pt x="2557780" y="998220"/>
                  </a:cubicBezTo>
                  <a:cubicBezTo>
                    <a:pt x="2559050" y="1009650"/>
                    <a:pt x="2550160" y="1022350"/>
                    <a:pt x="2542540" y="1029970"/>
                  </a:cubicBezTo>
                  <a:cubicBezTo>
                    <a:pt x="2534920" y="1036320"/>
                    <a:pt x="2529840" y="1038860"/>
                    <a:pt x="2509520" y="1042670"/>
                  </a:cubicBezTo>
                  <a:cubicBezTo>
                    <a:pt x="2387600" y="1068070"/>
                    <a:pt x="1252220" y="1112520"/>
                    <a:pt x="1127760" y="1083310"/>
                  </a:cubicBezTo>
                  <a:cubicBezTo>
                    <a:pt x="1106170" y="1078230"/>
                    <a:pt x="1101090" y="1073150"/>
                    <a:pt x="1093470" y="1064260"/>
                  </a:cubicBezTo>
                  <a:cubicBezTo>
                    <a:pt x="1084580" y="1055370"/>
                    <a:pt x="1079500" y="1038860"/>
                    <a:pt x="1079500" y="1027430"/>
                  </a:cubicBezTo>
                  <a:cubicBezTo>
                    <a:pt x="1079500" y="1014730"/>
                    <a:pt x="1085850" y="999490"/>
                    <a:pt x="1093470" y="990600"/>
                  </a:cubicBezTo>
                  <a:cubicBezTo>
                    <a:pt x="1102360" y="981710"/>
                    <a:pt x="1109980" y="976630"/>
                    <a:pt x="1129030" y="972820"/>
                  </a:cubicBezTo>
                  <a:cubicBezTo>
                    <a:pt x="1196340" y="960120"/>
                    <a:pt x="1470660" y="999490"/>
                    <a:pt x="1600200" y="1017270"/>
                  </a:cubicBezTo>
                  <a:cubicBezTo>
                    <a:pt x="1691640" y="1031240"/>
                    <a:pt x="1791970" y="1047750"/>
                    <a:pt x="1832610" y="1062990"/>
                  </a:cubicBezTo>
                  <a:cubicBezTo>
                    <a:pt x="1849120" y="1069340"/>
                    <a:pt x="1856740" y="1071880"/>
                    <a:pt x="1863090" y="1080770"/>
                  </a:cubicBezTo>
                  <a:cubicBezTo>
                    <a:pt x="1870710" y="1088390"/>
                    <a:pt x="1877060" y="1102360"/>
                    <a:pt x="1874520" y="1113790"/>
                  </a:cubicBezTo>
                  <a:cubicBezTo>
                    <a:pt x="1871980" y="1127760"/>
                    <a:pt x="1865630" y="1144270"/>
                    <a:pt x="1841500" y="1158240"/>
                  </a:cubicBezTo>
                  <a:cubicBezTo>
                    <a:pt x="1709420" y="1233170"/>
                    <a:pt x="401320" y="1330960"/>
                    <a:pt x="284480" y="1318260"/>
                  </a:cubicBezTo>
                  <a:cubicBezTo>
                    <a:pt x="269240" y="1316990"/>
                    <a:pt x="267970" y="1315720"/>
                    <a:pt x="260350" y="1310640"/>
                  </a:cubicBezTo>
                  <a:cubicBezTo>
                    <a:pt x="250190" y="1304290"/>
                    <a:pt x="240030" y="1291590"/>
                    <a:pt x="236220" y="1280160"/>
                  </a:cubicBezTo>
                  <a:cubicBezTo>
                    <a:pt x="232410" y="1268730"/>
                    <a:pt x="232410" y="1252220"/>
                    <a:pt x="238760" y="1240790"/>
                  </a:cubicBezTo>
                  <a:cubicBezTo>
                    <a:pt x="246380" y="1226820"/>
                    <a:pt x="265430" y="1215390"/>
                    <a:pt x="292100" y="1209040"/>
                  </a:cubicBezTo>
                  <a:cubicBezTo>
                    <a:pt x="351790" y="1195070"/>
                    <a:pt x="448310" y="1226820"/>
                    <a:pt x="605790" y="1235710"/>
                  </a:cubicBezTo>
                  <a:cubicBezTo>
                    <a:pt x="1079500" y="1258570"/>
                    <a:pt x="3059430" y="1242060"/>
                    <a:pt x="3458210" y="1280160"/>
                  </a:cubicBezTo>
                  <a:cubicBezTo>
                    <a:pt x="3564890" y="1289050"/>
                    <a:pt x="3623310" y="1299210"/>
                    <a:pt x="3660140" y="1314450"/>
                  </a:cubicBezTo>
                  <a:cubicBezTo>
                    <a:pt x="3674110" y="1320800"/>
                    <a:pt x="3683000" y="1325880"/>
                    <a:pt x="3688080" y="1334770"/>
                  </a:cubicBezTo>
                  <a:cubicBezTo>
                    <a:pt x="3694430" y="1343660"/>
                    <a:pt x="3698240" y="1357630"/>
                    <a:pt x="3696970" y="1369060"/>
                  </a:cubicBezTo>
                  <a:cubicBezTo>
                    <a:pt x="3695700" y="1379220"/>
                    <a:pt x="3690620" y="1390650"/>
                    <a:pt x="3680460" y="1399540"/>
                  </a:cubicBezTo>
                  <a:cubicBezTo>
                    <a:pt x="3662680" y="1416050"/>
                    <a:pt x="3637280" y="1428750"/>
                    <a:pt x="3583940" y="1438910"/>
                  </a:cubicBezTo>
                  <a:cubicBezTo>
                    <a:pt x="3368040" y="1479550"/>
                    <a:pt x="2294890" y="1435100"/>
                    <a:pt x="1899920" y="1426210"/>
                  </a:cubicBezTo>
                  <a:cubicBezTo>
                    <a:pt x="1685290" y="1419860"/>
                    <a:pt x="1532890" y="1422400"/>
                    <a:pt x="1403350" y="1404620"/>
                  </a:cubicBezTo>
                  <a:cubicBezTo>
                    <a:pt x="1318260" y="1391920"/>
                    <a:pt x="1229360" y="1376680"/>
                    <a:pt x="1195070" y="1352550"/>
                  </a:cubicBezTo>
                  <a:cubicBezTo>
                    <a:pt x="1179830" y="1341120"/>
                    <a:pt x="1170940" y="1328420"/>
                    <a:pt x="1169670" y="1315720"/>
                  </a:cubicBezTo>
                  <a:cubicBezTo>
                    <a:pt x="1168400" y="1303020"/>
                    <a:pt x="1176020" y="1282700"/>
                    <a:pt x="1184910" y="1273810"/>
                  </a:cubicBezTo>
                  <a:cubicBezTo>
                    <a:pt x="1193800" y="1266190"/>
                    <a:pt x="1197610" y="1266190"/>
                    <a:pt x="1216660" y="1262380"/>
                  </a:cubicBezTo>
                  <a:cubicBezTo>
                    <a:pt x="1371600" y="1234440"/>
                    <a:pt x="3200400" y="1233170"/>
                    <a:pt x="3354070" y="1262380"/>
                  </a:cubicBezTo>
                  <a:cubicBezTo>
                    <a:pt x="3373120" y="1264920"/>
                    <a:pt x="3378200" y="1267460"/>
                    <a:pt x="3385820" y="1273810"/>
                  </a:cubicBezTo>
                  <a:cubicBezTo>
                    <a:pt x="3393440" y="1281430"/>
                    <a:pt x="3399790" y="1294130"/>
                    <a:pt x="3401060" y="1304290"/>
                  </a:cubicBezTo>
                  <a:cubicBezTo>
                    <a:pt x="3402330" y="1314450"/>
                    <a:pt x="3398520" y="1328420"/>
                    <a:pt x="3393440" y="1337310"/>
                  </a:cubicBezTo>
                  <a:cubicBezTo>
                    <a:pt x="3387090" y="1346200"/>
                    <a:pt x="3383280" y="1350010"/>
                    <a:pt x="3365500" y="1356360"/>
                  </a:cubicBezTo>
                  <a:cubicBezTo>
                    <a:pt x="3247390" y="1391920"/>
                    <a:pt x="2162810" y="1358900"/>
                    <a:pt x="1888490" y="1342390"/>
                  </a:cubicBezTo>
                  <a:cubicBezTo>
                    <a:pt x="1780540" y="1336040"/>
                    <a:pt x="1703070" y="1341120"/>
                    <a:pt x="1666240" y="1316990"/>
                  </a:cubicBezTo>
                  <a:cubicBezTo>
                    <a:pt x="1647190" y="1304290"/>
                    <a:pt x="1637030" y="1283970"/>
                    <a:pt x="1638300" y="1268730"/>
                  </a:cubicBezTo>
                  <a:cubicBezTo>
                    <a:pt x="1639570" y="1254760"/>
                    <a:pt x="1648460" y="1239520"/>
                    <a:pt x="1672590" y="1226820"/>
                  </a:cubicBezTo>
                  <a:cubicBezTo>
                    <a:pt x="1800860" y="1160780"/>
                    <a:pt x="2651760" y="1178560"/>
                    <a:pt x="3138170" y="1146810"/>
                  </a:cubicBezTo>
                  <a:cubicBezTo>
                    <a:pt x="3623310" y="1116330"/>
                    <a:pt x="4470400" y="1005840"/>
                    <a:pt x="4587240" y="1040130"/>
                  </a:cubicBezTo>
                  <a:cubicBezTo>
                    <a:pt x="4605020" y="1046480"/>
                    <a:pt x="4608830" y="1052830"/>
                    <a:pt x="4615180" y="1061720"/>
                  </a:cubicBezTo>
                  <a:cubicBezTo>
                    <a:pt x="4621530" y="1070610"/>
                    <a:pt x="4624070" y="1085850"/>
                    <a:pt x="4622800" y="1096010"/>
                  </a:cubicBezTo>
                  <a:cubicBezTo>
                    <a:pt x="4620260" y="1107440"/>
                    <a:pt x="4613910" y="1120140"/>
                    <a:pt x="4605020" y="1126490"/>
                  </a:cubicBezTo>
                  <a:cubicBezTo>
                    <a:pt x="4596130" y="1134110"/>
                    <a:pt x="4582160" y="1140460"/>
                    <a:pt x="4572000" y="1137920"/>
                  </a:cubicBezTo>
                  <a:cubicBezTo>
                    <a:pt x="4560570" y="1135380"/>
                    <a:pt x="4563110" y="1115060"/>
                    <a:pt x="4541520" y="1106170"/>
                  </a:cubicBezTo>
                  <a:cubicBezTo>
                    <a:pt x="4381500" y="1036320"/>
                    <a:pt x="2632710" y="1127760"/>
                    <a:pt x="2153920" y="1083310"/>
                  </a:cubicBezTo>
                  <a:cubicBezTo>
                    <a:pt x="1945640" y="1064260"/>
                    <a:pt x="1739900" y="1060450"/>
                    <a:pt x="1709420" y="1005840"/>
                  </a:cubicBezTo>
                  <a:cubicBezTo>
                    <a:pt x="1694180" y="977900"/>
                    <a:pt x="1711960" y="929640"/>
                    <a:pt x="1755140" y="899160"/>
                  </a:cubicBezTo>
                  <a:cubicBezTo>
                    <a:pt x="1936750" y="775970"/>
                    <a:pt x="3319780" y="854710"/>
                    <a:pt x="3801110" y="834390"/>
                  </a:cubicBezTo>
                  <a:cubicBezTo>
                    <a:pt x="4064000" y="822960"/>
                    <a:pt x="4337050" y="782320"/>
                    <a:pt x="4409440" y="802640"/>
                  </a:cubicBezTo>
                  <a:cubicBezTo>
                    <a:pt x="4425950" y="807720"/>
                    <a:pt x="4432300" y="814070"/>
                    <a:pt x="4438650" y="822960"/>
                  </a:cubicBezTo>
                  <a:cubicBezTo>
                    <a:pt x="4443730" y="833120"/>
                    <a:pt x="4447540" y="847090"/>
                    <a:pt x="4446270" y="858520"/>
                  </a:cubicBezTo>
                  <a:cubicBezTo>
                    <a:pt x="4445000" y="869950"/>
                    <a:pt x="4437380" y="882650"/>
                    <a:pt x="4428490" y="890270"/>
                  </a:cubicBezTo>
                  <a:cubicBezTo>
                    <a:pt x="4420870" y="896620"/>
                    <a:pt x="4414520" y="899160"/>
                    <a:pt x="4395470" y="901700"/>
                  </a:cubicBezTo>
                  <a:cubicBezTo>
                    <a:pt x="4290061" y="919480"/>
                    <a:pt x="3727450" y="886460"/>
                    <a:pt x="3348990" y="882650"/>
                  </a:cubicBezTo>
                  <a:cubicBezTo>
                    <a:pt x="2899410" y="877570"/>
                    <a:pt x="2302510" y="886460"/>
                    <a:pt x="1874520" y="878840"/>
                  </a:cubicBezTo>
                  <a:cubicBezTo>
                    <a:pt x="1545590" y="873760"/>
                    <a:pt x="1098550" y="885190"/>
                    <a:pt x="1000760" y="850900"/>
                  </a:cubicBezTo>
                  <a:cubicBezTo>
                    <a:pt x="977900" y="843280"/>
                    <a:pt x="969010" y="835660"/>
                    <a:pt x="962660" y="822960"/>
                  </a:cubicBezTo>
                  <a:cubicBezTo>
                    <a:pt x="957580" y="810260"/>
                    <a:pt x="958850" y="788670"/>
                    <a:pt x="965200" y="775970"/>
                  </a:cubicBezTo>
                  <a:cubicBezTo>
                    <a:pt x="970280" y="765810"/>
                    <a:pt x="980440" y="759460"/>
                    <a:pt x="993140" y="754380"/>
                  </a:cubicBezTo>
                  <a:cubicBezTo>
                    <a:pt x="1010920" y="745490"/>
                    <a:pt x="1029970" y="741680"/>
                    <a:pt x="1066800" y="735330"/>
                  </a:cubicBezTo>
                  <a:cubicBezTo>
                    <a:pt x="1173480" y="718820"/>
                    <a:pt x="1464310" y="709930"/>
                    <a:pt x="1700530" y="698500"/>
                  </a:cubicBezTo>
                  <a:cubicBezTo>
                    <a:pt x="1998980" y="684530"/>
                    <a:pt x="2490470" y="664210"/>
                    <a:pt x="2716530" y="662940"/>
                  </a:cubicBezTo>
                  <a:cubicBezTo>
                    <a:pt x="2829560" y="661670"/>
                    <a:pt x="2931160" y="642620"/>
                    <a:pt x="2970530" y="668020"/>
                  </a:cubicBezTo>
                  <a:cubicBezTo>
                    <a:pt x="2988310" y="679450"/>
                    <a:pt x="2994660" y="703580"/>
                    <a:pt x="2993390" y="717550"/>
                  </a:cubicBezTo>
                  <a:cubicBezTo>
                    <a:pt x="2993390" y="728980"/>
                    <a:pt x="2984500" y="740410"/>
                    <a:pt x="2976880" y="748030"/>
                  </a:cubicBezTo>
                  <a:cubicBezTo>
                    <a:pt x="2967990" y="754380"/>
                    <a:pt x="2964180" y="755650"/>
                    <a:pt x="2943860" y="758190"/>
                  </a:cubicBezTo>
                  <a:cubicBezTo>
                    <a:pt x="2794000" y="782320"/>
                    <a:pt x="1337310" y="763270"/>
                    <a:pt x="951230" y="726440"/>
                  </a:cubicBezTo>
                  <a:cubicBezTo>
                    <a:pt x="791210" y="711200"/>
                    <a:pt x="664210" y="687070"/>
                    <a:pt x="614680" y="666750"/>
                  </a:cubicBezTo>
                  <a:cubicBezTo>
                    <a:pt x="598170" y="660400"/>
                    <a:pt x="591820" y="657860"/>
                    <a:pt x="585470" y="647700"/>
                  </a:cubicBezTo>
                  <a:cubicBezTo>
                    <a:pt x="577850" y="636270"/>
                    <a:pt x="574040" y="614680"/>
                    <a:pt x="579120" y="601980"/>
                  </a:cubicBezTo>
                  <a:cubicBezTo>
                    <a:pt x="582930" y="589280"/>
                    <a:pt x="595630" y="579120"/>
                    <a:pt x="613410" y="571500"/>
                  </a:cubicBezTo>
                  <a:cubicBezTo>
                    <a:pt x="640080" y="558800"/>
                    <a:pt x="671830" y="560070"/>
                    <a:pt x="740410" y="554990"/>
                  </a:cubicBezTo>
                  <a:cubicBezTo>
                    <a:pt x="1041400" y="534670"/>
                    <a:pt x="2537460" y="509270"/>
                    <a:pt x="3141980" y="505460"/>
                  </a:cubicBezTo>
                  <a:cubicBezTo>
                    <a:pt x="3509011" y="501650"/>
                    <a:pt x="3937000" y="455930"/>
                    <a:pt x="4027170" y="510540"/>
                  </a:cubicBezTo>
                  <a:cubicBezTo>
                    <a:pt x="4050031" y="524510"/>
                    <a:pt x="4055111" y="547370"/>
                    <a:pt x="4055111" y="563880"/>
                  </a:cubicBezTo>
                  <a:cubicBezTo>
                    <a:pt x="4055111" y="576580"/>
                    <a:pt x="4046220" y="589280"/>
                    <a:pt x="4037331" y="596900"/>
                  </a:cubicBezTo>
                  <a:cubicBezTo>
                    <a:pt x="4028440" y="604520"/>
                    <a:pt x="4023361" y="605790"/>
                    <a:pt x="4001770" y="609600"/>
                  </a:cubicBezTo>
                  <a:cubicBezTo>
                    <a:pt x="3816350" y="643890"/>
                    <a:pt x="1436370" y="643890"/>
                    <a:pt x="1250950" y="609600"/>
                  </a:cubicBezTo>
                  <a:cubicBezTo>
                    <a:pt x="1229360" y="605790"/>
                    <a:pt x="1224280" y="605790"/>
                    <a:pt x="1216660" y="596900"/>
                  </a:cubicBezTo>
                  <a:cubicBezTo>
                    <a:pt x="1206500" y="586740"/>
                    <a:pt x="1197610" y="565150"/>
                    <a:pt x="1198880" y="551180"/>
                  </a:cubicBezTo>
                  <a:cubicBezTo>
                    <a:pt x="1200150" y="538480"/>
                    <a:pt x="1207770" y="525780"/>
                    <a:pt x="1216660" y="518160"/>
                  </a:cubicBezTo>
                  <a:cubicBezTo>
                    <a:pt x="1225550" y="509270"/>
                    <a:pt x="1250950" y="504190"/>
                    <a:pt x="1250950" y="50419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9" name="Group 229"/>
          <p:cNvGrpSpPr/>
          <p:nvPr/>
        </p:nvGrpSpPr>
        <p:grpSpPr>
          <a:xfrm>
            <a:off x="7267938" y="4450402"/>
            <a:ext cx="3970020" cy="2105025"/>
            <a:chOff x="0" y="0"/>
            <a:chExt cx="5293360" cy="2806700"/>
          </a:xfrm>
        </p:grpSpPr>
        <p:sp>
          <p:nvSpPr>
            <p:cNvPr id="230" name="Freeform 230"/>
            <p:cNvSpPr/>
            <p:nvPr/>
          </p:nvSpPr>
          <p:spPr>
            <a:xfrm>
              <a:off x="45720" y="30480"/>
              <a:ext cx="5196841" cy="2764790"/>
            </a:xfrm>
            <a:custGeom>
              <a:avLst/>
              <a:gdLst/>
              <a:ahLst/>
              <a:cxnLst/>
              <a:rect l="l" t="t" r="r" b="b"/>
              <a:pathLst>
                <a:path w="5196841" h="2764790">
                  <a:moveTo>
                    <a:pt x="4617720" y="127000"/>
                  </a:moveTo>
                  <a:cubicBezTo>
                    <a:pt x="3709670" y="223520"/>
                    <a:pt x="3172460" y="325120"/>
                    <a:pt x="3061970" y="311150"/>
                  </a:cubicBezTo>
                  <a:cubicBezTo>
                    <a:pt x="3036570" y="308610"/>
                    <a:pt x="3026410" y="304800"/>
                    <a:pt x="3017520" y="294640"/>
                  </a:cubicBezTo>
                  <a:cubicBezTo>
                    <a:pt x="3008630" y="283210"/>
                    <a:pt x="3002280" y="261620"/>
                    <a:pt x="3006090" y="247650"/>
                  </a:cubicBezTo>
                  <a:cubicBezTo>
                    <a:pt x="3011170" y="233680"/>
                    <a:pt x="3026410" y="217170"/>
                    <a:pt x="3050540" y="209550"/>
                  </a:cubicBezTo>
                  <a:cubicBezTo>
                    <a:pt x="3106420" y="191770"/>
                    <a:pt x="3244850" y="237490"/>
                    <a:pt x="3376930" y="247650"/>
                  </a:cubicBezTo>
                  <a:cubicBezTo>
                    <a:pt x="3576320" y="261620"/>
                    <a:pt x="3920490" y="256540"/>
                    <a:pt x="4131310" y="267970"/>
                  </a:cubicBezTo>
                  <a:cubicBezTo>
                    <a:pt x="4283710" y="275590"/>
                    <a:pt x="4466590" y="283210"/>
                    <a:pt x="4523740" y="298450"/>
                  </a:cubicBezTo>
                  <a:cubicBezTo>
                    <a:pt x="4541520" y="303530"/>
                    <a:pt x="4549140" y="306070"/>
                    <a:pt x="4556760" y="313690"/>
                  </a:cubicBezTo>
                  <a:cubicBezTo>
                    <a:pt x="4564380" y="322580"/>
                    <a:pt x="4570730" y="336550"/>
                    <a:pt x="4570730" y="346710"/>
                  </a:cubicBezTo>
                  <a:cubicBezTo>
                    <a:pt x="4572000" y="358140"/>
                    <a:pt x="4566920" y="372110"/>
                    <a:pt x="4559300" y="381000"/>
                  </a:cubicBezTo>
                  <a:cubicBezTo>
                    <a:pt x="4552950" y="389890"/>
                    <a:pt x="4546600" y="393700"/>
                    <a:pt x="4528820" y="398780"/>
                  </a:cubicBezTo>
                  <a:cubicBezTo>
                    <a:pt x="4436110" y="424180"/>
                    <a:pt x="3738880" y="425450"/>
                    <a:pt x="3642360" y="408940"/>
                  </a:cubicBezTo>
                  <a:cubicBezTo>
                    <a:pt x="3623310" y="405130"/>
                    <a:pt x="3616960" y="403860"/>
                    <a:pt x="3609340" y="396240"/>
                  </a:cubicBezTo>
                  <a:cubicBezTo>
                    <a:pt x="3600450" y="388620"/>
                    <a:pt x="3594100" y="375920"/>
                    <a:pt x="3591560" y="364490"/>
                  </a:cubicBezTo>
                  <a:cubicBezTo>
                    <a:pt x="3590290" y="353060"/>
                    <a:pt x="3594100" y="339090"/>
                    <a:pt x="3600450" y="328930"/>
                  </a:cubicBezTo>
                  <a:cubicBezTo>
                    <a:pt x="3606800" y="320040"/>
                    <a:pt x="3613150" y="314960"/>
                    <a:pt x="3630930" y="308610"/>
                  </a:cubicBezTo>
                  <a:cubicBezTo>
                    <a:pt x="3704590" y="284480"/>
                    <a:pt x="4036060" y="303530"/>
                    <a:pt x="4265930" y="287020"/>
                  </a:cubicBezTo>
                  <a:cubicBezTo>
                    <a:pt x="4537710" y="267970"/>
                    <a:pt x="5063490" y="168910"/>
                    <a:pt x="5154930" y="189230"/>
                  </a:cubicBezTo>
                  <a:cubicBezTo>
                    <a:pt x="5172710" y="193040"/>
                    <a:pt x="5179060" y="198120"/>
                    <a:pt x="5185410" y="207010"/>
                  </a:cubicBezTo>
                  <a:cubicBezTo>
                    <a:pt x="5191760" y="215900"/>
                    <a:pt x="5196840" y="229870"/>
                    <a:pt x="5195570" y="241300"/>
                  </a:cubicBezTo>
                  <a:cubicBezTo>
                    <a:pt x="5195570" y="251460"/>
                    <a:pt x="5189220" y="265430"/>
                    <a:pt x="5181600" y="273050"/>
                  </a:cubicBezTo>
                  <a:cubicBezTo>
                    <a:pt x="5173980" y="280670"/>
                    <a:pt x="5166360" y="284480"/>
                    <a:pt x="5149850" y="287020"/>
                  </a:cubicBezTo>
                  <a:cubicBezTo>
                    <a:pt x="5095240" y="298450"/>
                    <a:pt x="4949190" y="273050"/>
                    <a:pt x="4791710" y="269240"/>
                  </a:cubicBezTo>
                  <a:cubicBezTo>
                    <a:pt x="4490720" y="260350"/>
                    <a:pt x="3597910" y="299720"/>
                    <a:pt x="3467100" y="267970"/>
                  </a:cubicBezTo>
                  <a:cubicBezTo>
                    <a:pt x="3441700" y="261620"/>
                    <a:pt x="3434080" y="256540"/>
                    <a:pt x="3425190" y="246380"/>
                  </a:cubicBezTo>
                  <a:cubicBezTo>
                    <a:pt x="3418840" y="237490"/>
                    <a:pt x="3416300" y="223520"/>
                    <a:pt x="3417570" y="212090"/>
                  </a:cubicBezTo>
                  <a:cubicBezTo>
                    <a:pt x="3418840" y="201930"/>
                    <a:pt x="3425190" y="187960"/>
                    <a:pt x="3434080" y="181610"/>
                  </a:cubicBezTo>
                  <a:cubicBezTo>
                    <a:pt x="3441700" y="173990"/>
                    <a:pt x="3448050" y="172720"/>
                    <a:pt x="3467100" y="168910"/>
                  </a:cubicBezTo>
                  <a:cubicBezTo>
                    <a:pt x="3533140" y="156210"/>
                    <a:pt x="3787140" y="166370"/>
                    <a:pt x="3958590" y="158750"/>
                  </a:cubicBezTo>
                  <a:cubicBezTo>
                    <a:pt x="4149090" y="151130"/>
                    <a:pt x="4483100" y="111760"/>
                    <a:pt x="4559300" y="120650"/>
                  </a:cubicBezTo>
                  <a:cubicBezTo>
                    <a:pt x="4577080" y="123190"/>
                    <a:pt x="4583430" y="124460"/>
                    <a:pt x="4591050" y="132080"/>
                  </a:cubicBezTo>
                  <a:cubicBezTo>
                    <a:pt x="4599940" y="138430"/>
                    <a:pt x="4607560" y="151130"/>
                    <a:pt x="4608830" y="161290"/>
                  </a:cubicBezTo>
                  <a:cubicBezTo>
                    <a:pt x="4611370" y="172720"/>
                    <a:pt x="4608830" y="186690"/>
                    <a:pt x="4602480" y="195580"/>
                  </a:cubicBezTo>
                  <a:cubicBezTo>
                    <a:pt x="4594860" y="205740"/>
                    <a:pt x="4582160" y="213360"/>
                    <a:pt x="4563110" y="218440"/>
                  </a:cubicBezTo>
                  <a:cubicBezTo>
                    <a:pt x="4530090" y="227330"/>
                    <a:pt x="4483100" y="213360"/>
                    <a:pt x="4413250" y="215900"/>
                  </a:cubicBezTo>
                  <a:cubicBezTo>
                    <a:pt x="4250690" y="220980"/>
                    <a:pt x="3855720" y="259080"/>
                    <a:pt x="3604260" y="285750"/>
                  </a:cubicBezTo>
                  <a:cubicBezTo>
                    <a:pt x="3383280" y="309880"/>
                    <a:pt x="3068320" y="378460"/>
                    <a:pt x="2983230" y="368300"/>
                  </a:cubicBezTo>
                  <a:cubicBezTo>
                    <a:pt x="2961640" y="365760"/>
                    <a:pt x="2950210" y="363220"/>
                    <a:pt x="2942590" y="353060"/>
                  </a:cubicBezTo>
                  <a:cubicBezTo>
                    <a:pt x="2933700" y="340360"/>
                    <a:pt x="2929890" y="312420"/>
                    <a:pt x="2936240" y="298450"/>
                  </a:cubicBezTo>
                  <a:cubicBezTo>
                    <a:pt x="2941320" y="287020"/>
                    <a:pt x="2959100" y="271780"/>
                    <a:pt x="2971800" y="273050"/>
                  </a:cubicBezTo>
                  <a:cubicBezTo>
                    <a:pt x="2989580" y="275590"/>
                    <a:pt x="3003550" y="326390"/>
                    <a:pt x="3027680" y="341630"/>
                  </a:cubicBezTo>
                  <a:cubicBezTo>
                    <a:pt x="3054350" y="358140"/>
                    <a:pt x="3079750" y="359410"/>
                    <a:pt x="3128010" y="365760"/>
                  </a:cubicBezTo>
                  <a:cubicBezTo>
                    <a:pt x="3238500" y="383540"/>
                    <a:pt x="3503930" y="391160"/>
                    <a:pt x="3694430" y="398780"/>
                  </a:cubicBezTo>
                  <a:cubicBezTo>
                    <a:pt x="3888740" y="407670"/>
                    <a:pt x="4161790" y="386080"/>
                    <a:pt x="4283710" y="412750"/>
                  </a:cubicBezTo>
                  <a:cubicBezTo>
                    <a:pt x="4340860" y="425450"/>
                    <a:pt x="4387850" y="443230"/>
                    <a:pt x="4404360" y="466090"/>
                  </a:cubicBezTo>
                  <a:cubicBezTo>
                    <a:pt x="4414520" y="481330"/>
                    <a:pt x="4413250" y="502920"/>
                    <a:pt x="4406900" y="515620"/>
                  </a:cubicBezTo>
                  <a:cubicBezTo>
                    <a:pt x="4400550" y="529590"/>
                    <a:pt x="4391660" y="535940"/>
                    <a:pt x="4367530" y="546100"/>
                  </a:cubicBezTo>
                  <a:cubicBezTo>
                    <a:pt x="4271010" y="589280"/>
                    <a:pt x="3868420" y="628650"/>
                    <a:pt x="3533140" y="679450"/>
                  </a:cubicBezTo>
                  <a:cubicBezTo>
                    <a:pt x="3021330" y="755650"/>
                    <a:pt x="1733550" y="867410"/>
                    <a:pt x="1600200" y="953770"/>
                  </a:cubicBezTo>
                  <a:cubicBezTo>
                    <a:pt x="1579880" y="967740"/>
                    <a:pt x="1586230" y="989330"/>
                    <a:pt x="1574800" y="993140"/>
                  </a:cubicBezTo>
                  <a:cubicBezTo>
                    <a:pt x="1563370" y="998220"/>
                    <a:pt x="1539240" y="991870"/>
                    <a:pt x="1529080" y="981710"/>
                  </a:cubicBezTo>
                  <a:cubicBezTo>
                    <a:pt x="1518920" y="970280"/>
                    <a:pt x="1512570" y="939800"/>
                    <a:pt x="1517650" y="924560"/>
                  </a:cubicBezTo>
                  <a:cubicBezTo>
                    <a:pt x="1521460" y="911860"/>
                    <a:pt x="1534160" y="900430"/>
                    <a:pt x="1553210" y="895350"/>
                  </a:cubicBezTo>
                  <a:cubicBezTo>
                    <a:pt x="1604010" y="878840"/>
                    <a:pt x="1706880" y="918210"/>
                    <a:pt x="1859280" y="925830"/>
                  </a:cubicBezTo>
                  <a:cubicBezTo>
                    <a:pt x="2303780" y="948690"/>
                    <a:pt x="4216400" y="885190"/>
                    <a:pt x="4478020" y="939800"/>
                  </a:cubicBezTo>
                  <a:cubicBezTo>
                    <a:pt x="4526280" y="949960"/>
                    <a:pt x="4547870" y="957580"/>
                    <a:pt x="4560570" y="974090"/>
                  </a:cubicBezTo>
                  <a:cubicBezTo>
                    <a:pt x="4569460" y="986790"/>
                    <a:pt x="4569460" y="1008380"/>
                    <a:pt x="4564380" y="1021080"/>
                  </a:cubicBezTo>
                  <a:cubicBezTo>
                    <a:pt x="4560570" y="1031240"/>
                    <a:pt x="4552950" y="1038860"/>
                    <a:pt x="4540250" y="1046480"/>
                  </a:cubicBezTo>
                  <a:cubicBezTo>
                    <a:pt x="4519930" y="1059180"/>
                    <a:pt x="4488180" y="1069340"/>
                    <a:pt x="4445000" y="1078230"/>
                  </a:cubicBezTo>
                  <a:cubicBezTo>
                    <a:pt x="4366260" y="1096010"/>
                    <a:pt x="4259580" y="1103630"/>
                    <a:pt x="4091940" y="1112520"/>
                  </a:cubicBezTo>
                  <a:cubicBezTo>
                    <a:pt x="3676650" y="1136650"/>
                    <a:pt x="2233930" y="1156970"/>
                    <a:pt x="1921510" y="1150620"/>
                  </a:cubicBezTo>
                  <a:cubicBezTo>
                    <a:pt x="1835150" y="1148080"/>
                    <a:pt x="1785620" y="1156970"/>
                    <a:pt x="1756410" y="1140460"/>
                  </a:cubicBezTo>
                  <a:cubicBezTo>
                    <a:pt x="1741170" y="1132840"/>
                    <a:pt x="1732280" y="1116330"/>
                    <a:pt x="1731010" y="1104900"/>
                  </a:cubicBezTo>
                  <a:cubicBezTo>
                    <a:pt x="1728470" y="1093470"/>
                    <a:pt x="1731010" y="1079500"/>
                    <a:pt x="1738630" y="1071880"/>
                  </a:cubicBezTo>
                  <a:cubicBezTo>
                    <a:pt x="1746250" y="1061720"/>
                    <a:pt x="1756410" y="1055370"/>
                    <a:pt x="1776730" y="1050290"/>
                  </a:cubicBezTo>
                  <a:cubicBezTo>
                    <a:pt x="1831340" y="1037590"/>
                    <a:pt x="1955800" y="1060450"/>
                    <a:pt x="2090420" y="1064260"/>
                  </a:cubicBezTo>
                  <a:cubicBezTo>
                    <a:pt x="2334260" y="1069340"/>
                    <a:pt x="2810510" y="1060450"/>
                    <a:pt x="3124200" y="1065530"/>
                  </a:cubicBezTo>
                  <a:cubicBezTo>
                    <a:pt x="3387090" y="1070610"/>
                    <a:pt x="3634740" y="1080770"/>
                    <a:pt x="3845560" y="1090930"/>
                  </a:cubicBezTo>
                  <a:cubicBezTo>
                    <a:pt x="4009390" y="1098550"/>
                    <a:pt x="4221480" y="1083310"/>
                    <a:pt x="4283710" y="1115060"/>
                  </a:cubicBezTo>
                  <a:cubicBezTo>
                    <a:pt x="4305300" y="1126490"/>
                    <a:pt x="4316730" y="1143000"/>
                    <a:pt x="4318000" y="1158240"/>
                  </a:cubicBezTo>
                  <a:cubicBezTo>
                    <a:pt x="4319270" y="1173480"/>
                    <a:pt x="4305300" y="1195070"/>
                    <a:pt x="4290060" y="1206500"/>
                  </a:cubicBezTo>
                  <a:cubicBezTo>
                    <a:pt x="4268470" y="1221740"/>
                    <a:pt x="4246880" y="1220470"/>
                    <a:pt x="4192270" y="1225550"/>
                  </a:cubicBezTo>
                  <a:cubicBezTo>
                    <a:pt x="3896360" y="1253490"/>
                    <a:pt x="1863090" y="1216660"/>
                    <a:pt x="1362710" y="1225550"/>
                  </a:cubicBezTo>
                  <a:cubicBezTo>
                    <a:pt x="1182370" y="1229360"/>
                    <a:pt x="1049020" y="1248410"/>
                    <a:pt x="993140" y="1239520"/>
                  </a:cubicBezTo>
                  <a:cubicBezTo>
                    <a:pt x="976630" y="1236980"/>
                    <a:pt x="969010" y="1235710"/>
                    <a:pt x="961390" y="1228090"/>
                  </a:cubicBezTo>
                  <a:cubicBezTo>
                    <a:pt x="952500" y="1219200"/>
                    <a:pt x="944880" y="1200150"/>
                    <a:pt x="944880" y="1187450"/>
                  </a:cubicBezTo>
                  <a:cubicBezTo>
                    <a:pt x="944880" y="1176020"/>
                    <a:pt x="952500" y="1164590"/>
                    <a:pt x="960120" y="1156970"/>
                  </a:cubicBezTo>
                  <a:cubicBezTo>
                    <a:pt x="967740" y="1149350"/>
                    <a:pt x="975360" y="1145540"/>
                    <a:pt x="991870" y="1144270"/>
                  </a:cubicBezTo>
                  <a:cubicBezTo>
                    <a:pt x="1037590" y="1137920"/>
                    <a:pt x="1131570" y="1169670"/>
                    <a:pt x="1266190" y="1183640"/>
                  </a:cubicBezTo>
                  <a:cubicBezTo>
                    <a:pt x="1634490" y="1221740"/>
                    <a:pt x="3036570" y="1277620"/>
                    <a:pt x="3341370" y="1311910"/>
                  </a:cubicBezTo>
                  <a:cubicBezTo>
                    <a:pt x="3427730" y="1320800"/>
                    <a:pt x="3479800" y="1318260"/>
                    <a:pt x="3507740" y="1338580"/>
                  </a:cubicBezTo>
                  <a:cubicBezTo>
                    <a:pt x="3521710" y="1348740"/>
                    <a:pt x="3528060" y="1366520"/>
                    <a:pt x="3528060" y="1379220"/>
                  </a:cubicBezTo>
                  <a:cubicBezTo>
                    <a:pt x="3529330" y="1390650"/>
                    <a:pt x="3522980" y="1404620"/>
                    <a:pt x="3516630" y="1412240"/>
                  </a:cubicBezTo>
                  <a:cubicBezTo>
                    <a:pt x="3509010" y="1421130"/>
                    <a:pt x="3503930" y="1423670"/>
                    <a:pt x="3484880" y="1428750"/>
                  </a:cubicBezTo>
                  <a:cubicBezTo>
                    <a:pt x="3373120" y="1456690"/>
                    <a:pt x="2672080" y="1427480"/>
                    <a:pt x="2266950" y="1431290"/>
                  </a:cubicBezTo>
                  <a:cubicBezTo>
                    <a:pt x="1861820" y="1436370"/>
                    <a:pt x="1267460" y="1449070"/>
                    <a:pt x="1056640" y="1456690"/>
                  </a:cubicBezTo>
                  <a:cubicBezTo>
                    <a:pt x="980440" y="1460500"/>
                    <a:pt x="943610" y="1459230"/>
                    <a:pt x="902970" y="1465580"/>
                  </a:cubicBezTo>
                  <a:cubicBezTo>
                    <a:pt x="876300" y="1470660"/>
                    <a:pt x="854710" y="1484630"/>
                    <a:pt x="836930" y="1483360"/>
                  </a:cubicBezTo>
                  <a:cubicBezTo>
                    <a:pt x="824230" y="1483360"/>
                    <a:pt x="811530" y="1480820"/>
                    <a:pt x="802640" y="1473200"/>
                  </a:cubicBezTo>
                  <a:cubicBezTo>
                    <a:pt x="793750" y="1464310"/>
                    <a:pt x="783590" y="1443990"/>
                    <a:pt x="783590" y="1431290"/>
                  </a:cubicBezTo>
                  <a:cubicBezTo>
                    <a:pt x="783590" y="1419860"/>
                    <a:pt x="791210" y="1405890"/>
                    <a:pt x="798830" y="1398270"/>
                  </a:cubicBezTo>
                  <a:cubicBezTo>
                    <a:pt x="806450" y="1390650"/>
                    <a:pt x="817880" y="1383030"/>
                    <a:pt x="830580" y="1384300"/>
                  </a:cubicBezTo>
                  <a:cubicBezTo>
                    <a:pt x="852170" y="1385570"/>
                    <a:pt x="882650" y="1427480"/>
                    <a:pt x="910590" y="1438910"/>
                  </a:cubicBezTo>
                  <a:cubicBezTo>
                    <a:pt x="933450" y="1450340"/>
                    <a:pt x="943610" y="1451610"/>
                    <a:pt x="981710" y="1457960"/>
                  </a:cubicBezTo>
                  <a:cubicBezTo>
                    <a:pt x="1117600" y="1477010"/>
                    <a:pt x="1534160" y="1487170"/>
                    <a:pt x="1913890" y="1498600"/>
                  </a:cubicBezTo>
                  <a:cubicBezTo>
                    <a:pt x="2510790" y="1516380"/>
                    <a:pt x="4052570" y="1504950"/>
                    <a:pt x="4216400" y="1537970"/>
                  </a:cubicBezTo>
                  <a:cubicBezTo>
                    <a:pt x="4236720" y="1541780"/>
                    <a:pt x="4241800" y="1543050"/>
                    <a:pt x="4249420" y="1551940"/>
                  </a:cubicBezTo>
                  <a:cubicBezTo>
                    <a:pt x="4258310" y="1560830"/>
                    <a:pt x="4265930" y="1582420"/>
                    <a:pt x="4264660" y="1595120"/>
                  </a:cubicBezTo>
                  <a:cubicBezTo>
                    <a:pt x="4264660" y="1606550"/>
                    <a:pt x="4255770" y="1619250"/>
                    <a:pt x="4248150" y="1626870"/>
                  </a:cubicBezTo>
                  <a:cubicBezTo>
                    <a:pt x="4239260" y="1633220"/>
                    <a:pt x="4235450" y="1634490"/>
                    <a:pt x="4213860" y="1638300"/>
                  </a:cubicBezTo>
                  <a:cubicBezTo>
                    <a:pt x="4033520" y="1670050"/>
                    <a:pt x="1659890" y="1676400"/>
                    <a:pt x="1483360" y="1643380"/>
                  </a:cubicBezTo>
                  <a:cubicBezTo>
                    <a:pt x="1464310" y="1640840"/>
                    <a:pt x="1459230" y="1639570"/>
                    <a:pt x="1451610" y="1631950"/>
                  </a:cubicBezTo>
                  <a:cubicBezTo>
                    <a:pt x="1442720" y="1621790"/>
                    <a:pt x="1433830" y="1592580"/>
                    <a:pt x="1438910" y="1578610"/>
                  </a:cubicBezTo>
                  <a:cubicBezTo>
                    <a:pt x="1443990" y="1564640"/>
                    <a:pt x="1463040" y="1551940"/>
                    <a:pt x="1483360" y="1548130"/>
                  </a:cubicBezTo>
                  <a:cubicBezTo>
                    <a:pt x="1522730" y="1541780"/>
                    <a:pt x="1569720" y="1581150"/>
                    <a:pt x="1663700" y="1593850"/>
                  </a:cubicBezTo>
                  <a:cubicBezTo>
                    <a:pt x="1981200" y="1635760"/>
                    <a:pt x="3275330" y="1605280"/>
                    <a:pt x="3783330" y="1621790"/>
                  </a:cubicBezTo>
                  <a:cubicBezTo>
                    <a:pt x="4067810" y="1631950"/>
                    <a:pt x="4366260" y="1616710"/>
                    <a:pt x="4450080" y="1658620"/>
                  </a:cubicBezTo>
                  <a:cubicBezTo>
                    <a:pt x="4474210" y="1671320"/>
                    <a:pt x="4485640" y="1689100"/>
                    <a:pt x="4486910" y="1704340"/>
                  </a:cubicBezTo>
                  <a:cubicBezTo>
                    <a:pt x="4488180" y="1720850"/>
                    <a:pt x="4479290" y="1741170"/>
                    <a:pt x="4457700" y="1756410"/>
                  </a:cubicBezTo>
                  <a:cubicBezTo>
                    <a:pt x="4394200" y="1798320"/>
                    <a:pt x="4108450" y="1807210"/>
                    <a:pt x="3971290" y="1821180"/>
                  </a:cubicBezTo>
                  <a:cubicBezTo>
                    <a:pt x="3872230" y="1831340"/>
                    <a:pt x="3848100" y="1835150"/>
                    <a:pt x="3712210" y="1841500"/>
                  </a:cubicBezTo>
                  <a:cubicBezTo>
                    <a:pt x="3218180" y="1860550"/>
                    <a:pt x="687070" y="1849120"/>
                    <a:pt x="280670" y="1854200"/>
                  </a:cubicBezTo>
                  <a:cubicBezTo>
                    <a:pt x="194310" y="1855470"/>
                    <a:pt x="151130" y="1847850"/>
                    <a:pt x="121920" y="1858010"/>
                  </a:cubicBezTo>
                  <a:cubicBezTo>
                    <a:pt x="109220" y="1863090"/>
                    <a:pt x="107950" y="1874520"/>
                    <a:pt x="99060" y="1875790"/>
                  </a:cubicBezTo>
                  <a:cubicBezTo>
                    <a:pt x="87630" y="1877060"/>
                    <a:pt x="64770" y="1866900"/>
                    <a:pt x="57150" y="1856740"/>
                  </a:cubicBezTo>
                  <a:cubicBezTo>
                    <a:pt x="49530" y="1845310"/>
                    <a:pt x="44450" y="1823720"/>
                    <a:pt x="49530" y="1811020"/>
                  </a:cubicBezTo>
                  <a:cubicBezTo>
                    <a:pt x="55880" y="1797050"/>
                    <a:pt x="66040" y="1786890"/>
                    <a:pt x="95250" y="1778000"/>
                  </a:cubicBezTo>
                  <a:cubicBezTo>
                    <a:pt x="262890" y="1723390"/>
                    <a:pt x="1449070" y="1784350"/>
                    <a:pt x="2001520" y="1807210"/>
                  </a:cubicBezTo>
                  <a:cubicBezTo>
                    <a:pt x="2428240" y="1824990"/>
                    <a:pt x="3027680" y="1856740"/>
                    <a:pt x="3134360" y="1885950"/>
                  </a:cubicBezTo>
                  <a:cubicBezTo>
                    <a:pt x="3153410" y="1891030"/>
                    <a:pt x="3158490" y="1893570"/>
                    <a:pt x="3166110" y="1902460"/>
                  </a:cubicBezTo>
                  <a:cubicBezTo>
                    <a:pt x="3173730" y="1910080"/>
                    <a:pt x="3178810" y="1924050"/>
                    <a:pt x="3178810" y="1934210"/>
                  </a:cubicBezTo>
                  <a:cubicBezTo>
                    <a:pt x="3178810" y="1945640"/>
                    <a:pt x="3173730" y="1959610"/>
                    <a:pt x="3167380" y="1967230"/>
                  </a:cubicBezTo>
                  <a:cubicBezTo>
                    <a:pt x="3159760" y="1976120"/>
                    <a:pt x="3155950" y="1979930"/>
                    <a:pt x="3136900" y="1985010"/>
                  </a:cubicBezTo>
                  <a:cubicBezTo>
                    <a:pt x="3001010" y="2019300"/>
                    <a:pt x="1576070" y="2053590"/>
                    <a:pt x="1409700" y="1988820"/>
                  </a:cubicBezTo>
                  <a:cubicBezTo>
                    <a:pt x="1376680" y="1976120"/>
                    <a:pt x="1355090" y="1950720"/>
                    <a:pt x="1358900" y="1941830"/>
                  </a:cubicBezTo>
                  <a:cubicBezTo>
                    <a:pt x="1367790" y="1921510"/>
                    <a:pt x="1521460" y="1959610"/>
                    <a:pt x="1667510" y="1967230"/>
                  </a:cubicBezTo>
                  <a:cubicBezTo>
                    <a:pt x="2019300" y="1983740"/>
                    <a:pt x="3192780" y="1983740"/>
                    <a:pt x="3479800" y="1992630"/>
                  </a:cubicBezTo>
                  <a:cubicBezTo>
                    <a:pt x="3569970" y="1996440"/>
                    <a:pt x="3620770" y="1985010"/>
                    <a:pt x="3656330" y="2001520"/>
                  </a:cubicBezTo>
                  <a:cubicBezTo>
                    <a:pt x="3675380" y="2011680"/>
                    <a:pt x="3689350" y="2029460"/>
                    <a:pt x="3691890" y="2043430"/>
                  </a:cubicBezTo>
                  <a:cubicBezTo>
                    <a:pt x="3695700" y="2054860"/>
                    <a:pt x="3690620" y="2067560"/>
                    <a:pt x="3684270" y="2076450"/>
                  </a:cubicBezTo>
                  <a:cubicBezTo>
                    <a:pt x="3677920" y="2085340"/>
                    <a:pt x="3671570" y="2089150"/>
                    <a:pt x="3655060" y="2096770"/>
                  </a:cubicBezTo>
                  <a:cubicBezTo>
                    <a:pt x="3606800" y="2117090"/>
                    <a:pt x="3468370" y="2141220"/>
                    <a:pt x="3327400" y="2165350"/>
                  </a:cubicBezTo>
                  <a:cubicBezTo>
                    <a:pt x="3073400" y="2205990"/>
                    <a:pt x="2594610" y="2263140"/>
                    <a:pt x="2261870" y="2294890"/>
                  </a:cubicBezTo>
                  <a:cubicBezTo>
                    <a:pt x="1972310" y="2324100"/>
                    <a:pt x="1549400" y="2326640"/>
                    <a:pt x="1445260" y="2354580"/>
                  </a:cubicBezTo>
                  <a:cubicBezTo>
                    <a:pt x="1419860" y="2362200"/>
                    <a:pt x="1413510" y="2377440"/>
                    <a:pt x="1399540" y="2377440"/>
                  </a:cubicBezTo>
                  <a:cubicBezTo>
                    <a:pt x="1386840" y="2378710"/>
                    <a:pt x="1372870" y="2376170"/>
                    <a:pt x="1365250" y="2367280"/>
                  </a:cubicBezTo>
                  <a:cubicBezTo>
                    <a:pt x="1355090" y="2357120"/>
                    <a:pt x="1343660" y="2327910"/>
                    <a:pt x="1348740" y="2312670"/>
                  </a:cubicBezTo>
                  <a:cubicBezTo>
                    <a:pt x="1352550" y="2297430"/>
                    <a:pt x="1371600" y="2282190"/>
                    <a:pt x="1393190" y="2277110"/>
                  </a:cubicBezTo>
                  <a:cubicBezTo>
                    <a:pt x="1432560" y="2269490"/>
                    <a:pt x="1508760" y="2315210"/>
                    <a:pt x="1578610" y="2325370"/>
                  </a:cubicBezTo>
                  <a:cubicBezTo>
                    <a:pt x="1667510" y="2339340"/>
                    <a:pt x="1746250" y="2339340"/>
                    <a:pt x="1884680" y="2343150"/>
                  </a:cubicBezTo>
                  <a:cubicBezTo>
                    <a:pt x="2176780" y="2352040"/>
                    <a:pt x="2917190" y="2338070"/>
                    <a:pt x="3247390" y="2343150"/>
                  </a:cubicBezTo>
                  <a:cubicBezTo>
                    <a:pt x="3435350" y="2345690"/>
                    <a:pt x="3562350" y="2350770"/>
                    <a:pt x="3689350" y="2357120"/>
                  </a:cubicBezTo>
                  <a:cubicBezTo>
                    <a:pt x="3784600" y="2362200"/>
                    <a:pt x="3896360" y="2350770"/>
                    <a:pt x="3939540" y="2374900"/>
                  </a:cubicBezTo>
                  <a:cubicBezTo>
                    <a:pt x="3961130" y="2385060"/>
                    <a:pt x="3973830" y="2404110"/>
                    <a:pt x="3975100" y="2419350"/>
                  </a:cubicBezTo>
                  <a:cubicBezTo>
                    <a:pt x="3976370" y="2434590"/>
                    <a:pt x="3970020" y="2453640"/>
                    <a:pt x="3945890" y="2467610"/>
                  </a:cubicBezTo>
                  <a:cubicBezTo>
                    <a:pt x="3788410" y="2556510"/>
                    <a:pt x="2078990" y="2458720"/>
                    <a:pt x="1656080" y="2473960"/>
                  </a:cubicBezTo>
                  <a:cubicBezTo>
                    <a:pt x="1494790" y="2479040"/>
                    <a:pt x="1400810" y="2482850"/>
                    <a:pt x="1320800" y="2496820"/>
                  </a:cubicBezTo>
                  <a:cubicBezTo>
                    <a:pt x="1273810" y="2504440"/>
                    <a:pt x="1236980" y="2529840"/>
                    <a:pt x="1211580" y="2527300"/>
                  </a:cubicBezTo>
                  <a:cubicBezTo>
                    <a:pt x="1196340" y="2526030"/>
                    <a:pt x="1186180" y="2518410"/>
                    <a:pt x="1178560" y="2510790"/>
                  </a:cubicBezTo>
                  <a:cubicBezTo>
                    <a:pt x="1170940" y="2501900"/>
                    <a:pt x="1164590" y="2487930"/>
                    <a:pt x="1164590" y="2476500"/>
                  </a:cubicBezTo>
                  <a:cubicBezTo>
                    <a:pt x="1164590" y="2465070"/>
                    <a:pt x="1169670" y="2451100"/>
                    <a:pt x="1177290" y="2442210"/>
                  </a:cubicBezTo>
                  <a:cubicBezTo>
                    <a:pt x="1184910" y="2433320"/>
                    <a:pt x="1195070" y="2426970"/>
                    <a:pt x="1209040" y="2424430"/>
                  </a:cubicBezTo>
                  <a:cubicBezTo>
                    <a:pt x="1230630" y="2420620"/>
                    <a:pt x="1253490" y="2433320"/>
                    <a:pt x="1297940" y="2437130"/>
                  </a:cubicBezTo>
                  <a:cubicBezTo>
                    <a:pt x="1421130" y="2446020"/>
                    <a:pt x="1734820" y="2446020"/>
                    <a:pt x="2006600" y="2446020"/>
                  </a:cubicBezTo>
                  <a:cubicBezTo>
                    <a:pt x="2374900" y="2446020"/>
                    <a:pt x="3177540" y="2397760"/>
                    <a:pt x="3308350" y="2428240"/>
                  </a:cubicBezTo>
                  <a:cubicBezTo>
                    <a:pt x="3332480" y="2434590"/>
                    <a:pt x="3341370" y="2439670"/>
                    <a:pt x="3348990" y="2449830"/>
                  </a:cubicBezTo>
                  <a:cubicBezTo>
                    <a:pt x="3356610" y="2458720"/>
                    <a:pt x="3359150" y="2472690"/>
                    <a:pt x="3357880" y="2484120"/>
                  </a:cubicBezTo>
                  <a:cubicBezTo>
                    <a:pt x="3356610" y="2495550"/>
                    <a:pt x="3350260" y="2508250"/>
                    <a:pt x="3342640" y="2515870"/>
                  </a:cubicBezTo>
                  <a:cubicBezTo>
                    <a:pt x="3333750" y="2523490"/>
                    <a:pt x="3328670" y="2524760"/>
                    <a:pt x="3309620" y="2528570"/>
                  </a:cubicBezTo>
                  <a:cubicBezTo>
                    <a:pt x="3173730" y="2552700"/>
                    <a:pt x="1831340" y="2546350"/>
                    <a:pt x="1678940" y="2495550"/>
                  </a:cubicBezTo>
                  <a:cubicBezTo>
                    <a:pt x="1651000" y="2486660"/>
                    <a:pt x="1639570" y="2477770"/>
                    <a:pt x="1634490" y="2463800"/>
                  </a:cubicBezTo>
                  <a:cubicBezTo>
                    <a:pt x="1629410" y="2451100"/>
                    <a:pt x="1631950" y="2429510"/>
                    <a:pt x="1639570" y="2419350"/>
                  </a:cubicBezTo>
                  <a:cubicBezTo>
                    <a:pt x="1648460" y="2407920"/>
                    <a:pt x="1658620" y="2404110"/>
                    <a:pt x="1680210" y="2399030"/>
                  </a:cubicBezTo>
                  <a:cubicBezTo>
                    <a:pt x="1743710" y="2385060"/>
                    <a:pt x="1926590" y="2411730"/>
                    <a:pt x="2087880" y="2415540"/>
                  </a:cubicBezTo>
                  <a:cubicBezTo>
                    <a:pt x="2324100" y="2420620"/>
                    <a:pt x="2738120" y="2425700"/>
                    <a:pt x="2957830" y="2418080"/>
                  </a:cubicBezTo>
                  <a:cubicBezTo>
                    <a:pt x="3089910" y="2414270"/>
                    <a:pt x="3227070" y="2386330"/>
                    <a:pt x="3277870" y="2397760"/>
                  </a:cubicBezTo>
                  <a:cubicBezTo>
                    <a:pt x="3295650" y="2401570"/>
                    <a:pt x="3303270" y="2406650"/>
                    <a:pt x="3309620" y="2415540"/>
                  </a:cubicBezTo>
                  <a:cubicBezTo>
                    <a:pt x="3317240" y="2424430"/>
                    <a:pt x="3322320" y="2438400"/>
                    <a:pt x="3322320" y="2449830"/>
                  </a:cubicBezTo>
                  <a:cubicBezTo>
                    <a:pt x="3322320" y="2461260"/>
                    <a:pt x="3315970" y="2475230"/>
                    <a:pt x="3308350" y="2484120"/>
                  </a:cubicBezTo>
                  <a:cubicBezTo>
                    <a:pt x="3300730" y="2491740"/>
                    <a:pt x="3295650" y="2494280"/>
                    <a:pt x="3275330" y="2500630"/>
                  </a:cubicBezTo>
                  <a:cubicBezTo>
                    <a:pt x="3159760" y="2531110"/>
                    <a:pt x="2358390" y="2543810"/>
                    <a:pt x="2024380" y="2584450"/>
                  </a:cubicBezTo>
                  <a:cubicBezTo>
                    <a:pt x="1798320" y="2612390"/>
                    <a:pt x="1540510" y="2653030"/>
                    <a:pt x="1461770" y="2683510"/>
                  </a:cubicBezTo>
                  <a:cubicBezTo>
                    <a:pt x="1438910" y="2692400"/>
                    <a:pt x="1435100" y="2710180"/>
                    <a:pt x="1421130" y="2710180"/>
                  </a:cubicBezTo>
                  <a:cubicBezTo>
                    <a:pt x="1405890" y="2710180"/>
                    <a:pt x="1376680" y="2689860"/>
                    <a:pt x="1371600" y="2674620"/>
                  </a:cubicBezTo>
                  <a:cubicBezTo>
                    <a:pt x="1366520" y="2658110"/>
                    <a:pt x="1377950" y="2626360"/>
                    <a:pt x="1388110" y="2614930"/>
                  </a:cubicBezTo>
                  <a:cubicBezTo>
                    <a:pt x="1393190" y="2607310"/>
                    <a:pt x="1397000" y="2607310"/>
                    <a:pt x="1410970" y="2603500"/>
                  </a:cubicBezTo>
                  <a:cubicBezTo>
                    <a:pt x="1469390" y="2590800"/>
                    <a:pt x="1715770" y="2617470"/>
                    <a:pt x="1908810" y="2621280"/>
                  </a:cubicBezTo>
                  <a:cubicBezTo>
                    <a:pt x="2181860" y="2626360"/>
                    <a:pt x="2790190" y="2603500"/>
                    <a:pt x="2893060" y="2621280"/>
                  </a:cubicBezTo>
                  <a:cubicBezTo>
                    <a:pt x="2912110" y="2625090"/>
                    <a:pt x="2918460" y="2627630"/>
                    <a:pt x="2927350" y="2635250"/>
                  </a:cubicBezTo>
                  <a:cubicBezTo>
                    <a:pt x="2934970" y="2642870"/>
                    <a:pt x="2942590" y="2655570"/>
                    <a:pt x="2943860" y="2667000"/>
                  </a:cubicBezTo>
                  <a:cubicBezTo>
                    <a:pt x="2945130" y="2678430"/>
                    <a:pt x="2941320" y="2692400"/>
                    <a:pt x="2934970" y="2702560"/>
                  </a:cubicBezTo>
                  <a:cubicBezTo>
                    <a:pt x="2928620" y="2711450"/>
                    <a:pt x="2924810" y="2716530"/>
                    <a:pt x="2904490" y="2722880"/>
                  </a:cubicBezTo>
                  <a:cubicBezTo>
                    <a:pt x="2771140" y="2763520"/>
                    <a:pt x="1611630" y="2727960"/>
                    <a:pt x="1169670" y="2716530"/>
                  </a:cubicBezTo>
                  <a:cubicBezTo>
                    <a:pt x="896620" y="2708910"/>
                    <a:pt x="588010" y="2702560"/>
                    <a:pt x="506730" y="2684780"/>
                  </a:cubicBezTo>
                  <a:cubicBezTo>
                    <a:pt x="487680" y="2679700"/>
                    <a:pt x="481330" y="2678430"/>
                    <a:pt x="473710" y="2669540"/>
                  </a:cubicBezTo>
                  <a:cubicBezTo>
                    <a:pt x="464820" y="2661920"/>
                    <a:pt x="458470" y="2647950"/>
                    <a:pt x="457200" y="2636520"/>
                  </a:cubicBezTo>
                  <a:cubicBezTo>
                    <a:pt x="455930" y="2625090"/>
                    <a:pt x="459740" y="2609850"/>
                    <a:pt x="467360" y="2600960"/>
                  </a:cubicBezTo>
                  <a:cubicBezTo>
                    <a:pt x="476250" y="2590800"/>
                    <a:pt x="491490" y="2584450"/>
                    <a:pt x="511810" y="2580640"/>
                  </a:cubicBezTo>
                  <a:cubicBezTo>
                    <a:pt x="544830" y="2574290"/>
                    <a:pt x="580390" y="2589530"/>
                    <a:pt x="654050" y="2593340"/>
                  </a:cubicBezTo>
                  <a:cubicBezTo>
                    <a:pt x="901700" y="2607310"/>
                    <a:pt x="2127250" y="2569210"/>
                    <a:pt x="2279650" y="2620010"/>
                  </a:cubicBezTo>
                  <a:cubicBezTo>
                    <a:pt x="2308860" y="2628900"/>
                    <a:pt x="2320290" y="2637790"/>
                    <a:pt x="2325370" y="2653030"/>
                  </a:cubicBezTo>
                  <a:cubicBezTo>
                    <a:pt x="2330450" y="2667000"/>
                    <a:pt x="2320290" y="2694940"/>
                    <a:pt x="2310130" y="2706370"/>
                  </a:cubicBezTo>
                  <a:cubicBezTo>
                    <a:pt x="2302510" y="2713990"/>
                    <a:pt x="2294890" y="2715260"/>
                    <a:pt x="2278380" y="2717800"/>
                  </a:cubicBezTo>
                  <a:cubicBezTo>
                    <a:pt x="2222500" y="2725420"/>
                    <a:pt x="2068830" y="2698750"/>
                    <a:pt x="1913890" y="2693670"/>
                  </a:cubicBezTo>
                  <a:cubicBezTo>
                    <a:pt x="1642110" y="2683510"/>
                    <a:pt x="895350" y="2713990"/>
                    <a:pt x="792480" y="2680970"/>
                  </a:cubicBezTo>
                  <a:cubicBezTo>
                    <a:pt x="774700" y="2674620"/>
                    <a:pt x="769620" y="2669540"/>
                    <a:pt x="763270" y="2660650"/>
                  </a:cubicBezTo>
                  <a:cubicBezTo>
                    <a:pt x="756920" y="2651760"/>
                    <a:pt x="751840" y="2637790"/>
                    <a:pt x="754380" y="2626360"/>
                  </a:cubicBezTo>
                  <a:cubicBezTo>
                    <a:pt x="758190" y="2611120"/>
                    <a:pt x="769620" y="2593340"/>
                    <a:pt x="792480" y="2583180"/>
                  </a:cubicBezTo>
                  <a:cubicBezTo>
                    <a:pt x="854710" y="2555240"/>
                    <a:pt x="1066800" y="2584450"/>
                    <a:pt x="1197610" y="2578100"/>
                  </a:cubicBezTo>
                  <a:cubicBezTo>
                    <a:pt x="1320800" y="2571750"/>
                    <a:pt x="1479550" y="2562860"/>
                    <a:pt x="1557020" y="2548890"/>
                  </a:cubicBezTo>
                  <a:cubicBezTo>
                    <a:pt x="1593850" y="2542540"/>
                    <a:pt x="1616710" y="2527300"/>
                    <a:pt x="1638300" y="2526030"/>
                  </a:cubicBezTo>
                  <a:cubicBezTo>
                    <a:pt x="1652270" y="2526030"/>
                    <a:pt x="1664970" y="2528570"/>
                    <a:pt x="1673860" y="2534920"/>
                  </a:cubicBezTo>
                  <a:cubicBezTo>
                    <a:pt x="1684020" y="2540000"/>
                    <a:pt x="1692910" y="2552700"/>
                    <a:pt x="1695450" y="2564130"/>
                  </a:cubicBezTo>
                  <a:cubicBezTo>
                    <a:pt x="1697990" y="2574290"/>
                    <a:pt x="1696720" y="2589530"/>
                    <a:pt x="1691640" y="2599690"/>
                  </a:cubicBezTo>
                  <a:cubicBezTo>
                    <a:pt x="1686560" y="2609850"/>
                    <a:pt x="1680210" y="2621280"/>
                    <a:pt x="1664970" y="2625090"/>
                  </a:cubicBezTo>
                  <a:cubicBezTo>
                    <a:pt x="1626870" y="2633980"/>
                    <a:pt x="1531620" y="2570480"/>
                    <a:pt x="1427480" y="2551430"/>
                  </a:cubicBezTo>
                  <a:cubicBezTo>
                    <a:pt x="1240790" y="2517140"/>
                    <a:pt x="720090" y="2520950"/>
                    <a:pt x="629920" y="2499360"/>
                  </a:cubicBezTo>
                  <a:cubicBezTo>
                    <a:pt x="610870" y="2494280"/>
                    <a:pt x="604520" y="2493010"/>
                    <a:pt x="596900" y="2485390"/>
                  </a:cubicBezTo>
                  <a:cubicBezTo>
                    <a:pt x="588010" y="2476500"/>
                    <a:pt x="581660" y="2462530"/>
                    <a:pt x="580390" y="2452370"/>
                  </a:cubicBezTo>
                  <a:cubicBezTo>
                    <a:pt x="580390" y="2440940"/>
                    <a:pt x="584200" y="2425700"/>
                    <a:pt x="591820" y="2416810"/>
                  </a:cubicBezTo>
                  <a:cubicBezTo>
                    <a:pt x="598170" y="2407920"/>
                    <a:pt x="603250" y="2404110"/>
                    <a:pt x="622300" y="2397760"/>
                  </a:cubicBezTo>
                  <a:cubicBezTo>
                    <a:pt x="713740" y="2364740"/>
                    <a:pt x="1389380" y="2322830"/>
                    <a:pt x="1506220" y="2288540"/>
                  </a:cubicBezTo>
                  <a:cubicBezTo>
                    <a:pt x="1537970" y="2278380"/>
                    <a:pt x="1544320" y="2261870"/>
                    <a:pt x="1562100" y="2260600"/>
                  </a:cubicBezTo>
                  <a:cubicBezTo>
                    <a:pt x="1577340" y="2259330"/>
                    <a:pt x="1597660" y="2265680"/>
                    <a:pt x="1606550" y="2275840"/>
                  </a:cubicBezTo>
                  <a:cubicBezTo>
                    <a:pt x="1616710" y="2288540"/>
                    <a:pt x="1620520" y="2319020"/>
                    <a:pt x="1614170" y="2332990"/>
                  </a:cubicBezTo>
                  <a:cubicBezTo>
                    <a:pt x="1609090" y="2345690"/>
                    <a:pt x="1596390" y="2354580"/>
                    <a:pt x="1576070" y="2359660"/>
                  </a:cubicBezTo>
                  <a:cubicBezTo>
                    <a:pt x="1527810" y="2373630"/>
                    <a:pt x="1422400" y="2345690"/>
                    <a:pt x="1305560" y="2341880"/>
                  </a:cubicBezTo>
                  <a:cubicBezTo>
                    <a:pt x="1088390" y="2332990"/>
                    <a:pt x="474980" y="2350770"/>
                    <a:pt x="377190" y="2331720"/>
                  </a:cubicBezTo>
                  <a:cubicBezTo>
                    <a:pt x="358140" y="2327910"/>
                    <a:pt x="351790" y="2326640"/>
                    <a:pt x="344170" y="2319020"/>
                  </a:cubicBezTo>
                  <a:cubicBezTo>
                    <a:pt x="335280" y="2311400"/>
                    <a:pt x="327660" y="2298700"/>
                    <a:pt x="327660" y="2287270"/>
                  </a:cubicBezTo>
                  <a:cubicBezTo>
                    <a:pt x="327660" y="2273300"/>
                    <a:pt x="336550" y="2250440"/>
                    <a:pt x="354330" y="2237740"/>
                  </a:cubicBezTo>
                  <a:cubicBezTo>
                    <a:pt x="384810" y="2216150"/>
                    <a:pt x="438150" y="2216150"/>
                    <a:pt x="519430" y="2207260"/>
                  </a:cubicBezTo>
                  <a:cubicBezTo>
                    <a:pt x="740410" y="2185670"/>
                    <a:pt x="1657350" y="2162810"/>
                    <a:pt x="1774190" y="2183130"/>
                  </a:cubicBezTo>
                  <a:cubicBezTo>
                    <a:pt x="1794510" y="2186940"/>
                    <a:pt x="1800860" y="2186940"/>
                    <a:pt x="1808480" y="2195830"/>
                  </a:cubicBezTo>
                  <a:cubicBezTo>
                    <a:pt x="1818640" y="2207260"/>
                    <a:pt x="1827530" y="2237740"/>
                    <a:pt x="1822450" y="2251710"/>
                  </a:cubicBezTo>
                  <a:cubicBezTo>
                    <a:pt x="1816100" y="2266950"/>
                    <a:pt x="1797050" y="2279650"/>
                    <a:pt x="1774190" y="2284730"/>
                  </a:cubicBezTo>
                  <a:cubicBezTo>
                    <a:pt x="1733550" y="2294890"/>
                    <a:pt x="1677670" y="2264410"/>
                    <a:pt x="1587500" y="2258060"/>
                  </a:cubicBezTo>
                  <a:cubicBezTo>
                    <a:pt x="1365250" y="2240280"/>
                    <a:pt x="586740" y="2268220"/>
                    <a:pt x="417830" y="2242820"/>
                  </a:cubicBezTo>
                  <a:cubicBezTo>
                    <a:pt x="369570" y="2235200"/>
                    <a:pt x="342900" y="2233930"/>
                    <a:pt x="326390" y="2216150"/>
                  </a:cubicBezTo>
                  <a:cubicBezTo>
                    <a:pt x="312420" y="2202180"/>
                    <a:pt x="307340" y="2170430"/>
                    <a:pt x="311150" y="2155190"/>
                  </a:cubicBezTo>
                  <a:cubicBezTo>
                    <a:pt x="313690" y="2142490"/>
                    <a:pt x="322580" y="2133600"/>
                    <a:pt x="336550" y="2124710"/>
                  </a:cubicBezTo>
                  <a:cubicBezTo>
                    <a:pt x="363220" y="2106930"/>
                    <a:pt x="415290" y="2089150"/>
                    <a:pt x="472440" y="2076450"/>
                  </a:cubicBezTo>
                  <a:cubicBezTo>
                    <a:pt x="563880" y="2057400"/>
                    <a:pt x="697230" y="2051050"/>
                    <a:pt x="836930" y="2043430"/>
                  </a:cubicBezTo>
                  <a:cubicBezTo>
                    <a:pt x="1027430" y="2034540"/>
                    <a:pt x="1430020" y="2020570"/>
                    <a:pt x="1512570" y="2034540"/>
                  </a:cubicBezTo>
                  <a:cubicBezTo>
                    <a:pt x="1531620" y="2037080"/>
                    <a:pt x="1539240" y="2038350"/>
                    <a:pt x="1546860" y="2047240"/>
                  </a:cubicBezTo>
                  <a:cubicBezTo>
                    <a:pt x="1557020" y="2058670"/>
                    <a:pt x="1567180" y="2087880"/>
                    <a:pt x="1560830" y="2103120"/>
                  </a:cubicBezTo>
                  <a:cubicBezTo>
                    <a:pt x="1555750" y="2118360"/>
                    <a:pt x="1540510" y="2131060"/>
                    <a:pt x="1513840" y="2137410"/>
                  </a:cubicBezTo>
                  <a:cubicBezTo>
                    <a:pt x="1435100" y="2153920"/>
                    <a:pt x="1196340" y="2072640"/>
                    <a:pt x="1002030" y="2045970"/>
                  </a:cubicBezTo>
                  <a:cubicBezTo>
                    <a:pt x="746760" y="2011680"/>
                    <a:pt x="248920" y="1981200"/>
                    <a:pt x="110490" y="1958340"/>
                  </a:cubicBezTo>
                  <a:cubicBezTo>
                    <a:pt x="68580" y="1950720"/>
                    <a:pt x="48260" y="1949450"/>
                    <a:pt x="29210" y="1939290"/>
                  </a:cubicBezTo>
                  <a:cubicBezTo>
                    <a:pt x="17780" y="1931670"/>
                    <a:pt x="8890" y="1922780"/>
                    <a:pt x="5080" y="1911350"/>
                  </a:cubicBezTo>
                  <a:cubicBezTo>
                    <a:pt x="1270" y="1898650"/>
                    <a:pt x="2540" y="1875790"/>
                    <a:pt x="10160" y="1864360"/>
                  </a:cubicBezTo>
                  <a:cubicBezTo>
                    <a:pt x="19050" y="1851660"/>
                    <a:pt x="27940" y="1847850"/>
                    <a:pt x="53340" y="1841500"/>
                  </a:cubicBezTo>
                  <a:cubicBezTo>
                    <a:pt x="167640" y="1813560"/>
                    <a:pt x="828040" y="1855470"/>
                    <a:pt x="1073150" y="1846580"/>
                  </a:cubicBezTo>
                  <a:cubicBezTo>
                    <a:pt x="1212850" y="1840230"/>
                    <a:pt x="1346200" y="1812290"/>
                    <a:pt x="1400810" y="1818640"/>
                  </a:cubicBezTo>
                  <a:cubicBezTo>
                    <a:pt x="1418590" y="1819910"/>
                    <a:pt x="1426210" y="1822450"/>
                    <a:pt x="1436370" y="1828800"/>
                  </a:cubicBezTo>
                  <a:cubicBezTo>
                    <a:pt x="1445260" y="1836420"/>
                    <a:pt x="1452880" y="1850390"/>
                    <a:pt x="1455420" y="1861820"/>
                  </a:cubicBezTo>
                  <a:cubicBezTo>
                    <a:pt x="1457960" y="1873250"/>
                    <a:pt x="1454150" y="1888490"/>
                    <a:pt x="1449070" y="1898650"/>
                  </a:cubicBezTo>
                  <a:cubicBezTo>
                    <a:pt x="1442720" y="1907540"/>
                    <a:pt x="1435100" y="1917700"/>
                    <a:pt x="1418590" y="1921510"/>
                  </a:cubicBezTo>
                  <a:cubicBezTo>
                    <a:pt x="1380490" y="1927860"/>
                    <a:pt x="1286510" y="1874520"/>
                    <a:pt x="1192530" y="1850390"/>
                  </a:cubicBezTo>
                  <a:cubicBezTo>
                    <a:pt x="1043940" y="1812290"/>
                    <a:pt x="763270" y="1779270"/>
                    <a:pt x="604520" y="1729740"/>
                  </a:cubicBezTo>
                  <a:cubicBezTo>
                    <a:pt x="490220" y="1695450"/>
                    <a:pt x="358140" y="1643380"/>
                    <a:pt x="318770" y="1611630"/>
                  </a:cubicBezTo>
                  <a:cubicBezTo>
                    <a:pt x="306070" y="1600200"/>
                    <a:pt x="302260" y="1591310"/>
                    <a:pt x="299720" y="1579880"/>
                  </a:cubicBezTo>
                  <a:cubicBezTo>
                    <a:pt x="297180" y="1568450"/>
                    <a:pt x="299720" y="1553210"/>
                    <a:pt x="304800" y="1544320"/>
                  </a:cubicBezTo>
                  <a:cubicBezTo>
                    <a:pt x="311150" y="1534160"/>
                    <a:pt x="322580" y="1524000"/>
                    <a:pt x="334010" y="1520190"/>
                  </a:cubicBezTo>
                  <a:cubicBezTo>
                    <a:pt x="344170" y="1516380"/>
                    <a:pt x="354330" y="1524000"/>
                    <a:pt x="370840" y="1521460"/>
                  </a:cubicBezTo>
                  <a:cubicBezTo>
                    <a:pt x="400050" y="1517650"/>
                    <a:pt x="430530" y="1492250"/>
                    <a:pt x="495300" y="1480820"/>
                  </a:cubicBezTo>
                  <a:cubicBezTo>
                    <a:pt x="688340" y="1446530"/>
                    <a:pt x="1569720" y="1413510"/>
                    <a:pt x="1694180" y="1441450"/>
                  </a:cubicBezTo>
                  <a:cubicBezTo>
                    <a:pt x="1718310" y="1446530"/>
                    <a:pt x="1727200" y="1451610"/>
                    <a:pt x="1734820" y="1463040"/>
                  </a:cubicBezTo>
                  <a:cubicBezTo>
                    <a:pt x="1743710" y="1474470"/>
                    <a:pt x="1747520" y="1496060"/>
                    <a:pt x="1741170" y="1508760"/>
                  </a:cubicBezTo>
                  <a:cubicBezTo>
                    <a:pt x="1734820" y="1524000"/>
                    <a:pt x="1718310" y="1535430"/>
                    <a:pt x="1694180" y="1541780"/>
                  </a:cubicBezTo>
                  <a:cubicBezTo>
                    <a:pt x="1643380" y="1557020"/>
                    <a:pt x="1536700" y="1531620"/>
                    <a:pt x="1427480" y="1527810"/>
                  </a:cubicBezTo>
                  <a:cubicBezTo>
                    <a:pt x="1257300" y="1524000"/>
                    <a:pt x="852170" y="1564640"/>
                    <a:pt x="768350" y="1526540"/>
                  </a:cubicBezTo>
                  <a:cubicBezTo>
                    <a:pt x="742950" y="1515110"/>
                    <a:pt x="732790" y="1497330"/>
                    <a:pt x="728980" y="1483360"/>
                  </a:cubicBezTo>
                  <a:cubicBezTo>
                    <a:pt x="726440" y="1470660"/>
                    <a:pt x="731520" y="1456690"/>
                    <a:pt x="737870" y="1447800"/>
                  </a:cubicBezTo>
                  <a:cubicBezTo>
                    <a:pt x="744220" y="1437640"/>
                    <a:pt x="749300" y="1432560"/>
                    <a:pt x="768350" y="1426210"/>
                  </a:cubicBezTo>
                  <a:cubicBezTo>
                    <a:pt x="853440" y="1398270"/>
                    <a:pt x="1477010" y="1377950"/>
                    <a:pt x="1568450" y="1390650"/>
                  </a:cubicBezTo>
                  <a:cubicBezTo>
                    <a:pt x="1587500" y="1393190"/>
                    <a:pt x="1593850" y="1393190"/>
                    <a:pt x="1602740" y="1402080"/>
                  </a:cubicBezTo>
                  <a:cubicBezTo>
                    <a:pt x="1612900" y="1413510"/>
                    <a:pt x="1623060" y="1442720"/>
                    <a:pt x="1617980" y="1456690"/>
                  </a:cubicBezTo>
                  <a:cubicBezTo>
                    <a:pt x="1612900" y="1471930"/>
                    <a:pt x="1591310" y="1488440"/>
                    <a:pt x="1572260" y="1492250"/>
                  </a:cubicBezTo>
                  <a:cubicBezTo>
                    <a:pt x="1545590" y="1496060"/>
                    <a:pt x="1513840" y="1471930"/>
                    <a:pt x="1470660" y="1461770"/>
                  </a:cubicBezTo>
                  <a:cubicBezTo>
                    <a:pt x="1399540" y="1447800"/>
                    <a:pt x="1297940" y="1435100"/>
                    <a:pt x="1178560" y="1423670"/>
                  </a:cubicBezTo>
                  <a:cubicBezTo>
                    <a:pt x="991870" y="1405890"/>
                    <a:pt x="554990" y="1418590"/>
                    <a:pt x="461010" y="1384300"/>
                  </a:cubicBezTo>
                  <a:cubicBezTo>
                    <a:pt x="434340" y="1374140"/>
                    <a:pt x="421640" y="1362710"/>
                    <a:pt x="416560" y="1350010"/>
                  </a:cubicBezTo>
                  <a:cubicBezTo>
                    <a:pt x="411480" y="1338580"/>
                    <a:pt x="412750" y="1324610"/>
                    <a:pt x="417830" y="1314450"/>
                  </a:cubicBezTo>
                  <a:cubicBezTo>
                    <a:pt x="421640" y="1304290"/>
                    <a:pt x="427990" y="1294130"/>
                    <a:pt x="441960" y="1289050"/>
                  </a:cubicBezTo>
                  <a:cubicBezTo>
                    <a:pt x="469900" y="1277620"/>
                    <a:pt x="566420" y="1278890"/>
                    <a:pt x="591820" y="1291590"/>
                  </a:cubicBezTo>
                  <a:cubicBezTo>
                    <a:pt x="603250" y="1297940"/>
                    <a:pt x="607060" y="1308100"/>
                    <a:pt x="609600" y="1318260"/>
                  </a:cubicBezTo>
                  <a:cubicBezTo>
                    <a:pt x="613410" y="1328420"/>
                    <a:pt x="612140" y="1341120"/>
                    <a:pt x="608330" y="1350010"/>
                  </a:cubicBezTo>
                  <a:cubicBezTo>
                    <a:pt x="604520" y="1360170"/>
                    <a:pt x="596900" y="1370330"/>
                    <a:pt x="588010" y="1375410"/>
                  </a:cubicBezTo>
                  <a:cubicBezTo>
                    <a:pt x="579120" y="1380490"/>
                    <a:pt x="567690" y="1384300"/>
                    <a:pt x="556260" y="1381760"/>
                  </a:cubicBezTo>
                  <a:cubicBezTo>
                    <a:pt x="543560" y="1380490"/>
                    <a:pt x="524510" y="1367790"/>
                    <a:pt x="516890" y="1356360"/>
                  </a:cubicBezTo>
                  <a:cubicBezTo>
                    <a:pt x="511810" y="1347470"/>
                    <a:pt x="510540" y="1334770"/>
                    <a:pt x="511810" y="1324610"/>
                  </a:cubicBezTo>
                  <a:cubicBezTo>
                    <a:pt x="513080" y="1314450"/>
                    <a:pt x="518160" y="1303020"/>
                    <a:pt x="527050" y="1295400"/>
                  </a:cubicBezTo>
                  <a:cubicBezTo>
                    <a:pt x="537210" y="1287780"/>
                    <a:pt x="558800" y="1281430"/>
                    <a:pt x="572770" y="1282700"/>
                  </a:cubicBezTo>
                  <a:cubicBezTo>
                    <a:pt x="582930" y="1283970"/>
                    <a:pt x="593090" y="1291590"/>
                    <a:pt x="599440" y="1299210"/>
                  </a:cubicBezTo>
                  <a:cubicBezTo>
                    <a:pt x="607060" y="1306830"/>
                    <a:pt x="610870" y="1319530"/>
                    <a:pt x="612140" y="1329690"/>
                  </a:cubicBezTo>
                  <a:cubicBezTo>
                    <a:pt x="612140" y="1339850"/>
                    <a:pt x="609600" y="1351280"/>
                    <a:pt x="603250" y="1360170"/>
                  </a:cubicBezTo>
                  <a:cubicBezTo>
                    <a:pt x="598170" y="1369060"/>
                    <a:pt x="590550" y="1375410"/>
                    <a:pt x="577850" y="1379220"/>
                  </a:cubicBezTo>
                  <a:cubicBezTo>
                    <a:pt x="552450" y="1389380"/>
                    <a:pt x="477520" y="1394460"/>
                    <a:pt x="449580" y="1381760"/>
                  </a:cubicBezTo>
                  <a:cubicBezTo>
                    <a:pt x="430530" y="1372870"/>
                    <a:pt x="416560" y="1352550"/>
                    <a:pt x="414020" y="1338580"/>
                  </a:cubicBezTo>
                  <a:cubicBezTo>
                    <a:pt x="411480" y="1327150"/>
                    <a:pt x="416560" y="1313180"/>
                    <a:pt x="422910" y="1304290"/>
                  </a:cubicBezTo>
                  <a:cubicBezTo>
                    <a:pt x="430530" y="1295400"/>
                    <a:pt x="435610" y="1290320"/>
                    <a:pt x="453390" y="1285240"/>
                  </a:cubicBezTo>
                  <a:cubicBezTo>
                    <a:pt x="534670" y="1263650"/>
                    <a:pt x="995680" y="1308100"/>
                    <a:pt x="1188720" y="1325880"/>
                  </a:cubicBezTo>
                  <a:cubicBezTo>
                    <a:pt x="1315720" y="1337310"/>
                    <a:pt x="1427480" y="1347470"/>
                    <a:pt x="1502410" y="1366520"/>
                  </a:cubicBezTo>
                  <a:cubicBezTo>
                    <a:pt x="1545590" y="1376680"/>
                    <a:pt x="1583690" y="1386840"/>
                    <a:pt x="1602740" y="1402080"/>
                  </a:cubicBezTo>
                  <a:cubicBezTo>
                    <a:pt x="1612900" y="1410970"/>
                    <a:pt x="1617980" y="1422400"/>
                    <a:pt x="1620520" y="1432560"/>
                  </a:cubicBezTo>
                  <a:cubicBezTo>
                    <a:pt x="1621790" y="1443990"/>
                    <a:pt x="1620520" y="1457960"/>
                    <a:pt x="1612900" y="1468120"/>
                  </a:cubicBezTo>
                  <a:cubicBezTo>
                    <a:pt x="1601470" y="1482090"/>
                    <a:pt x="1582420" y="1489710"/>
                    <a:pt x="1545590" y="1498600"/>
                  </a:cubicBezTo>
                  <a:cubicBezTo>
                    <a:pt x="1430020" y="1525270"/>
                    <a:pt x="852170" y="1550670"/>
                    <a:pt x="768350" y="1526540"/>
                  </a:cubicBezTo>
                  <a:cubicBezTo>
                    <a:pt x="749300" y="1521460"/>
                    <a:pt x="744220" y="1515110"/>
                    <a:pt x="737870" y="1506220"/>
                  </a:cubicBezTo>
                  <a:cubicBezTo>
                    <a:pt x="731520" y="1496060"/>
                    <a:pt x="727710" y="1482090"/>
                    <a:pt x="728980" y="1470660"/>
                  </a:cubicBezTo>
                  <a:cubicBezTo>
                    <a:pt x="730250" y="1459230"/>
                    <a:pt x="737870" y="1445260"/>
                    <a:pt x="746760" y="1437640"/>
                  </a:cubicBezTo>
                  <a:cubicBezTo>
                    <a:pt x="754380" y="1430020"/>
                    <a:pt x="760730" y="1428750"/>
                    <a:pt x="781050" y="1424940"/>
                  </a:cubicBezTo>
                  <a:cubicBezTo>
                    <a:pt x="869950" y="1408430"/>
                    <a:pt x="1400810" y="1418590"/>
                    <a:pt x="1560830" y="1427480"/>
                  </a:cubicBezTo>
                  <a:cubicBezTo>
                    <a:pt x="1633220" y="1432560"/>
                    <a:pt x="1689100" y="1432560"/>
                    <a:pt x="1717040" y="1446530"/>
                  </a:cubicBezTo>
                  <a:cubicBezTo>
                    <a:pt x="1731010" y="1454150"/>
                    <a:pt x="1737360" y="1463040"/>
                    <a:pt x="1741170" y="1473200"/>
                  </a:cubicBezTo>
                  <a:cubicBezTo>
                    <a:pt x="1744980" y="1485900"/>
                    <a:pt x="1742440" y="1508760"/>
                    <a:pt x="1736090" y="1520190"/>
                  </a:cubicBezTo>
                  <a:cubicBezTo>
                    <a:pt x="1729740" y="1530350"/>
                    <a:pt x="1718310" y="1536700"/>
                    <a:pt x="1706880" y="1540510"/>
                  </a:cubicBezTo>
                  <a:cubicBezTo>
                    <a:pt x="1691640" y="1545590"/>
                    <a:pt x="1681480" y="1544320"/>
                    <a:pt x="1654810" y="1546860"/>
                  </a:cubicBezTo>
                  <a:cubicBezTo>
                    <a:pt x="1554480" y="1553210"/>
                    <a:pt x="1167130" y="1550670"/>
                    <a:pt x="961390" y="1558290"/>
                  </a:cubicBezTo>
                  <a:cubicBezTo>
                    <a:pt x="796290" y="1564640"/>
                    <a:pt x="631190" y="1569720"/>
                    <a:pt x="514350" y="1583690"/>
                  </a:cubicBezTo>
                  <a:cubicBezTo>
                    <a:pt x="439420" y="1592580"/>
                    <a:pt x="364490" y="1630680"/>
                    <a:pt x="330200" y="1617980"/>
                  </a:cubicBezTo>
                  <a:cubicBezTo>
                    <a:pt x="312420" y="1611630"/>
                    <a:pt x="303530" y="1593850"/>
                    <a:pt x="299720" y="1579880"/>
                  </a:cubicBezTo>
                  <a:cubicBezTo>
                    <a:pt x="295910" y="1568450"/>
                    <a:pt x="297180" y="1553210"/>
                    <a:pt x="304800" y="1544320"/>
                  </a:cubicBezTo>
                  <a:cubicBezTo>
                    <a:pt x="313690" y="1531620"/>
                    <a:pt x="334010" y="1518920"/>
                    <a:pt x="358140" y="1517650"/>
                  </a:cubicBezTo>
                  <a:cubicBezTo>
                    <a:pt x="412750" y="1517650"/>
                    <a:pt x="516890" y="1600200"/>
                    <a:pt x="624840" y="1634490"/>
                  </a:cubicBezTo>
                  <a:cubicBezTo>
                    <a:pt x="782320" y="1682750"/>
                    <a:pt x="1071880" y="1709420"/>
                    <a:pt x="1220470" y="1751330"/>
                  </a:cubicBezTo>
                  <a:cubicBezTo>
                    <a:pt x="1310640" y="1776730"/>
                    <a:pt x="1403350" y="1803400"/>
                    <a:pt x="1436370" y="1828800"/>
                  </a:cubicBezTo>
                  <a:cubicBezTo>
                    <a:pt x="1449070" y="1840230"/>
                    <a:pt x="1452880" y="1850390"/>
                    <a:pt x="1455420" y="1861820"/>
                  </a:cubicBezTo>
                  <a:cubicBezTo>
                    <a:pt x="1457960" y="1873250"/>
                    <a:pt x="1455420" y="1888490"/>
                    <a:pt x="1449070" y="1898650"/>
                  </a:cubicBezTo>
                  <a:cubicBezTo>
                    <a:pt x="1440180" y="1910080"/>
                    <a:pt x="1428750" y="1916430"/>
                    <a:pt x="1407160" y="1924050"/>
                  </a:cubicBezTo>
                  <a:cubicBezTo>
                    <a:pt x="1350010" y="1941830"/>
                    <a:pt x="1215390" y="1945640"/>
                    <a:pt x="1073150" y="1951990"/>
                  </a:cubicBezTo>
                  <a:cubicBezTo>
                    <a:pt x="824230" y="1960880"/>
                    <a:pt x="148590" y="1983740"/>
                    <a:pt x="41910" y="1943100"/>
                  </a:cubicBezTo>
                  <a:cubicBezTo>
                    <a:pt x="17780" y="1934210"/>
                    <a:pt x="10160" y="1925320"/>
                    <a:pt x="5080" y="1911350"/>
                  </a:cubicBezTo>
                  <a:cubicBezTo>
                    <a:pt x="0" y="1898650"/>
                    <a:pt x="2540" y="1875790"/>
                    <a:pt x="10160" y="1864360"/>
                  </a:cubicBezTo>
                  <a:cubicBezTo>
                    <a:pt x="19050" y="1851660"/>
                    <a:pt x="33020" y="1844040"/>
                    <a:pt x="53340" y="1841500"/>
                  </a:cubicBezTo>
                  <a:cubicBezTo>
                    <a:pt x="92710" y="1835150"/>
                    <a:pt x="153670" y="1863090"/>
                    <a:pt x="236220" y="1874520"/>
                  </a:cubicBezTo>
                  <a:cubicBezTo>
                    <a:pt x="405130" y="1898650"/>
                    <a:pt x="801370" y="1921510"/>
                    <a:pt x="1017270" y="1948180"/>
                  </a:cubicBezTo>
                  <a:cubicBezTo>
                    <a:pt x="1170940" y="1965960"/>
                    <a:pt x="1313180" y="1983740"/>
                    <a:pt x="1409700" y="2005330"/>
                  </a:cubicBezTo>
                  <a:cubicBezTo>
                    <a:pt x="1468120" y="2018030"/>
                    <a:pt x="1524000" y="2025650"/>
                    <a:pt x="1546860" y="2047240"/>
                  </a:cubicBezTo>
                  <a:cubicBezTo>
                    <a:pt x="1560830" y="2058670"/>
                    <a:pt x="1567180" y="2077720"/>
                    <a:pt x="1564640" y="2091690"/>
                  </a:cubicBezTo>
                  <a:cubicBezTo>
                    <a:pt x="1562100" y="2106930"/>
                    <a:pt x="1551940" y="2123440"/>
                    <a:pt x="1526540" y="2134870"/>
                  </a:cubicBezTo>
                  <a:cubicBezTo>
                    <a:pt x="1424940" y="2183130"/>
                    <a:pt x="844550" y="2136140"/>
                    <a:pt x="631190" y="2164080"/>
                  </a:cubicBezTo>
                  <a:cubicBezTo>
                    <a:pt x="510540" y="2180590"/>
                    <a:pt x="397510" y="2237740"/>
                    <a:pt x="350520" y="2228850"/>
                  </a:cubicBezTo>
                  <a:cubicBezTo>
                    <a:pt x="332740" y="2225040"/>
                    <a:pt x="323850" y="2216150"/>
                    <a:pt x="317500" y="2205990"/>
                  </a:cubicBezTo>
                  <a:cubicBezTo>
                    <a:pt x="309880" y="2195830"/>
                    <a:pt x="306070" y="2180590"/>
                    <a:pt x="307340" y="2167890"/>
                  </a:cubicBezTo>
                  <a:cubicBezTo>
                    <a:pt x="308610" y="2155190"/>
                    <a:pt x="316230" y="2141220"/>
                    <a:pt x="325120" y="2132330"/>
                  </a:cubicBezTo>
                  <a:cubicBezTo>
                    <a:pt x="335280" y="2124710"/>
                    <a:pt x="345440" y="2119630"/>
                    <a:pt x="363220" y="2118360"/>
                  </a:cubicBezTo>
                  <a:cubicBezTo>
                    <a:pt x="402590" y="2113280"/>
                    <a:pt x="469900" y="2142490"/>
                    <a:pt x="562610" y="2150110"/>
                  </a:cubicBezTo>
                  <a:cubicBezTo>
                    <a:pt x="772160" y="2167890"/>
                    <a:pt x="1383030" y="2137410"/>
                    <a:pt x="1597660" y="2157730"/>
                  </a:cubicBezTo>
                  <a:cubicBezTo>
                    <a:pt x="1694180" y="2166620"/>
                    <a:pt x="1778000" y="2174240"/>
                    <a:pt x="1808480" y="2195830"/>
                  </a:cubicBezTo>
                  <a:cubicBezTo>
                    <a:pt x="1821180" y="2204720"/>
                    <a:pt x="1823720" y="2216150"/>
                    <a:pt x="1824990" y="2227580"/>
                  </a:cubicBezTo>
                  <a:cubicBezTo>
                    <a:pt x="1826260" y="2239010"/>
                    <a:pt x="1824990" y="2252980"/>
                    <a:pt x="1816100" y="2263140"/>
                  </a:cubicBezTo>
                  <a:cubicBezTo>
                    <a:pt x="1804670" y="2277110"/>
                    <a:pt x="1783080" y="2282190"/>
                    <a:pt x="1746250" y="2289810"/>
                  </a:cubicBezTo>
                  <a:cubicBezTo>
                    <a:pt x="1617980" y="2313940"/>
                    <a:pt x="1102360" y="2293620"/>
                    <a:pt x="877570" y="2298700"/>
                  </a:cubicBezTo>
                  <a:cubicBezTo>
                    <a:pt x="736600" y="2301240"/>
                    <a:pt x="624840" y="2301240"/>
                    <a:pt x="532130" y="2310130"/>
                  </a:cubicBezTo>
                  <a:cubicBezTo>
                    <a:pt x="469900" y="2315210"/>
                    <a:pt x="408940" y="2335530"/>
                    <a:pt x="377190" y="2331720"/>
                  </a:cubicBezTo>
                  <a:cubicBezTo>
                    <a:pt x="361950" y="2330450"/>
                    <a:pt x="351790" y="2326640"/>
                    <a:pt x="344170" y="2319020"/>
                  </a:cubicBezTo>
                  <a:cubicBezTo>
                    <a:pt x="335280" y="2311400"/>
                    <a:pt x="327660" y="2298700"/>
                    <a:pt x="327660" y="2287270"/>
                  </a:cubicBezTo>
                  <a:cubicBezTo>
                    <a:pt x="327660" y="2273300"/>
                    <a:pt x="332740" y="2250440"/>
                    <a:pt x="354330" y="2237740"/>
                  </a:cubicBezTo>
                  <a:cubicBezTo>
                    <a:pt x="447040" y="2183130"/>
                    <a:pt x="1092200" y="2239010"/>
                    <a:pt x="1311910" y="2245360"/>
                  </a:cubicBezTo>
                  <a:cubicBezTo>
                    <a:pt x="1426210" y="2249170"/>
                    <a:pt x="1530350" y="2247900"/>
                    <a:pt x="1574800" y="2260600"/>
                  </a:cubicBezTo>
                  <a:cubicBezTo>
                    <a:pt x="1591310" y="2264410"/>
                    <a:pt x="1598930" y="2268220"/>
                    <a:pt x="1606550" y="2275840"/>
                  </a:cubicBezTo>
                  <a:cubicBezTo>
                    <a:pt x="1614170" y="2284730"/>
                    <a:pt x="1619250" y="2298700"/>
                    <a:pt x="1619250" y="2308860"/>
                  </a:cubicBezTo>
                  <a:cubicBezTo>
                    <a:pt x="1620520" y="2320290"/>
                    <a:pt x="1616710" y="2332990"/>
                    <a:pt x="1607820" y="2343150"/>
                  </a:cubicBezTo>
                  <a:cubicBezTo>
                    <a:pt x="1592580" y="2359660"/>
                    <a:pt x="1567180" y="2369820"/>
                    <a:pt x="1521460" y="2383790"/>
                  </a:cubicBezTo>
                  <a:cubicBezTo>
                    <a:pt x="1381760" y="2424430"/>
                    <a:pt x="725170" y="2513330"/>
                    <a:pt x="629920" y="2499360"/>
                  </a:cubicBezTo>
                  <a:cubicBezTo>
                    <a:pt x="610870" y="2496820"/>
                    <a:pt x="604520" y="2493010"/>
                    <a:pt x="596900" y="2485390"/>
                  </a:cubicBezTo>
                  <a:cubicBezTo>
                    <a:pt x="588010" y="2476500"/>
                    <a:pt x="581660" y="2462530"/>
                    <a:pt x="580390" y="2452370"/>
                  </a:cubicBezTo>
                  <a:cubicBezTo>
                    <a:pt x="580390" y="2440940"/>
                    <a:pt x="584200" y="2425700"/>
                    <a:pt x="591820" y="2416810"/>
                  </a:cubicBezTo>
                  <a:cubicBezTo>
                    <a:pt x="600710" y="2406650"/>
                    <a:pt x="609600" y="2401570"/>
                    <a:pt x="635000" y="2396490"/>
                  </a:cubicBezTo>
                  <a:cubicBezTo>
                    <a:pt x="735330" y="2377440"/>
                    <a:pt x="1267460" y="2411730"/>
                    <a:pt x="1452880" y="2451100"/>
                  </a:cubicBezTo>
                  <a:cubicBezTo>
                    <a:pt x="1551940" y="2472690"/>
                    <a:pt x="1639570" y="2504440"/>
                    <a:pt x="1673860" y="2534920"/>
                  </a:cubicBezTo>
                  <a:cubicBezTo>
                    <a:pt x="1689100" y="2547620"/>
                    <a:pt x="1697990" y="2561590"/>
                    <a:pt x="1696720" y="2575560"/>
                  </a:cubicBezTo>
                  <a:cubicBezTo>
                    <a:pt x="1696720" y="2592070"/>
                    <a:pt x="1687830" y="2611120"/>
                    <a:pt x="1664970" y="2625090"/>
                  </a:cubicBezTo>
                  <a:cubicBezTo>
                    <a:pt x="1602740" y="2663190"/>
                    <a:pt x="1350010" y="2664460"/>
                    <a:pt x="1200150" y="2674620"/>
                  </a:cubicBezTo>
                  <a:cubicBezTo>
                    <a:pt x="1060450" y="2682240"/>
                    <a:pt x="849630" y="2698750"/>
                    <a:pt x="792480" y="2680970"/>
                  </a:cubicBezTo>
                  <a:cubicBezTo>
                    <a:pt x="775970" y="2675890"/>
                    <a:pt x="769620" y="2669540"/>
                    <a:pt x="763270" y="2660650"/>
                  </a:cubicBezTo>
                  <a:cubicBezTo>
                    <a:pt x="756920" y="2651760"/>
                    <a:pt x="753110" y="2636520"/>
                    <a:pt x="754380" y="2626360"/>
                  </a:cubicBezTo>
                  <a:cubicBezTo>
                    <a:pt x="756920" y="2614930"/>
                    <a:pt x="763270" y="2602230"/>
                    <a:pt x="772160" y="2594610"/>
                  </a:cubicBezTo>
                  <a:cubicBezTo>
                    <a:pt x="779780" y="2586990"/>
                    <a:pt x="786130" y="2585720"/>
                    <a:pt x="805180" y="2581910"/>
                  </a:cubicBezTo>
                  <a:cubicBezTo>
                    <a:pt x="914400" y="2562860"/>
                    <a:pt x="1672590" y="2585720"/>
                    <a:pt x="1918970" y="2593340"/>
                  </a:cubicBezTo>
                  <a:cubicBezTo>
                    <a:pt x="2042160" y="2598420"/>
                    <a:pt x="2128520" y="2602230"/>
                    <a:pt x="2195830" y="2608580"/>
                  </a:cubicBezTo>
                  <a:cubicBezTo>
                    <a:pt x="2236470" y="2612390"/>
                    <a:pt x="2269490" y="2613660"/>
                    <a:pt x="2292350" y="2621280"/>
                  </a:cubicBezTo>
                  <a:cubicBezTo>
                    <a:pt x="2305050" y="2626360"/>
                    <a:pt x="2313940" y="2632710"/>
                    <a:pt x="2320290" y="2641600"/>
                  </a:cubicBezTo>
                  <a:cubicBezTo>
                    <a:pt x="2326640" y="2653030"/>
                    <a:pt x="2330450" y="2674620"/>
                    <a:pt x="2324100" y="2687320"/>
                  </a:cubicBezTo>
                  <a:cubicBezTo>
                    <a:pt x="2317750" y="2700020"/>
                    <a:pt x="2306320" y="2708910"/>
                    <a:pt x="2278380" y="2717800"/>
                  </a:cubicBezTo>
                  <a:cubicBezTo>
                    <a:pt x="2114550" y="2764790"/>
                    <a:pt x="628650" y="2729230"/>
                    <a:pt x="494030" y="2682240"/>
                  </a:cubicBezTo>
                  <a:cubicBezTo>
                    <a:pt x="474980" y="2675890"/>
                    <a:pt x="471170" y="2669540"/>
                    <a:pt x="464820" y="2660650"/>
                  </a:cubicBezTo>
                  <a:cubicBezTo>
                    <a:pt x="458470" y="2650490"/>
                    <a:pt x="455930" y="2635250"/>
                    <a:pt x="458470" y="2623820"/>
                  </a:cubicBezTo>
                  <a:cubicBezTo>
                    <a:pt x="459740" y="2612390"/>
                    <a:pt x="467360" y="2599690"/>
                    <a:pt x="476250" y="2592070"/>
                  </a:cubicBezTo>
                  <a:cubicBezTo>
                    <a:pt x="485140" y="2584450"/>
                    <a:pt x="491490" y="2583180"/>
                    <a:pt x="511810" y="2580640"/>
                  </a:cubicBezTo>
                  <a:cubicBezTo>
                    <a:pt x="593090" y="2569210"/>
                    <a:pt x="899160" y="2609850"/>
                    <a:pt x="1170940" y="2618740"/>
                  </a:cubicBezTo>
                  <a:cubicBezTo>
                    <a:pt x="1610360" y="2631440"/>
                    <a:pt x="2752090" y="2595880"/>
                    <a:pt x="2893060" y="2621280"/>
                  </a:cubicBezTo>
                  <a:cubicBezTo>
                    <a:pt x="2913380" y="2625090"/>
                    <a:pt x="2918460" y="2627630"/>
                    <a:pt x="2927350" y="2635250"/>
                  </a:cubicBezTo>
                  <a:cubicBezTo>
                    <a:pt x="2934970" y="2642870"/>
                    <a:pt x="2942590" y="2655570"/>
                    <a:pt x="2943860" y="2667000"/>
                  </a:cubicBezTo>
                  <a:cubicBezTo>
                    <a:pt x="2945130" y="2678430"/>
                    <a:pt x="2942590" y="2692400"/>
                    <a:pt x="2934970" y="2702560"/>
                  </a:cubicBezTo>
                  <a:cubicBezTo>
                    <a:pt x="2926080" y="2712720"/>
                    <a:pt x="2918460" y="2717800"/>
                    <a:pt x="2893060" y="2724150"/>
                  </a:cubicBezTo>
                  <a:cubicBezTo>
                    <a:pt x="2755900" y="2757170"/>
                    <a:pt x="1706880" y="2740660"/>
                    <a:pt x="1501140" y="2719070"/>
                  </a:cubicBezTo>
                  <a:cubicBezTo>
                    <a:pt x="1440180" y="2712720"/>
                    <a:pt x="1405890" y="2711450"/>
                    <a:pt x="1385570" y="2696210"/>
                  </a:cubicBezTo>
                  <a:cubicBezTo>
                    <a:pt x="1374140" y="2687320"/>
                    <a:pt x="1369060" y="2674620"/>
                    <a:pt x="1369060" y="2661920"/>
                  </a:cubicBezTo>
                  <a:cubicBezTo>
                    <a:pt x="1367790" y="2647950"/>
                    <a:pt x="1377950" y="2627630"/>
                    <a:pt x="1388110" y="2614930"/>
                  </a:cubicBezTo>
                  <a:cubicBezTo>
                    <a:pt x="1398270" y="2602230"/>
                    <a:pt x="1410970" y="2594610"/>
                    <a:pt x="1432560" y="2584450"/>
                  </a:cubicBezTo>
                  <a:cubicBezTo>
                    <a:pt x="1480820" y="2562860"/>
                    <a:pt x="1583690" y="2546350"/>
                    <a:pt x="1678940" y="2527300"/>
                  </a:cubicBezTo>
                  <a:cubicBezTo>
                    <a:pt x="1804670" y="2501900"/>
                    <a:pt x="1972310" y="2468880"/>
                    <a:pt x="2125980" y="2454910"/>
                  </a:cubicBezTo>
                  <a:cubicBezTo>
                    <a:pt x="2287270" y="2439670"/>
                    <a:pt x="2447290" y="2451100"/>
                    <a:pt x="2625090" y="2443480"/>
                  </a:cubicBezTo>
                  <a:cubicBezTo>
                    <a:pt x="2828290" y="2433320"/>
                    <a:pt x="3191510" y="2367280"/>
                    <a:pt x="3277870" y="2397760"/>
                  </a:cubicBezTo>
                  <a:cubicBezTo>
                    <a:pt x="3304540" y="2406650"/>
                    <a:pt x="3317240" y="2421890"/>
                    <a:pt x="3321050" y="2437130"/>
                  </a:cubicBezTo>
                  <a:cubicBezTo>
                    <a:pt x="3324860" y="2453640"/>
                    <a:pt x="3315970" y="2479040"/>
                    <a:pt x="3299460" y="2491740"/>
                  </a:cubicBezTo>
                  <a:cubicBezTo>
                    <a:pt x="3272790" y="2512060"/>
                    <a:pt x="3221990" y="2504440"/>
                    <a:pt x="3144520" y="2508250"/>
                  </a:cubicBezTo>
                  <a:cubicBezTo>
                    <a:pt x="2923540" y="2520950"/>
                    <a:pt x="2086610" y="2520950"/>
                    <a:pt x="1850390" y="2510790"/>
                  </a:cubicBezTo>
                  <a:cubicBezTo>
                    <a:pt x="1761490" y="2505710"/>
                    <a:pt x="1701800" y="2509520"/>
                    <a:pt x="1667510" y="2494280"/>
                  </a:cubicBezTo>
                  <a:cubicBezTo>
                    <a:pt x="1649730" y="2486660"/>
                    <a:pt x="1638300" y="2476500"/>
                    <a:pt x="1634490" y="2463800"/>
                  </a:cubicBezTo>
                  <a:cubicBezTo>
                    <a:pt x="1629410" y="2451100"/>
                    <a:pt x="1631950" y="2429510"/>
                    <a:pt x="1639570" y="2419350"/>
                  </a:cubicBezTo>
                  <a:cubicBezTo>
                    <a:pt x="1648460" y="2407920"/>
                    <a:pt x="1656080" y="2404110"/>
                    <a:pt x="1680210" y="2399030"/>
                  </a:cubicBezTo>
                  <a:cubicBezTo>
                    <a:pt x="1826260" y="2366010"/>
                    <a:pt x="3172460" y="2402840"/>
                    <a:pt x="3308350" y="2428240"/>
                  </a:cubicBezTo>
                  <a:cubicBezTo>
                    <a:pt x="3327400" y="2432050"/>
                    <a:pt x="3332480" y="2433320"/>
                    <a:pt x="3341370" y="2440940"/>
                  </a:cubicBezTo>
                  <a:cubicBezTo>
                    <a:pt x="3350260" y="2449830"/>
                    <a:pt x="3359150" y="2471420"/>
                    <a:pt x="3357880" y="2484120"/>
                  </a:cubicBezTo>
                  <a:cubicBezTo>
                    <a:pt x="3357880" y="2495550"/>
                    <a:pt x="3350260" y="2508250"/>
                    <a:pt x="3342640" y="2515870"/>
                  </a:cubicBezTo>
                  <a:cubicBezTo>
                    <a:pt x="3333750" y="2523490"/>
                    <a:pt x="3328670" y="2524760"/>
                    <a:pt x="3309620" y="2528570"/>
                  </a:cubicBezTo>
                  <a:cubicBezTo>
                    <a:pt x="3190240" y="2551430"/>
                    <a:pt x="2387600" y="2547620"/>
                    <a:pt x="2006600" y="2546350"/>
                  </a:cubicBezTo>
                  <a:cubicBezTo>
                    <a:pt x="1708150" y="2545080"/>
                    <a:pt x="1311910" y="2565400"/>
                    <a:pt x="1211580" y="2527300"/>
                  </a:cubicBezTo>
                  <a:cubicBezTo>
                    <a:pt x="1183640" y="2517140"/>
                    <a:pt x="1170940" y="2504440"/>
                    <a:pt x="1165860" y="2489200"/>
                  </a:cubicBezTo>
                  <a:cubicBezTo>
                    <a:pt x="1162050" y="2475230"/>
                    <a:pt x="1167130" y="2454910"/>
                    <a:pt x="1177290" y="2442210"/>
                  </a:cubicBezTo>
                  <a:cubicBezTo>
                    <a:pt x="1187450" y="2426970"/>
                    <a:pt x="1203960" y="2418080"/>
                    <a:pt x="1233170" y="2409190"/>
                  </a:cubicBezTo>
                  <a:cubicBezTo>
                    <a:pt x="1306830" y="2387600"/>
                    <a:pt x="1459230" y="2385060"/>
                    <a:pt x="1656080" y="2377440"/>
                  </a:cubicBezTo>
                  <a:cubicBezTo>
                    <a:pt x="2112010" y="2359660"/>
                    <a:pt x="3768090" y="2338070"/>
                    <a:pt x="3928110" y="2372360"/>
                  </a:cubicBezTo>
                  <a:cubicBezTo>
                    <a:pt x="3948430" y="2376170"/>
                    <a:pt x="3952240" y="2378710"/>
                    <a:pt x="3959860" y="2386330"/>
                  </a:cubicBezTo>
                  <a:cubicBezTo>
                    <a:pt x="3968750" y="2393950"/>
                    <a:pt x="3973830" y="2407920"/>
                    <a:pt x="3975100" y="2419350"/>
                  </a:cubicBezTo>
                  <a:cubicBezTo>
                    <a:pt x="3975100" y="2429510"/>
                    <a:pt x="3971290" y="2443480"/>
                    <a:pt x="3963670" y="2452370"/>
                  </a:cubicBezTo>
                  <a:cubicBezTo>
                    <a:pt x="3957320" y="2461260"/>
                    <a:pt x="3952240" y="2466340"/>
                    <a:pt x="3934460" y="2471420"/>
                  </a:cubicBezTo>
                  <a:cubicBezTo>
                    <a:pt x="3855720" y="2490470"/>
                    <a:pt x="3515360" y="2444750"/>
                    <a:pt x="3247390" y="2438400"/>
                  </a:cubicBezTo>
                  <a:cubicBezTo>
                    <a:pt x="2870200" y="2429510"/>
                    <a:pt x="2178050" y="2448560"/>
                    <a:pt x="1879600" y="2438400"/>
                  </a:cubicBezTo>
                  <a:cubicBezTo>
                    <a:pt x="1733550" y="2434590"/>
                    <a:pt x="1647190" y="2433320"/>
                    <a:pt x="1554480" y="2418080"/>
                  </a:cubicBezTo>
                  <a:cubicBezTo>
                    <a:pt x="1485900" y="2407920"/>
                    <a:pt x="1407160" y="2391410"/>
                    <a:pt x="1375410" y="2373630"/>
                  </a:cubicBezTo>
                  <a:cubicBezTo>
                    <a:pt x="1361440" y="2366010"/>
                    <a:pt x="1353820" y="2359660"/>
                    <a:pt x="1350010" y="2348230"/>
                  </a:cubicBezTo>
                  <a:cubicBezTo>
                    <a:pt x="1346200" y="2334260"/>
                    <a:pt x="1348740" y="2306320"/>
                    <a:pt x="1361440" y="2292350"/>
                  </a:cubicBezTo>
                  <a:cubicBezTo>
                    <a:pt x="1375410" y="2274570"/>
                    <a:pt x="1397000" y="2269490"/>
                    <a:pt x="1437640" y="2259330"/>
                  </a:cubicBezTo>
                  <a:cubicBezTo>
                    <a:pt x="1563370" y="2228850"/>
                    <a:pt x="1962150" y="2227580"/>
                    <a:pt x="2251710" y="2199640"/>
                  </a:cubicBezTo>
                  <a:cubicBezTo>
                    <a:pt x="2580640" y="2167890"/>
                    <a:pt x="3050540" y="2110740"/>
                    <a:pt x="3307080" y="2070100"/>
                  </a:cubicBezTo>
                  <a:cubicBezTo>
                    <a:pt x="3455670" y="2045970"/>
                    <a:pt x="3605530" y="1991360"/>
                    <a:pt x="3656330" y="2001520"/>
                  </a:cubicBezTo>
                  <a:cubicBezTo>
                    <a:pt x="3671570" y="2005330"/>
                    <a:pt x="3677920" y="2012950"/>
                    <a:pt x="3684270" y="2021840"/>
                  </a:cubicBezTo>
                  <a:cubicBezTo>
                    <a:pt x="3690620" y="2030730"/>
                    <a:pt x="3693160" y="2044700"/>
                    <a:pt x="3691890" y="2054860"/>
                  </a:cubicBezTo>
                  <a:cubicBezTo>
                    <a:pt x="3690620" y="2066290"/>
                    <a:pt x="3684270" y="2078990"/>
                    <a:pt x="3676650" y="2085340"/>
                  </a:cubicBezTo>
                  <a:cubicBezTo>
                    <a:pt x="3667760" y="2092960"/>
                    <a:pt x="3663950" y="2094230"/>
                    <a:pt x="3643630" y="2098040"/>
                  </a:cubicBezTo>
                  <a:cubicBezTo>
                    <a:pt x="3495040" y="2123440"/>
                    <a:pt x="2040890" y="2098040"/>
                    <a:pt x="1656080" y="2067560"/>
                  </a:cubicBezTo>
                  <a:cubicBezTo>
                    <a:pt x="1497330" y="2056130"/>
                    <a:pt x="1369060" y="2059940"/>
                    <a:pt x="1320800" y="2021840"/>
                  </a:cubicBezTo>
                  <a:cubicBezTo>
                    <a:pt x="1297940" y="2002790"/>
                    <a:pt x="1287780" y="1971040"/>
                    <a:pt x="1295400" y="1950720"/>
                  </a:cubicBezTo>
                  <a:cubicBezTo>
                    <a:pt x="1305560" y="1925320"/>
                    <a:pt x="1346200" y="1907540"/>
                    <a:pt x="1409700" y="1892300"/>
                  </a:cubicBezTo>
                  <a:cubicBezTo>
                    <a:pt x="1643380" y="1836420"/>
                    <a:pt x="2998470" y="1854200"/>
                    <a:pt x="3134360" y="1885950"/>
                  </a:cubicBezTo>
                  <a:cubicBezTo>
                    <a:pt x="3153410" y="1891030"/>
                    <a:pt x="3158490" y="1893570"/>
                    <a:pt x="3166110" y="1902460"/>
                  </a:cubicBezTo>
                  <a:cubicBezTo>
                    <a:pt x="3173730" y="1910080"/>
                    <a:pt x="3178810" y="1924050"/>
                    <a:pt x="3178810" y="1934210"/>
                  </a:cubicBezTo>
                  <a:cubicBezTo>
                    <a:pt x="3178810" y="1945640"/>
                    <a:pt x="3175000" y="1959610"/>
                    <a:pt x="3167380" y="1967230"/>
                  </a:cubicBezTo>
                  <a:cubicBezTo>
                    <a:pt x="3158490" y="1977390"/>
                    <a:pt x="3147060" y="1981200"/>
                    <a:pt x="3124200" y="1985010"/>
                  </a:cubicBezTo>
                  <a:cubicBezTo>
                    <a:pt x="3045460" y="1996440"/>
                    <a:pt x="2764790" y="1948180"/>
                    <a:pt x="2580640" y="1934210"/>
                  </a:cubicBezTo>
                  <a:cubicBezTo>
                    <a:pt x="2390140" y="1920240"/>
                    <a:pt x="2249170" y="1911350"/>
                    <a:pt x="2000250" y="1902460"/>
                  </a:cubicBezTo>
                  <a:cubicBezTo>
                    <a:pt x="1549400" y="1887220"/>
                    <a:pt x="260350" y="1913890"/>
                    <a:pt x="99060" y="1875790"/>
                  </a:cubicBezTo>
                  <a:cubicBezTo>
                    <a:pt x="73660" y="1870710"/>
                    <a:pt x="64770" y="1868170"/>
                    <a:pt x="57150" y="1856740"/>
                  </a:cubicBezTo>
                  <a:cubicBezTo>
                    <a:pt x="49530" y="1844040"/>
                    <a:pt x="46990" y="1814830"/>
                    <a:pt x="54610" y="1800860"/>
                  </a:cubicBezTo>
                  <a:cubicBezTo>
                    <a:pt x="63500" y="1785620"/>
                    <a:pt x="82550" y="1774190"/>
                    <a:pt x="106680" y="1766570"/>
                  </a:cubicBezTo>
                  <a:cubicBezTo>
                    <a:pt x="146050" y="1753870"/>
                    <a:pt x="186690" y="1760220"/>
                    <a:pt x="280670" y="1757680"/>
                  </a:cubicBezTo>
                  <a:cubicBezTo>
                    <a:pt x="701040" y="1746250"/>
                    <a:pt x="2983230" y="1786890"/>
                    <a:pt x="3704590" y="1742440"/>
                  </a:cubicBezTo>
                  <a:cubicBezTo>
                    <a:pt x="4038600" y="1722120"/>
                    <a:pt x="4339590" y="1630680"/>
                    <a:pt x="4437380" y="1657350"/>
                  </a:cubicBezTo>
                  <a:cubicBezTo>
                    <a:pt x="4465320" y="1663700"/>
                    <a:pt x="4478020" y="1678940"/>
                    <a:pt x="4484370" y="1692910"/>
                  </a:cubicBezTo>
                  <a:cubicBezTo>
                    <a:pt x="4489450" y="1703070"/>
                    <a:pt x="4488180" y="1718310"/>
                    <a:pt x="4483100" y="1729740"/>
                  </a:cubicBezTo>
                  <a:cubicBezTo>
                    <a:pt x="4479290" y="1739900"/>
                    <a:pt x="4474210" y="1750060"/>
                    <a:pt x="4457700" y="1756410"/>
                  </a:cubicBezTo>
                  <a:cubicBezTo>
                    <a:pt x="4385310" y="1784350"/>
                    <a:pt x="4071620" y="1728470"/>
                    <a:pt x="3783330" y="1718310"/>
                  </a:cubicBezTo>
                  <a:cubicBezTo>
                    <a:pt x="3268980" y="1699260"/>
                    <a:pt x="1964690" y="1734820"/>
                    <a:pt x="1639570" y="1686560"/>
                  </a:cubicBezTo>
                  <a:cubicBezTo>
                    <a:pt x="1541780" y="1671320"/>
                    <a:pt x="1478280" y="1659890"/>
                    <a:pt x="1451610" y="1631950"/>
                  </a:cubicBezTo>
                  <a:cubicBezTo>
                    <a:pt x="1437640" y="1616710"/>
                    <a:pt x="1433830" y="1592580"/>
                    <a:pt x="1438910" y="1578610"/>
                  </a:cubicBezTo>
                  <a:cubicBezTo>
                    <a:pt x="1443990" y="1564640"/>
                    <a:pt x="1454150" y="1557020"/>
                    <a:pt x="1483360" y="1548130"/>
                  </a:cubicBezTo>
                  <a:cubicBezTo>
                    <a:pt x="1689100" y="1483360"/>
                    <a:pt x="4037330" y="1503680"/>
                    <a:pt x="4216400" y="1537970"/>
                  </a:cubicBezTo>
                  <a:cubicBezTo>
                    <a:pt x="4236720" y="1541780"/>
                    <a:pt x="4241800" y="1543050"/>
                    <a:pt x="4249420" y="1551940"/>
                  </a:cubicBezTo>
                  <a:cubicBezTo>
                    <a:pt x="4258310" y="1560830"/>
                    <a:pt x="4265930" y="1582420"/>
                    <a:pt x="4264660" y="1595120"/>
                  </a:cubicBezTo>
                  <a:cubicBezTo>
                    <a:pt x="4264660" y="1606550"/>
                    <a:pt x="4255770" y="1619250"/>
                    <a:pt x="4248150" y="1626870"/>
                  </a:cubicBezTo>
                  <a:cubicBezTo>
                    <a:pt x="4239260" y="1633220"/>
                    <a:pt x="4235450" y="1635760"/>
                    <a:pt x="4213860" y="1638300"/>
                  </a:cubicBezTo>
                  <a:cubicBezTo>
                    <a:pt x="4048760" y="1664970"/>
                    <a:pt x="2512060" y="1617980"/>
                    <a:pt x="1910080" y="1598930"/>
                  </a:cubicBezTo>
                  <a:cubicBezTo>
                    <a:pt x="1521460" y="1586230"/>
                    <a:pt x="1127760" y="1605280"/>
                    <a:pt x="951230" y="1554480"/>
                  </a:cubicBezTo>
                  <a:cubicBezTo>
                    <a:pt x="876300" y="1534160"/>
                    <a:pt x="828040" y="1499870"/>
                    <a:pt x="802640" y="1473200"/>
                  </a:cubicBezTo>
                  <a:cubicBezTo>
                    <a:pt x="789940" y="1459230"/>
                    <a:pt x="783590" y="1445260"/>
                    <a:pt x="783590" y="1431290"/>
                  </a:cubicBezTo>
                  <a:cubicBezTo>
                    <a:pt x="784860" y="1417320"/>
                    <a:pt x="795020" y="1400810"/>
                    <a:pt x="807720" y="1390650"/>
                  </a:cubicBezTo>
                  <a:cubicBezTo>
                    <a:pt x="826770" y="1377950"/>
                    <a:pt x="849630" y="1376680"/>
                    <a:pt x="896620" y="1370330"/>
                  </a:cubicBezTo>
                  <a:cubicBezTo>
                    <a:pt x="1082040" y="1347470"/>
                    <a:pt x="1823720" y="1342390"/>
                    <a:pt x="2266950" y="1334770"/>
                  </a:cubicBezTo>
                  <a:cubicBezTo>
                    <a:pt x="2684780" y="1328420"/>
                    <a:pt x="3364230" y="1292860"/>
                    <a:pt x="3484880" y="1329690"/>
                  </a:cubicBezTo>
                  <a:cubicBezTo>
                    <a:pt x="3509010" y="1337310"/>
                    <a:pt x="3517900" y="1343660"/>
                    <a:pt x="3522980" y="1356360"/>
                  </a:cubicBezTo>
                  <a:cubicBezTo>
                    <a:pt x="3529330" y="1370330"/>
                    <a:pt x="3525521" y="1400810"/>
                    <a:pt x="3516630" y="1412240"/>
                  </a:cubicBezTo>
                  <a:cubicBezTo>
                    <a:pt x="3507740" y="1423670"/>
                    <a:pt x="3495040" y="1426210"/>
                    <a:pt x="3473450" y="1428750"/>
                  </a:cubicBezTo>
                  <a:cubicBezTo>
                    <a:pt x="3408680" y="1436370"/>
                    <a:pt x="3263900" y="1402080"/>
                    <a:pt x="3088640" y="1386840"/>
                  </a:cubicBezTo>
                  <a:cubicBezTo>
                    <a:pt x="2703830" y="1355090"/>
                    <a:pt x="1598930" y="1318260"/>
                    <a:pt x="1252220" y="1278890"/>
                  </a:cubicBezTo>
                  <a:cubicBezTo>
                    <a:pt x="1112520" y="1262380"/>
                    <a:pt x="999490" y="1258570"/>
                    <a:pt x="961390" y="1228090"/>
                  </a:cubicBezTo>
                  <a:cubicBezTo>
                    <a:pt x="947420" y="1216660"/>
                    <a:pt x="943610" y="1200150"/>
                    <a:pt x="944880" y="1187450"/>
                  </a:cubicBezTo>
                  <a:cubicBezTo>
                    <a:pt x="946150" y="1174750"/>
                    <a:pt x="953770" y="1159510"/>
                    <a:pt x="969010" y="1149350"/>
                  </a:cubicBezTo>
                  <a:cubicBezTo>
                    <a:pt x="996950" y="1134110"/>
                    <a:pt x="1036320" y="1139190"/>
                    <a:pt x="1118870" y="1135380"/>
                  </a:cubicBezTo>
                  <a:cubicBezTo>
                    <a:pt x="1487170" y="1116330"/>
                    <a:pt x="3893820" y="1143000"/>
                    <a:pt x="4185920" y="1123950"/>
                  </a:cubicBezTo>
                  <a:cubicBezTo>
                    <a:pt x="4235450" y="1121410"/>
                    <a:pt x="4249420" y="1107440"/>
                    <a:pt x="4272280" y="1113790"/>
                  </a:cubicBezTo>
                  <a:cubicBezTo>
                    <a:pt x="4290060" y="1118870"/>
                    <a:pt x="4309110" y="1134110"/>
                    <a:pt x="4315460" y="1146810"/>
                  </a:cubicBezTo>
                  <a:cubicBezTo>
                    <a:pt x="4320540" y="1156970"/>
                    <a:pt x="4318000" y="1172210"/>
                    <a:pt x="4314190" y="1181100"/>
                  </a:cubicBezTo>
                  <a:cubicBezTo>
                    <a:pt x="4309110" y="1191260"/>
                    <a:pt x="4306570" y="1200150"/>
                    <a:pt x="4290060" y="1206500"/>
                  </a:cubicBezTo>
                  <a:cubicBezTo>
                    <a:pt x="4192270" y="1244600"/>
                    <a:pt x="3501390" y="1169670"/>
                    <a:pt x="3124200" y="1162050"/>
                  </a:cubicBezTo>
                  <a:cubicBezTo>
                    <a:pt x="2768600" y="1155700"/>
                    <a:pt x="2332990" y="1167130"/>
                    <a:pt x="2089150" y="1160780"/>
                  </a:cubicBezTo>
                  <a:cubicBezTo>
                    <a:pt x="1954530" y="1158240"/>
                    <a:pt x="1833880" y="1164590"/>
                    <a:pt x="1778000" y="1145540"/>
                  </a:cubicBezTo>
                  <a:cubicBezTo>
                    <a:pt x="1755140" y="1137920"/>
                    <a:pt x="1738630" y="1129030"/>
                    <a:pt x="1733550" y="1115060"/>
                  </a:cubicBezTo>
                  <a:cubicBezTo>
                    <a:pt x="1728470" y="1101090"/>
                    <a:pt x="1736090" y="1073150"/>
                    <a:pt x="1746250" y="1062990"/>
                  </a:cubicBezTo>
                  <a:cubicBezTo>
                    <a:pt x="1752600" y="1054100"/>
                    <a:pt x="1757680" y="1054100"/>
                    <a:pt x="1776730" y="1050290"/>
                  </a:cubicBezTo>
                  <a:cubicBezTo>
                    <a:pt x="1938020" y="1018540"/>
                    <a:pt x="3661410" y="1038860"/>
                    <a:pt x="4083050" y="1016000"/>
                  </a:cubicBezTo>
                  <a:cubicBezTo>
                    <a:pt x="4243071" y="1007110"/>
                    <a:pt x="4335780" y="1000760"/>
                    <a:pt x="4414521" y="984250"/>
                  </a:cubicBezTo>
                  <a:cubicBezTo>
                    <a:pt x="4460240" y="975360"/>
                    <a:pt x="4494530" y="949960"/>
                    <a:pt x="4519930" y="951230"/>
                  </a:cubicBezTo>
                  <a:cubicBezTo>
                    <a:pt x="4533900" y="952500"/>
                    <a:pt x="4545330" y="957580"/>
                    <a:pt x="4552950" y="965200"/>
                  </a:cubicBezTo>
                  <a:cubicBezTo>
                    <a:pt x="4561840" y="975360"/>
                    <a:pt x="4569460" y="995680"/>
                    <a:pt x="4568190" y="1009650"/>
                  </a:cubicBezTo>
                  <a:cubicBezTo>
                    <a:pt x="4566921" y="1021080"/>
                    <a:pt x="4559300" y="1032510"/>
                    <a:pt x="4550410" y="1040130"/>
                  </a:cubicBezTo>
                  <a:cubicBezTo>
                    <a:pt x="4541521" y="1047750"/>
                    <a:pt x="4528821" y="1051560"/>
                    <a:pt x="4517390" y="1051560"/>
                  </a:cubicBezTo>
                  <a:cubicBezTo>
                    <a:pt x="4503421" y="1051560"/>
                    <a:pt x="4493260" y="1038860"/>
                    <a:pt x="4474210" y="1035050"/>
                  </a:cubicBezTo>
                  <a:cubicBezTo>
                    <a:pt x="4432300" y="1027430"/>
                    <a:pt x="4380230" y="1031240"/>
                    <a:pt x="4278630" y="1028700"/>
                  </a:cubicBezTo>
                  <a:cubicBezTo>
                    <a:pt x="3920490" y="1023620"/>
                    <a:pt x="2207260" y="1032510"/>
                    <a:pt x="1854200" y="1023620"/>
                  </a:cubicBezTo>
                  <a:cubicBezTo>
                    <a:pt x="1755140" y="1021080"/>
                    <a:pt x="1719580" y="1021080"/>
                    <a:pt x="1663700" y="1014730"/>
                  </a:cubicBezTo>
                  <a:cubicBezTo>
                    <a:pt x="1621790" y="1009650"/>
                    <a:pt x="1576070" y="1003300"/>
                    <a:pt x="1550670" y="993140"/>
                  </a:cubicBezTo>
                  <a:cubicBezTo>
                    <a:pt x="1536700" y="986790"/>
                    <a:pt x="1527811" y="981710"/>
                    <a:pt x="1521461" y="971550"/>
                  </a:cubicBezTo>
                  <a:cubicBezTo>
                    <a:pt x="1515111" y="960120"/>
                    <a:pt x="1512570" y="937260"/>
                    <a:pt x="1517650" y="924560"/>
                  </a:cubicBezTo>
                  <a:cubicBezTo>
                    <a:pt x="1522730" y="911860"/>
                    <a:pt x="1554480" y="900430"/>
                    <a:pt x="1553211" y="895350"/>
                  </a:cubicBezTo>
                  <a:cubicBezTo>
                    <a:pt x="1553211" y="891540"/>
                    <a:pt x="1543050" y="891540"/>
                    <a:pt x="1543050" y="889000"/>
                  </a:cubicBezTo>
                  <a:cubicBezTo>
                    <a:pt x="1544320" y="881380"/>
                    <a:pt x="1604011" y="864870"/>
                    <a:pt x="1678940" y="848360"/>
                  </a:cubicBezTo>
                  <a:cubicBezTo>
                    <a:pt x="2006600" y="774700"/>
                    <a:pt x="4204971" y="397510"/>
                    <a:pt x="4375150" y="443230"/>
                  </a:cubicBezTo>
                  <a:cubicBezTo>
                    <a:pt x="4394200" y="448310"/>
                    <a:pt x="4398010" y="455930"/>
                    <a:pt x="4404360" y="466090"/>
                  </a:cubicBezTo>
                  <a:cubicBezTo>
                    <a:pt x="4410710" y="476250"/>
                    <a:pt x="4414521" y="491490"/>
                    <a:pt x="4410710" y="504190"/>
                  </a:cubicBezTo>
                  <a:cubicBezTo>
                    <a:pt x="4406900" y="519430"/>
                    <a:pt x="4386580" y="542290"/>
                    <a:pt x="4367530" y="546100"/>
                  </a:cubicBezTo>
                  <a:cubicBezTo>
                    <a:pt x="4344671" y="551180"/>
                    <a:pt x="4306571" y="519430"/>
                    <a:pt x="4277360" y="513080"/>
                  </a:cubicBezTo>
                  <a:cubicBezTo>
                    <a:pt x="4253230" y="508000"/>
                    <a:pt x="4243071" y="510540"/>
                    <a:pt x="4206241" y="508000"/>
                  </a:cubicBezTo>
                  <a:cubicBezTo>
                    <a:pt x="4088130" y="501650"/>
                    <a:pt x="3653791" y="496570"/>
                    <a:pt x="3448050" y="486410"/>
                  </a:cubicBezTo>
                  <a:cubicBezTo>
                    <a:pt x="3308350" y="478790"/>
                    <a:pt x="3176271" y="491490"/>
                    <a:pt x="3094990" y="458470"/>
                  </a:cubicBezTo>
                  <a:cubicBezTo>
                    <a:pt x="3042921" y="438150"/>
                    <a:pt x="3012440" y="384810"/>
                    <a:pt x="2983231" y="368300"/>
                  </a:cubicBezTo>
                  <a:cubicBezTo>
                    <a:pt x="2967990" y="359410"/>
                    <a:pt x="2950211" y="363220"/>
                    <a:pt x="2942590" y="353060"/>
                  </a:cubicBezTo>
                  <a:cubicBezTo>
                    <a:pt x="2933700" y="340360"/>
                    <a:pt x="2929890" y="312420"/>
                    <a:pt x="2936240" y="298450"/>
                  </a:cubicBezTo>
                  <a:cubicBezTo>
                    <a:pt x="2941321" y="287020"/>
                    <a:pt x="2951481" y="281940"/>
                    <a:pt x="2971800" y="273050"/>
                  </a:cubicBezTo>
                  <a:cubicBezTo>
                    <a:pt x="3051811" y="242570"/>
                    <a:pt x="3374391" y="214630"/>
                    <a:pt x="3596641" y="190500"/>
                  </a:cubicBezTo>
                  <a:cubicBezTo>
                    <a:pt x="3849371" y="162560"/>
                    <a:pt x="4251960" y="124460"/>
                    <a:pt x="4413250" y="119380"/>
                  </a:cubicBezTo>
                  <a:cubicBezTo>
                    <a:pt x="4481830" y="116840"/>
                    <a:pt x="4527550" y="115570"/>
                    <a:pt x="4559300" y="120650"/>
                  </a:cubicBezTo>
                  <a:cubicBezTo>
                    <a:pt x="4573271" y="123190"/>
                    <a:pt x="4583430" y="124460"/>
                    <a:pt x="4591050" y="132080"/>
                  </a:cubicBezTo>
                  <a:cubicBezTo>
                    <a:pt x="4599941" y="138430"/>
                    <a:pt x="4607561" y="149860"/>
                    <a:pt x="4608830" y="161290"/>
                  </a:cubicBezTo>
                  <a:cubicBezTo>
                    <a:pt x="4610100" y="173990"/>
                    <a:pt x="4603750" y="195580"/>
                    <a:pt x="4594861" y="204470"/>
                  </a:cubicBezTo>
                  <a:cubicBezTo>
                    <a:pt x="4587241" y="213360"/>
                    <a:pt x="4582161" y="213360"/>
                    <a:pt x="4563111" y="218440"/>
                  </a:cubicBezTo>
                  <a:cubicBezTo>
                    <a:pt x="4457700" y="242570"/>
                    <a:pt x="3573780" y="284480"/>
                    <a:pt x="3467100" y="267970"/>
                  </a:cubicBezTo>
                  <a:cubicBezTo>
                    <a:pt x="3446780" y="264160"/>
                    <a:pt x="3441700" y="262890"/>
                    <a:pt x="3434080" y="255270"/>
                  </a:cubicBezTo>
                  <a:cubicBezTo>
                    <a:pt x="3423921" y="246380"/>
                    <a:pt x="3416300" y="224790"/>
                    <a:pt x="3417571" y="212090"/>
                  </a:cubicBezTo>
                  <a:cubicBezTo>
                    <a:pt x="3417571" y="200660"/>
                    <a:pt x="3425191" y="187960"/>
                    <a:pt x="3434080" y="181610"/>
                  </a:cubicBezTo>
                  <a:cubicBezTo>
                    <a:pt x="3441700" y="173990"/>
                    <a:pt x="3446780" y="172720"/>
                    <a:pt x="3467100" y="168910"/>
                  </a:cubicBezTo>
                  <a:cubicBezTo>
                    <a:pt x="3594100" y="146050"/>
                    <a:pt x="4690111" y="161290"/>
                    <a:pt x="4955541" y="172720"/>
                  </a:cubicBezTo>
                  <a:cubicBezTo>
                    <a:pt x="5053330" y="176530"/>
                    <a:pt x="5118100" y="177800"/>
                    <a:pt x="5154930" y="189230"/>
                  </a:cubicBezTo>
                  <a:cubicBezTo>
                    <a:pt x="5170171" y="194310"/>
                    <a:pt x="5179060" y="198120"/>
                    <a:pt x="5185410" y="207010"/>
                  </a:cubicBezTo>
                  <a:cubicBezTo>
                    <a:pt x="5193030" y="218440"/>
                    <a:pt x="5196841" y="240030"/>
                    <a:pt x="5194300" y="252730"/>
                  </a:cubicBezTo>
                  <a:cubicBezTo>
                    <a:pt x="5191760" y="264160"/>
                    <a:pt x="5182871" y="273050"/>
                    <a:pt x="5172710" y="280670"/>
                  </a:cubicBezTo>
                  <a:cubicBezTo>
                    <a:pt x="5160010" y="289560"/>
                    <a:pt x="5148580" y="292100"/>
                    <a:pt x="5120641" y="298450"/>
                  </a:cubicBezTo>
                  <a:cubicBezTo>
                    <a:pt x="5007610" y="323850"/>
                    <a:pt x="4532630" y="365760"/>
                    <a:pt x="4271010" y="383540"/>
                  </a:cubicBezTo>
                  <a:cubicBezTo>
                    <a:pt x="4046221" y="400050"/>
                    <a:pt x="3721100" y="421640"/>
                    <a:pt x="3642360" y="408940"/>
                  </a:cubicBezTo>
                  <a:cubicBezTo>
                    <a:pt x="3623310" y="406400"/>
                    <a:pt x="3616960" y="403860"/>
                    <a:pt x="3609341" y="396240"/>
                  </a:cubicBezTo>
                  <a:cubicBezTo>
                    <a:pt x="3600450" y="388620"/>
                    <a:pt x="3594100" y="375920"/>
                    <a:pt x="3591560" y="364490"/>
                  </a:cubicBezTo>
                  <a:cubicBezTo>
                    <a:pt x="3590291" y="353060"/>
                    <a:pt x="3594100" y="339090"/>
                    <a:pt x="3600450" y="328930"/>
                  </a:cubicBezTo>
                  <a:cubicBezTo>
                    <a:pt x="3606800" y="320040"/>
                    <a:pt x="3611880" y="314960"/>
                    <a:pt x="3630930" y="308610"/>
                  </a:cubicBezTo>
                  <a:cubicBezTo>
                    <a:pt x="3721100" y="279400"/>
                    <a:pt x="4429760" y="278130"/>
                    <a:pt x="4523741" y="298450"/>
                  </a:cubicBezTo>
                  <a:cubicBezTo>
                    <a:pt x="4542791" y="302260"/>
                    <a:pt x="4549141" y="306070"/>
                    <a:pt x="4556760" y="313690"/>
                  </a:cubicBezTo>
                  <a:cubicBezTo>
                    <a:pt x="4564380" y="322580"/>
                    <a:pt x="4570730" y="336550"/>
                    <a:pt x="4570730" y="346710"/>
                  </a:cubicBezTo>
                  <a:cubicBezTo>
                    <a:pt x="4572000" y="358140"/>
                    <a:pt x="4566921" y="372110"/>
                    <a:pt x="4559300" y="381000"/>
                  </a:cubicBezTo>
                  <a:cubicBezTo>
                    <a:pt x="4552950" y="389890"/>
                    <a:pt x="4545330" y="394970"/>
                    <a:pt x="4528821" y="398780"/>
                  </a:cubicBezTo>
                  <a:cubicBezTo>
                    <a:pt x="4470400" y="411480"/>
                    <a:pt x="4282441" y="373380"/>
                    <a:pt x="4127500" y="364490"/>
                  </a:cubicBezTo>
                  <a:cubicBezTo>
                    <a:pt x="3915410" y="353060"/>
                    <a:pt x="3571241" y="360680"/>
                    <a:pt x="3369310" y="346710"/>
                  </a:cubicBezTo>
                  <a:cubicBezTo>
                    <a:pt x="3235960" y="337820"/>
                    <a:pt x="3086100" y="330200"/>
                    <a:pt x="3037840" y="308610"/>
                  </a:cubicBezTo>
                  <a:cubicBezTo>
                    <a:pt x="3021330" y="300990"/>
                    <a:pt x="3016250" y="294640"/>
                    <a:pt x="3011171" y="284480"/>
                  </a:cubicBezTo>
                  <a:cubicBezTo>
                    <a:pt x="3004821" y="274320"/>
                    <a:pt x="3003550" y="259080"/>
                    <a:pt x="3006090" y="247650"/>
                  </a:cubicBezTo>
                  <a:cubicBezTo>
                    <a:pt x="3008630" y="237490"/>
                    <a:pt x="3016250" y="226060"/>
                    <a:pt x="3027680" y="218440"/>
                  </a:cubicBezTo>
                  <a:cubicBezTo>
                    <a:pt x="3041650" y="207010"/>
                    <a:pt x="3056890" y="207010"/>
                    <a:pt x="3094990" y="199390"/>
                  </a:cubicBezTo>
                  <a:cubicBezTo>
                    <a:pt x="3268980" y="163830"/>
                    <a:pt x="4456430" y="0"/>
                    <a:pt x="4606291" y="20320"/>
                  </a:cubicBezTo>
                  <a:cubicBezTo>
                    <a:pt x="4632960" y="24130"/>
                    <a:pt x="4643121" y="27940"/>
                    <a:pt x="4653280" y="39370"/>
                  </a:cubicBezTo>
                  <a:cubicBezTo>
                    <a:pt x="4660900" y="48260"/>
                    <a:pt x="4665980" y="62230"/>
                    <a:pt x="4665980" y="74930"/>
                  </a:cubicBezTo>
                  <a:cubicBezTo>
                    <a:pt x="4665980" y="86360"/>
                    <a:pt x="4659630" y="101600"/>
                    <a:pt x="4652010" y="110490"/>
                  </a:cubicBezTo>
                  <a:cubicBezTo>
                    <a:pt x="4643121" y="119380"/>
                    <a:pt x="4617721" y="127000"/>
                    <a:pt x="4617721" y="12700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1" name="TextBox 231"/>
          <p:cNvSpPr txBox="1"/>
          <p:nvPr/>
        </p:nvSpPr>
        <p:spPr>
          <a:xfrm>
            <a:off x="7243802" y="6414984"/>
            <a:ext cx="166381" cy="13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"/>
              </a:lnSpc>
            </a:pPr>
            <a:r>
              <a:rPr lang="en-US" sz="800">
                <a:solidFill>
                  <a:srgbClr val="3C2115"/>
                </a:solidFill>
                <a:latin typeface="Nunito 1"/>
              </a:rPr>
              <a:t>45</a:t>
            </a:r>
          </a:p>
        </p:txBody>
      </p:sp>
      <p:grpSp>
        <p:nvGrpSpPr>
          <p:cNvPr id="232" name="Group 232"/>
          <p:cNvGrpSpPr/>
          <p:nvPr/>
        </p:nvGrpSpPr>
        <p:grpSpPr>
          <a:xfrm>
            <a:off x="7294608" y="3747457"/>
            <a:ext cx="3830955" cy="2454592"/>
            <a:chOff x="0" y="0"/>
            <a:chExt cx="5107940" cy="3272790"/>
          </a:xfrm>
        </p:grpSpPr>
        <p:sp>
          <p:nvSpPr>
            <p:cNvPr id="233" name="Freeform 233"/>
            <p:cNvSpPr/>
            <p:nvPr/>
          </p:nvSpPr>
          <p:spPr>
            <a:xfrm>
              <a:off x="46990" y="50800"/>
              <a:ext cx="5010150" cy="3258820"/>
            </a:xfrm>
            <a:custGeom>
              <a:avLst/>
              <a:gdLst/>
              <a:ahLst/>
              <a:cxnLst/>
              <a:rect l="l" t="t" r="r" b="b"/>
              <a:pathLst>
                <a:path w="5010150" h="3258820">
                  <a:moveTo>
                    <a:pt x="275590" y="0"/>
                  </a:moveTo>
                  <a:cubicBezTo>
                    <a:pt x="626110" y="33020"/>
                    <a:pt x="758190" y="11430"/>
                    <a:pt x="805180" y="25400"/>
                  </a:cubicBezTo>
                  <a:cubicBezTo>
                    <a:pt x="824230" y="31750"/>
                    <a:pt x="834390" y="39370"/>
                    <a:pt x="842010" y="50800"/>
                  </a:cubicBezTo>
                  <a:cubicBezTo>
                    <a:pt x="850900" y="62230"/>
                    <a:pt x="853440" y="82550"/>
                    <a:pt x="853440" y="95250"/>
                  </a:cubicBezTo>
                  <a:cubicBezTo>
                    <a:pt x="852170" y="105410"/>
                    <a:pt x="848360" y="115570"/>
                    <a:pt x="842010" y="123190"/>
                  </a:cubicBezTo>
                  <a:cubicBezTo>
                    <a:pt x="834390" y="134620"/>
                    <a:pt x="824230" y="140970"/>
                    <a:pt x="805180" y="149860"/>
                  </a:cubicBezTo>
                  <a:cubicBezTo>
                    <a:pt x="754380" y="170180"/>
                    <a:pt x="594360" y="195580"/>
                    <a:pt x="509270" y="207010"/>
                  </a:cubicBezTo>
                  <a:cubicBezTo>
                    <a:pt x="445770" y="215900"/>
                    <a:pt x="387350" y="210820"/>
                    <a:pt x="342900" y="219710"/>
                  </a:cubicBezTo>
                  <a:cubicBezTo>
                    <a:pt x="309880" y="227330"/>
                    <a:pt x="281940" y="246380"/>
                    <a:pt x="261620" y="247650"/>
                  </a:cubicBezTo>
                  <a:cubicBezTo>
                    <a:pt x="248920" y="247650"/>
                    <a:pt x="240030" y="243840"/>
                    <a:pt x="229870" y="237490"/>
                  </a:cubicBezTo>
                  <a:cubicBezTo>
                    <a:pt x="218440" y="229870"/>
                    <a:pt x="204470" y="214630"/>
                    <a:pt x="199390" y="200660"/>
                  </a:cubicBezTo>
                  <a:cubicBezTo>
                    <a:pt x="194310" y="186690"/>
                    <a:pt x="195580" y="166370"/>
                    <a:pt x="201930" y="152400"/>
                  </a:cubicBezTo>
                  <a:cubicBezTo>
                    <a:pt x="207010" y="138430"/>
                    <a:pt x="215900" y="124460"/>
                    <a:pt x="234950" y="118110"/>
                  </a:cubicBezTo>
                  <a:cubicBezTo>
                    <a:pt x="288290" y="100330"/>
                    <a:pt x="511810" y="146050"/>
                    <a:pt x="577850" y="166370"/>
                  </a:cubicBezTo>
                  <a:cubicBezTo>
                    <a:pt x="605790" y="175260"/>
                    <a:pt x="623570" y="182880"/>
                    <a:pt x="636270" y="196850"/>
                  </a:cubicBezTo>
                  <a:cubicBezTo>
                    <a:pt x="646430" y="208280"/>
                    <a:pt x="652780" y="227330"/>
                    <a:pt x="652780" y="242570"/>
                  </a:cubicBezTo>
                  <a:cubicBezTo>
                    <a:pt x="652780" y="257810"/>
                    <a:pt x="646430" y="278130"/>
                    <a:pt x="636270" y="289560"/>
                  </a:cubicBezTo>
                  <a:cubicBezTo>
                    <a:pt x="626110" y="300990"/>
                    <a:pt x="614680" y="306070"/>
                    <a:pt x="591820" y="312420"/>
                  </a:cubicBezTo>
                  <a:cubicBezTo>
                    <a:pt x="533400" y="328930"/>
                    <a:pt x="307340" y="354330"/>
                    <a:pt x="252730" y="336550"/>
                  </a:cubicBezTo>
                  <a:cubicBezTo>
                    <a:pt x="232410" y="328930"/>
                    <a:pt x="224790" y="316230"/>
                    <a:pt x="217170" y="303530"/>
                  </a:cubicBezTo>
                  <a:cubicBezTo>
                    <a:pt x="210820" y="289560"/>
                    <a:pt x="208280" y="269240"/>
                    <a:pt x="212090" y="255270"/>
                  </a:cubicBezTo>
                  <a:cubicBezTo>
                    <a:pt x="215900" y="240030"/>
                    <a:pt x="229870" y="223520"/>
                    <a:pt x="240030" y="215900"/>
                  </a:cubicBezTo>
                  <a:cubicBezTo>
                    <a:pt x="250190" y="208280"/>
                    <a:pt x="254000" y="205740"/>
                    <a:pt x="271780" y="204470"/>
                  </a:cubicBezTo>
                  <a:cubicBezTo>
                    <a:pt x="356870" y="196850"/>
                    <a:pt x="829310" y="302260"/>
                    <a:pt x="1043940" y="325120"/>
                  </a:cubicBezTo>
                  <a:cubicBezTo>
                    <a:pt x="1196340" y="341630"/>
                    <a:pt x="1376680" y="335280"/>
                    <a:pt x="1437640" y="347980"/>
                  </a:cubicBezTo>
                  <a:cubicBezTo>
                    <a:pt x="1455420" y="353060"/>
                    <a:pt x="1464310" y="353060"/>
                    <a:pt x="1473200" y="361950"/>
                  </a:cubicBezTo>
                  <a:cubicBezTo>
                    <a:pt x="1482090" y="372110"/>
                    <a:pt x="1492250" y="394970"/>
                    <a:pt x="1489710" y="408940"/>
                  </a:cubicBezTo>
                  <a:cubicBezTo>
                    <a:pt x="1485900" y="425450"/>
                    <a:pt x="1474470" y="443230"/>
                    <a:pt x="1447800" y="454660"/>
                  </a:cubicBezTo>
                  <a:cubicBezTo>
                    <a:pt x="1358900" y="494030"/>
                    <a:pt x="838200" y="483870"/>
                    <a:pt x="755650" y="458470"/>
                  </a:cubicBezTo>
                  <a:cubicBezTo>
                    <a:pt x="735330" y="452120"/>
                    <a:pt x="728980" y="445770"/>
                    <a:pt x="722630" y="435610"/>
                  </a:cubicBezTo>
                  <a:cubicBezTo>
                    <a:pt x="715010" y="425450"/>
                    <a:pt x="711200" y="408940"/>
                    <a:pt x="712470" y="396240"/>
                  </a:cubicBezTo>
                  <a:cubicBezTo>
                    <a:pt x="713740" y="383540"/>
                    <a:pt x="721360" y="368300"/>
                    <a:pt x="731520" y="359410"/>
                  </a:cubicBezTo>
                  <a:cubicBezTo>
                    <a:pt x="740410" y="351790"/>
                    <a:pt x="750570" y="347980"/>
                    <a:pt x="769620" y="345440"/>
                  </a:cubicBezTo>
                  <a:cubicBezTo>
                    <a:pt x="811530" y="337820"/>
                    <a:pt x="886460" y="349250"/>
                    <a:pt x="988060" y="347980"/>
                  </a:cubicBezTo>
                  <a:cubicBezTo>
                    <a:pt x="1228090" y="344170"/>
                    <a:pt x="1997710" y="317500"/>
                    <a:pt x="2185670" y="295910"/>
                  </a:cubicBezTo>
                  <a:cubicBezTo>
                    <a:pt x="2244090" y="289560"/>
                    <a:pt x="2272030" y="274320"/>
                    <a:pt x="2298700" y="275590"/>
                  </a:cubicBezTo>
                  <a:cubicBezTo>
                    <a:pt x="2313940" y="276860"/>
                    <a:pt x="2325370" y="279400"/>
                    <a:pt x="2334260" y="285750"/>
                  </a:cubicBezTo>
                  <a:cubicBezTo>
                    <a:pt x="2343150" y="292100"/>
                    <a:pt x="2353310" y="304800"/>
                    <a:pt x="2354580" y="316230"/>
                  </a:cubicBezTo>
                  <a:cubicBezTo>
                    <a:pt x="2355850" y="331470"/>
                    <a:pt x="2341880" y="361950"/>
                    <a:pt x="2331720" y="370840"/>
                  </a:cubicBezTo>
                  <a:cubicBezTo>
                    <a:pt x="2325370" y="377190"/>
                    <a:pt x="2320290" y="378460"/>
                    <a:pt x="2308860" y="379730"/>
                  </a:cubicBezTo>
                  <a:cubicBezTo>
                    <a:pt x="2270760" y="382270"/>
                    <a:pt x="2162810" y="353060"/>
                    <a:pt x="2073910" y="344170"/>
                  </a:cubicBezTo>
                  <a:cubicBezTo>
                    <a:pt x="1958340" y="331470"/>
                    <a:pt x="1807210" y="322580"/>
                    <a:pt x="1670050" y="317500"/>
                  </a:cubicBezTo>
                  <a:cubicBezTo>
                    <a:pt x="1529080" y="312420"/>
                    <a:pt x="1297940" y="332740"/>
                    <a:pt x="1236980" y="312420"/>
                  </a:cubicBezTo>
                  <a:cubicBezTo>
                    <a:pt x="1217930" y="307340"/>
                    <a:pt x="1211580" y="300990"/>
                    <a:pt x="1203960" y="289560"/>
                  </a:cubicBezTo>
                  <a:cubicBezTo>
                    <a:pt x="1197610" y="279400"/>
                    <a:pt x="1193800" y="264160"/>
                    <a:pt x="1195070" y="251460"/>
                  </a:cubicBezTo>
                  <a:cubicBezTo>
                    <a:pt x="1196340" y="238760"/>
                    <a:pt x="1203960" y="224790"/>
                    <a:pt x="1212850" y="215900"/>
                  </a:cubicBezTo>
                  <a:cubicBezTo>
                    <a:pt x="1223010" y="208280"/>
                    <a:pt x="1231900" y="203200"/>
                    <a:pt x="1250950" y="201930"/>
                  </a:cubicBezTo>
                  <a:cubicBezTo>
                    <a:pt x="1303020" y="199390"/>
                    <a:pt x="1477010" y="264160"/>
                    <a:pt x="1559560" y="279400"/>
                  </a:cubicBezTo>
                  <a:cubicBezTo>
                    <a:pt x="1615440" y="289560"/>
                    <a:pt x="1628140" y="292100"/>
                    <a:pt x="1699260" y="297180"/>
                  </a:cubicBezTo>
                  <a:cubicBezTo>
                    <a:pt x="1931670" y="312420"/>
                    <a:pt x="3048000" y="247650"/>
                    <a:pt x="3185160" y="309880"/>
                  </a:cubicBezTo>
                  <a:cubicBezTo>
                    <a:pt x="3213100" y="322580"/>
                    <a:pt x="3223260" y="339090"/>
                    <a:pt x="3224530" y="355600"/>
                  </a:cubicBezTo>
                  <a:cubicBezTo>
                    <a:pt x="3227070" y="372110"/>
                    <a:pt x="3218180" y="392430"/>
                    <a:pt x="3196590" y="407670"/>
                  </a:cubicBezTo>
                  <a:cubicBezTo>
                    <a:pt x="3141980" y="450850"/>
                    <a:pt x="2847340" y="476250"/>
                    <a:pt x="2786380" y="502920"/>
                  </a:cubicBezTo>
                  <a:cubicBezTo>
                    <a:pt x="2766060" y="510540"/>
                    <a:pt x="2762250" y="524510"/>
                    <a:pt x="2749550" y="525780"/>
                  </a:cubicBezTo>
                  <a:cubicBezTo>
                    <a:pt x="2738120" y="527050"/>
                    <a:pt x="2722880" y="519430"/>
                    <a:pt x="2715260" y="510540"/>
                  </a:cubicBezTo>
                  <a:cubicBezTo>
                    <a:pt x="2706370" y="501650"/>
                    <a:pt x="2700020" y="487680"/>
                    <a:pt x="2698750" y="474980"/>
                  </a:cubicBezTo>
                  <a:cubicBezTo>
                    <a:pt x="2697480" y="463550"/>
                    <a:pt x="2702560" y="448310"/>
                    <a:pt x="2710180" y="438150"/>
                  </a:cubicBezTo>
                  <a:cubicBezTo>
                    <a:pt x="2717800" y="429260"/>
                    <a:pt x="2729230" y="420370"/>
                    <a:pt x="2743200" y="417830"/>
                  </a:cubicBezTo>
                  <a:cubicBezTo>
                    <a:pt x="2763520" y="415290"/>
                    <a:pt x="2790190" y="433070"/>
                    <a:pt x="2828290" y="439420"/>
                  </a:cubicBezTo>
                  <a:cubicBezTo>
                    <a:pt x="2896870" y="449580"/>
                    <a:pt x="2998470" y="453390"/>
                    <a:pt x="3124200" y="458470"/>
                  </a:cubicBezTo>
                  <a:cubicBezTo>
                    <a:pt x="3338830" y="467360"/>
                    <a:pt x="3901440" y="427990"/>
                    <a:pt x="4001770" y="474980"/>
                  </a:cubicBezTo>
                  <a:cubicBezTo>
                    <a:pt x="4028440" y="487680"/>
                    <a:pt x="4037330" y="505460"/>
                    <a:pt x="4041140" y="520700"/>
                  </a:cubicBezTo>
                  <a:cubicBezTo>
                    <a:pt x="4043680" y="532130"/>
                    <a:pt x="4038600" y="547370"/>
                    <a:pt x="4030980" y="556260"/>
                  </a:cubicBezTo>
                  <a:cubicBezTo>
                    <a:pt x="4024630" y="566420"/>
                    <a:pt x="4019550" y="571500"/>
                    <a:pt x="4000500" y="576580"/>
                  </a:cubicBezTo>
                  <a:cubicBezTo>
                    <a:pt x="3921760" y="600710"/>
                    <a:pt x="3528060" y="566420"/>
                    <a:pt x="3314700" y="575310"/>
                  </a:cubicBezTo>
                  <a:cubicBezTo>
                    <a:pt x="3128010" y="584200"/>
                    <a:pt x="2856230" y="637540"/>
                    <a:pt x="2788920" y="622300"/>
                  </a:cubicBezTo>
                  <a:cubicBezTo>
                    <a:pt x="2772410" y="618490"/>
                    <a:pt x="2766060" y="614680"/>
                    <a:pt x="2759710" y="605790"/>
                  </a:cubicBezTo>
                  <a:cubicBezTo>
                    <a:pt x="2752090" y="598170"/>
                    <a:pt x="2747010" y="584200"/>
                    <a:pt x="2748280" y="572770"/>
                  </a:cubicBezTo>
                  <a:cubicBezTo>
                    <a:pt x="2748280" y="562610"/>
                    <a:pt x="2753360" y="549910"/>
                    <a:pt x="2760980" y="541020"/>
                  </a:cubicBezTo>
                  <a:cubicBezTo>
                    <a:pt x="2768600" y="533400"/>
                    <a:pt x="2774950" y="529590"/>
                    <a:pt x="2791460" y="527050"/>
                  </a:cubicBezTo>
                  <a:cubicBezTo>
                    <a:pt x="2865120" y="510540"/>
                    <a:pt x="3180080" y="551180"/>
                    <a:pt x="3387090" y="548640"/>
                  </a:cubicBezTo>
                  <a:cubicBezTo>
                    <a:pt x="3615690" y="547370"/>
                    <a:pt x="4019550" y="497840"/>
                    <a:pt x="4104640" y="509270"/>
                  </a:cubicBezTo>
                  <a:cubicBezTo>
                    <a:pt x="4123690" y="511810"/>
                    <a:pt x="4130040" y="514350"/>
                    <a:pt x="4137660" y="520700"/>
                  </a:cubicBezTo>
                  <a:cubicBezTo>
                    <a:pt x="4146550" y="528320"/>
                    <a:pt x="4154170" y="541020"/>
                    <a:pt x="4155440" y="551180"/>
                  </a:cubicBezTo>
                  <a:cubicBezTo>
                    <a:pt x="4157980" y="562610"/>
                    <a:pt x="4154170" y="576580"/>
                    <a:pt x="4149090" y="586740"/>
                  </a:cubicBezTo>
                  <a:cubicBezTo>
                    <a:pt x="4142740" y="595630"/>
                    <a:pt x="4137660" y="599440"/>
                    <a:pt x="4119880" y="607060"/>
                  </a:cubicBezTo>
                  <a:cubicBezTo>
                    <a:pt x="4024630" y="648970"/>
                    <a:pt x="3449320" y="750570"/>
                    <a:pt x="3122930" y="803910"/>
                  </a:cubicBezTo>
                  <a:cubicBezTo>
                    <a:pt x="2811780" y="854710"/>
                    <a:pt x="2494280" y="919480"/>
                    <a:pt x="2208530" y="924560"/>
                  </a:cubicBezTo>
                  <a:cubicBezTo>
                    <a:pt x="1954530" y="927100"/>
                    <a:pt x="1699260" y="866140"/>
                    <a:pt x="1490980" y="849630"/>
                  </a:cubicBezTo>
                  <a:cubicBezTo>
                    <a:pt x="1329690" y="836930"/>
                    <a:pt x="1121410" y="843280"/>
                    <a:pt x="1060450" y="828040"/>
                  </a:cubicBezTo>
                  <a:cubicBezTo>
                    <a:pt x="1041400" y="824230"/>
                    <a:pt x="1035050" y="821690"/>
                    <a:pt x="1026160" y="812800"/>
                  </a:cubicBezTo>
                  <a:cubicBezTo>
                    <a:pt x="1018540" y="805180"/>
                    <a:pt x="1012190" y="791210"/>
                    <a:pt x="1010920" y="779780"/>
                  </a:cubicBezTo>
                  <a:cubicBezTo>
                    <a:pt x="1010920" y="768350"/>
                    <a:pt x="1014730" y="754380"/>
                    <a:pt x="1022350" y="745490"/>
                  </a:cubicBezTo>
                  <a:cubicBezTo>
                    <a:pt x="1028700" y="735330"/>
                    <a:pt x="1033780" y="731520"/>
                    <a:pt x="1052830" y="726440"/>
                  </a:cubicBezTo>
                  <a:cubicBezTo>
                    <a:pt x="1191260" y="688340"/>
                    <a:pt x="2332990" y="739140"/>
                    <a:pt x="2835910" y="755650"/>
                  </a:cubicBezTo>
                  <a:cubicBezTo>
                    <a:pt x="3206750" y="767080"/>
                    <a:pt x="3714750" y="758190"/>
                    <a:pt x="3801110" y="800100"/>
                  </a:cubicBezTo>
                  <a:cubicBezTo>
                    <a:pt x="3817620" y="808990"/>
                    <a:pt x="3820160" y="817880"/>
                    <a:pt x="3823970" y="829310"/>
                  </a:cubicBezTo>
                  <a:cubicBezTo>
                    <a:pt x="3827780" y="839470"/>
                    <a:pt x="3829050" y="854710"/>
                    <a:pt x="3823970" y="864870"/>
                  </a:cubicBezTo>
                  <a:cubicBezTo>
                    <a:pt x="3816350" y="878840"/>
                    <a:pt x="3803650" y="887730"/>
                    <a:pt x="3774440" y="897890"/>
                  </a:cubicBezTo>
                  <a:cubicBezTo>
                    <a:pt x="3647440" y="938530"/>
                    <a:pt x="3016250" y="928370"/>
                    <a:pt x="2675890" y="955040"/>
                  </a:cubicBezTo>
                  <a:cubicBezTo>
                    <a:pt x="2378710" y="979170"/>
                    <a:pt x="1996440" y="1038860"/>
                    <a:pt x="1845310" y="1045210"/>
                  </a:cubicBezTo>
                  <a:cubicBezTo>
                    <a:pt x="1788160" y="1046480"/>
                    <a:pt x="1752600" y="1052830"/>
                    <a:pt x="1728470" y="1041400"/>
                  </a:cubicBezTo>
                  <a:cubicBezTo>
                    <a:pt x="1714500" y="1035050"/>
                    <a:pt x="1705610" y="1023620"/>
                    <a:pt x="1700530" y="1010920"/>
                  </a:cubicBezTo>
                  <a:cubicBezTo>
                    <a:pt x="1696720" y="999490"/>
                    <a:pt x="1696720" y="982980"/>
                    <a:pt x="1700530" y="970280"/>
                  </a:cubicBezTo>
                  <a:cubicBezTo>
                    <a:pt x="1705610" y="958850"/>
                    <a:pt x="1717040" y="946150"/>
                    <a:pt x="1727200" y="939800"/>
                  </a:cubicBezTo>
                  <a:cubicBezTo>
                    <a:pt x="1734820" y="935990"/>
                    <a:pt x="1741170" y="934720"/>
                    <a:pt x="1753870" y="933450"/>
                  </a:cubicBezTo>
                  <a:cubicBezTo>
                    <a:pt x="1790700" y="930910"/>
                    <a:pt x="1861820" y="953770"/>
                    <a:pt x="1964690" y="960120"/>
                  </a:cubicBezTo>
                  <a:cubicBezTo>
                    <a:pt x="2251710" y="979170"/>
                    <a:pt x="3368040" y="927100"/>
                    <a:pt x="3589020" y="960120"/>
                  </a:cubicBezTo>
                  <a:cubicBezTo>
                    <a:pt x="3646170" y="969010"/>
                    <a:pt x="3693160" y="999490"/>
                    <a:pt x="3695700" y="993140"/>
                  </a:cubicBezTo>
                  <a:cubicBezTo>
                    <a:pt x="3698240" y="990600"/>
                    <a:pt x="3667760" y="967740"/>
                    <a:pt x="3669030" y="966470"/>
                  </a:cubicBezTo>
                  <a:cubicBezTo>
                    <a:pt x="3669030" y="965200"/>
                    <a:pt x="3694430" y="976630"/>
                    <a:pt x="3700780" y="986790"/>
                  </a:cubicBezTo>
                  <a:cubicBezTo>
                    <a:pt x="3708400" y="999490"/>
                    <a:pt x="3713480" y="1022350"/>
                    <a:pt x="3709670" y="1037590"/>
                  </a:cubicBezTo>
                  <a:cubicBezTo>
                    <a:pt x="3704590" y="1051560"/>
                    <a:pt x="3695700" y="1061720"/>
                    <a:pt x="3672840" y="1071880"/>
                  </a:cubicBezTo>
                  <a:cubicBezTo>
                    <a:pt x="3591560" y="1106170"/>
                    <a:pt x="3208020" y="1085850"/>
                    <a:pt x="3027680" y="1096010"/>
                  </a:cubicBezTo>
                  <a:cubicBezTo>
                    <a:pt x="2898140" y="1103630"/>
                    <a:pt x="2833370" y="1115060"/>
                    <a:pt x="2693670" y="1122680"/>
                  </a:cubicBezTo>
                  <a:cubicBezTo>
                    <a:pt x="2456180" y="1135380"/>
                    <a:pt x="1943100" y="1146810"/>
                    <a:pt x="1736090" y="1148080"/>
                  </a:cubicBezTo>
                  <a:cubicBezTo>
                    <a:pt x="1638300" y="1149350"/>
                    <a:pt x="1597660" y="1150620"/>
                    <a:pt x="1517650" y="1144270"/>
                  </a:cubicBezTo>
                  <a:cubicBezTo>
                    <a:pt x="1418590" y="1137920"/>
                    <a:pt x="1287780" y="1113790"/>
                    <a:pt x="1187450" y="1106170"/>
                  </a:cubicBezTo>
                  <a:cubicBezTo>
                    <a:pt x="1104900" y="1101090"/>
                    <a:pt x="1002030" y="1116330"/>
                    <a:pt x="958850" y="1102360"/>
                  </a:cubicBezTo>
                  <a:cubicBezTo>
                    <a:pt x="939800" y="1097280"/>
                    <a:pt x="929640" y="1089660"/>
                    <a:pt x="923290" y="1078230"/>
                  </a:cubicBezTo>
                  <a:cubicBezTo>
                    <a:pt x="914400" y="1062990"/>
                    <a:pt x="910590" y="1036320"/>
                    <a:pt x="915670" y="1019810"/>
                  </a:cubicBezTo>
                  <a:cubicBezTo>
                    <a:pt x="920750" y="1005840"/>
                    <a:pt x="934720" y="993140"/>
                    <a:pt x="944880" y="986790"/>
                  </a:cubicBezTo>
                  <a:cubicBezTo>
                    <a:pt x="953770" y="981710"/>
                    <a:pt x="957580" y="981710"/>
                    <a:pt x="974090" y="980440"/>
                  </a:cubicBezTo>
                  <a:cubicBezTo>
                    <a:pt x="1060450" y="970280"/>
                    <a:pt x="1705610" y="980440"/>
                    <a:pt x="1800860" y="998220"/>
                  </a:cubicBezTo>
                  <a:cubicBezTo>
                    <a:pt x="1819910" y="1002030"/>
                    <a:pt x="1827530" y="1003300"/>
                    <a:pt x="1836420" y="1012190"/>
                  </a:cubicBezTo>
                  <a:cubicBezTo>
                    <a:pt x="1846580" y="1022350"/>
                    <a:pt x="1854200" y="1045210"/>
                    <a:pt x="1852930" y="1059180"/>
                  </a:cubicBezTo>
                  <a:cubicBezTo>
                    <a:pt x="1852930" y="1071880"/>
                    <a:pt x="1844040" y="1084580"/>
                    <a:pt x="1835150" y="1093470"/>
                  </a:cubicBezTo>
                  <a:cubicBezTo>
                    <a:pt x="1826260" y="1101090"/>
                    <a:pt x="1817370" y="1103630"/>
                    <a:pt x="1799590" y="1106170"/>
                  </a:cubicBezTo>
                  <a:cubicBezTo>
                    <a:pt x="1757680" y="1112520"/>
                    <a:pt x="1682750" y="1092200"/>
                    <a:pt x="1582420" y="1087120"/>
                  </a:cubicBezTo>
                  <a:cubicBezTo>
                    <a:pt x="1358900" y="1074420"/>
                    <a:pt x="609600" y="1116330"/>
                    <a:pt x="499110" y="1061720"/>
                  </a:cubicBezTo>
                  <a:cubicBezTo>
                    <a:pt x="473710" y="1050290"/>
                    <a:pt x="464820" y="1032510"/>
                    <a:pt x="462280" y="1018540"/>
                  </a:cubicBezTo>
                  <a:cubicBezTo>
                    <a:pt x="459740" y="1005840"/>
                    <a:pt x="466090" y="991870"/>
                    <a:pt x="472440" y="982980"/>
                  </a:cubicBezTo>
                  <a:cubicBezTo>
                    <a:pt x="478790" y="974090"/>
                    <a:pt x="485140" y="969010"/>
                    <a:pt x="502920" y="963930"/>
                  </a:cubicBezTo>
                  <a:cubicBezTo>
                    <a:pt x="574040" y="943610"/>
                    <a:pt x="1013460" y="952500"/>
                    <a:pt x="1089660" y="967740"/>
                  </a:cubicBezTo>
                  <a:cubicBezTo>
                    <a:pt x="1109980" y="971550"/>
                    <a:pt x="1117600" y="972820"/>
                    <a:pt x="1126490" y="981710"/>
                  </a:cubicBezTo>
                  <a:cubicBezTo>
                    <a:pt x="1136650" y="991870"/>
                    <a:pt x="1144270" y="1014730"/>
                    <a:pt x="1144270" y="1028700"/>
                  </a:cubicBezTo>
                  <a:cubicBezTo>
                    <a:pt x="1143000" y="1041400"/>
                    <a:pt x="1135380" y="1054100"/>
                    <a:pt x="1125220" y="1061720"/>
                  </a:cubicBezTo>
                  <a:cubicBezTo>
                    <a:pt x="1116330" y="1070610"/>
                    <a:pt x="1107440" y="1073150"/>
                    <a:pt x="1089660" y="1075690"/>
                  </a:cubicBezTo>
                  <a:cubicBezTo>
                    <a:pt x="1038860" y="1082040"/>
                    <a:pt x="909320" y="1051560"/>
                    <a:pt x="789940" y="1045210"/>
                  </a:cubicBezTo>
                  <a:cubicBezTo>
                    <a:pt x="613410" y="1033780"/>
                    <a:pt x="205740" y="1057910"/>
                    <a:pt x="129540" y="1032510"/>
                  </a:cubicBezTo>
                  <a:cubicBezTo>
                    <a:pt x="110490" y="1026160"/>
                    <a:pt x="104140" y="1019810"/>
                    <a:pt x="97790" y="1010920"/>
                  </a:cubicBezTo>
                  <a:cubicBezTo>
                    <a:pt x="91440" y="1000760"/>
                    <a:pt x="87630" y="985520"/>
                    <a:pt x="90170" y="974090"/>
                  </a:cubicBezTo>
                  <a:cubicBezTo>
                    <a:pt x="91440" y="961390"/>
                    <a:pt x="99060" y="948690"/>
                    <a:pt x="107950" y="941070"/>
                  </a:cubicBezTo>
                  <a:cubicBezTo>
                    <a:pt x="116840" y="932180"/>
                    <a:pt x="121920" y="930910"/>
                    <a:pt x="143510" y="927100"/>
                  </a:cubicBezTo>
                  <a:cubicBezTo>
                    <a:pt x="257810" y="906780"/>
                    <a:pt x="1186180" y="876300"/>
                    <a:pt x="1311910" y="905510"/>
                  </a:cubicBezTo>
                  <a:cubicBezTo>
                    <a:pt x="1338580" y="911860"/>
                    <a:pt x="1348740" y="916940"/>
                    <a:pt x="1357630" y="928370"/>
                  </a:cubicBezTo>
                  <a:cubicBezTo>
                    <a:pt x="1365250" y="941070"/>
                    <a:pt x="1369060" y="965200"/>
                    <a:pt x="1362710" y="979170"/>
                  </a:cubicBezTo>
                  <a:cubicBezTo>
                    <a:pt x="1356360" y="994410"/>
                    <a:pt x="1337310" y="1007110"/>
                    <a:pt x="1311910" y="1014730"/>
                  </a:cubicBezTo>
                  <a:cubicBezTo>
                    <a:pt x="1258570" y="1028700"/>
                    <a:pt x="1127760" y="1004570"/>
                    <a:pt x="1037590" y="989330"/>
                  </a:cubicBezTo>
                  <a:cubicBezTo>
                    <a:pt x="949960" y="975360"/>
                    <a:pt x="873760" y="944880"/>
                    <a:pt x="778510" y="925830"/>
                  </a:cubicBezTo>
                  <a:cubicBezTo>
                    <a:pt x="666750" y="902970"/>
                    <a:pt x="495300" y="895350"/>
                    <a:pt x="406400" y="867410"/>
                  </a:cubicBezTo>
                  <a:cubicBezTo>
                    <a:pt x="351790" y="850900"/>
                    <a:pt x="304800" y="829310"/>
                    <a:pt x="281940" y="807720"/>
                  </a:cubicBezTo>
                  <a:cubicBezTo>
                    <a:pt x="269240" y="796290"/>
                    <a:pt x="262890" y="784860"/>
                    <a:pt x="260350" y="770890"/>
                  </a:cubicBezTo>
                  <a:cubicBezTo>
                    <a:pt x="259080" y="758190"/>
                    <a:pt x="261620" y="741680"/>
                    <a:pt x="269240" y="730250"/>
                  </a:cubicBezTo>
                  <a:cubicBezTo>
                    <a:pt x="278130" y="717550"/>
                    <a:pt x="294640" y="709930"/>
                    <a:pt x="317500" y="703580"/>
                  </a:cubicBezTo>
                  <a:cubicBezTo>
                    <a:pt x="363220" y="689610"/>
                    <a:pt x="501650" y="665480"/>
                    <a:pt x="534670" y="692150"/>
                  </a:cubicBezTo>
                  <a:cubicBezTo>
                    <a:pt x="557530" y="711200"/>
                    <a:pt x="565150" y="775970"/>
                    <a:pt x="549910" y="789940"/>
                  </a:cubicBezTo>
                  <a:cubicBezTo>
                    <a:pt x="529590" y="807720"/>
                    <a:pt x="427990" y="763270"/>
                    <a:pt x="387350" y="749300"/>
                  </a:cubicBezTo>
                  <a:cubicBezTo>
                    <a:pt x="361950" y="740410"/>
                    <a:pt x="346710" y="734060"/>
                    <a:pt x="326390" y="721360"/>
                  </a:cubicBezTo>
                  <a:cubicBezTo>
                    <a:pt x="303530" y="708660"/>
                    <a:pt x="271780" y="688340"/>
                    <a:pt x="260350" y="668020"/>
                  </a:cubicBezTo>
                  <a:cubicBezTo>
                    <a:pt x="252730" y="654050"/>
                    <a:pt x="251460" y="636270"/>
                    <a:pt x="255270" y="622300"/>
                  </a:cubicBezTo>
                  <a:cubicBezTo>
                    <a:pt x="257810" y="608330"/>
                    <a:pt x="269240" y="593090"/>
                    <a:pt x="280670" y="584200"/>
                  </a:cubicBezTo>
                  <a:cubicBezTo>
                    <a:pt x="293370" y="576580"/>
                    <a:pt x="312420" y="571500"/>
                    <a:pt x="326390" y="572770"/>
                  </a:cubicBezTo>
                  <a:cubicBezTo>
                    <a:pt x="340360" y="575310"/>
                    <a:pt x="349250" y="593090"/>
                    <a:pt x="367030" y="594360"/>
                  </a:cubicBezTo>
                  <a:cubicBezTo>
                    <a:pt x="401320" y="598170"/>
                    <a:pt x="461010" y="562610"/>
                    <a:pt x="514350" y="556260"/>
                  </a:cubicBezTo>
                  <a:cubicBezTo>
                    <a:pt x="577850" y="547370"/>
                    <a:pt x="685800" y="534670"/>
                    <a:pt x="723900" y="553720"/>
                  </a:cubicBezTo>
                  <a:cubicBezTo>
                    <a:pt x="744220" y="563880"/>
                    <a:pt x="754380" y="584200"/>
                    <a:pt x="756920" y="600710"/>
                  </a:cubicBezTo>
                  <a:cubicBezTo>
                    <a:pt x="759460" y="617220"/>
                    <a:pt x="749300" y="642620"/>
                    <a:pt x="737870" y="654050"/>
                  </a:cubicBezTo>
                  <a:cubicBezTo>
                    <a:pt x="727710" y="664210"/>
                    <a:pt x="713740" y="668020"/>
                    <a:pt x="697230" y="670560"/>
                  </a:cubicBezTo>
                  <a:cubicBezTo>
                    <a:pt x="674370" y="675640"/>
                    <a:pt x="641350" y="664210"/>
                    <a:pt x="608330" y="671830"/>
                  </a:cubicBezTo>
                  <a:cubicBezTo>
                    <a:pt x="565150" y="681990"/>
                    <a:pt x="496570" y="715010"/>
                    <a:pt x="464820" y="744220"/>
                  </a:cubicBezTo>
                  <a:cubicBezTo>
                    <a:pt x="441960" y="764540"/>
                    <a:pt x="412750" y="791210"/>
                    <a:pt x="419100" y="814070"/>
                  </a:cubicBezTo>
                  <a:cubicBezTo>
                    <a:pt x="433070" y="857250"/>
                    <a:pt x="604520" y="896620"/>
                    <a:pt x="711200" y="933450"/>
                  </a:cubicBezTo>
                  <a:cubicBezTo>
                    <a:pt x="833120" y="975360"/>
                    <a:pt x="1056640" y="1002030"/>
                    <a:pt x="1112520" y="1046480"/>
                  </a:cubicBezTo>
                  <a:cubicBezTo>
                    <a:pt x="1134110" y="1062990"/>
                    <a:pt x="1140460" y="1084580"/>
                    <a:pt x="1141730" y="1099820"/>
                  </a:cubicBezTo>
                  <a:cubicBezTo>
                    <a:pt x="1141730" y="1112520"/>
                    <a:pt x="1132840" y="1126490"/>
                    <a:pt x="1123950" y="1134110"/>
                  </a:cubicBezTo>
                  <a:cubicBezTo>
                    <a:pt x="1115060" y="1141730"/>
                    <a:pt x="1107440" y="1144270"/>
                    <a:pt x="1088390" y="1148080"/>
                  </a:cubicBezTo>
                  <a:cubicBezTo>
                    <a:pt x="1008380" y="1164590"/>
                    <a:pt x="612140" y="1184910"/>
                    <a:pt x="476250" y="1170940"/>
                  </a:cubicBezTo>
                  <a:cubicBezTo>
                    <a:pt x="408940" y="1163320"/>
                    <a:pt x="354330" y="1163320"/>
                    <a:pt x="325120" y="1132840"/>
                  </a:cubicBezTo>
                  <a:cubicBezTo>
                    <a:pt x="298450" y="1104900"/>
                    <a:pt x="284480" y="1028700"/>
                    <a:pt x="299720" y="1004570"/>
                  </a:cubicBezTo>
                  <a:cubicBezTo>
                    <a:pt x="311150" y="985520"/>
                    <a:pt x="344170" y="986790"/>
                    <a:pt x="382270" y="985520"/>
                  </a:cubicBezTo>
                  <a:cubicBezTo>
                    <a:pt x="463550" y="985520"/>
                    <a:pt x="695960" y="1037590"/>
                    <a:pt x="762000" y="1062990"/>
                  </a:cubicBezTo>
                  <a:cubicBezTo>
                    <a:pt x="787400" y="1073150"/>
                    <a:pt x="801370" y="1079500"/>
                    <a:pt x="811530" y="1092200"/>
                  </a:cubicBezTo>
                  <a:cubicBezTo>
                    <a:pt x="820420" y="1103630"/>
                    <a:pt x="825500" y="1121410"/>
                    <a:pt x="824230" y="1135380"/>
                  </a:cubicBezTo>
                  <a:cubicBezTo>
                    <a:pt x="822960" y="1149350"/>
                    <a:pt x="814070" y="1167130"/>
                    <a:pt x="805180" y="1176020"/>
                  </a:cubicBezTo>
                  <a:cubicBezTo>
                    <a:pt x="797560" y="1183640"/>
                    <a:pt x="793750" y="1186180"/>
                    <a:pt x="779780" y="1191260"/>
                  </a:cubicBezTo>
                  <a:cubicBezTo>
                    <a:pt x="717550" y="1214120"/>
                    <a:pt x="349250" y="1292860"/>
                    <a:pt x="280670" y="1273810"/>
                  </a:cubicBezTo>
                  <a:cubicBezTo>
                    <a:pt x="260350" y="1267460"/>
                    <a:pt x="252730" y="1254760"/>
                    <a:pt x="245110" y="1243330"/>
                  </a:cubicBezTo>
                  <a:cubicBezTo>
                    <a:pt x="240030" y="1234440"/>
                    <a:pt x="237490" y="1224280"/>
                    <a:pt x="237490" y="1212850"/>
                  </a:cubicBezTo>
                  <a:cubicBezTo>
                    <a:pt x="238760" y="1200150"/>
                    <a:pt x="243840" y="1179830"/>
                    <a:pt x="254000" y="1169670"/>
                  </a:cubicBezTo>
                  <a:cubicBezTo>
                    <a:pt x="262890" y="1158240"/>
                    <a:pt x="273050" y="1150620"/>
                    <a:pt x="294640" y="1146810"/>
                  </a:cubicBezTo>
                  <a:cubicBezTo>
                    <a:pt x="347980" y="1139190"/>
                    <a:pt x="494030" y="1196340"/>
                    <a:pt x="601980" y="1209040"/>
                  </a:cubicBezTo>
                  <a:cubicBezTo>
                    <a:pt x="718820" y="1223010"/>
                    <a:pt x="914400" y="1203960"/>
                    <a:pt x="970280" y="1223010"/>
                  </a:cubicBezTo>
                  <a:cubicBezTo>
                    <a:pt x="989330" y="1229360"/>
                    <a:pt x="996950" y="1236980"/>
                    <a:pt x="1004570" y="1247140"/>
                  </a:cubicBezTo>
                  <a:cubicBezTo>
                    <a:pt x="1010920" y="1257300"/>
                    <a:pt x="1014730" y="1275080"/>
                    <a:pt x="1013460" y="1287780"/>
                  </a:cubicBezTo>
                  <a:cubicBezTo>
                    <a:pt x="1012190" y="1300480"/>
                    <a:pt x="1003300" y="1315720"/>
                    <a:pt x="993140" y="1323340"/>
                  </a:cubicBezTo>
                  <a:cubicBezTo>
                    <a:pt x="984250" y="1332230"/>
                    <a:pt x="976630" y="1333500"/>
                    <a:pt x="955040" y="1337310"/>
                  </a:cubicBezTo>
                  <a:cubicBezTo>
                    <a:pt x="867410" y="1355090"/>
                    <a:pt x="367030" y="1385570"/>
                    <a:pt x="276860" y="1374140"/>
                  </a:cubicBezTo>
                  <a:cubicBezTo>
                    <a:pt x="252730" y="1371600"/>
                    <a:pt x="245110" y="1369060"/>
                    <a:pt x="233680" y="1360170"/>
                  </a:cubicBezTo>
                  <a:cubicBezTo>
                    <a:pt x="222250" y="1352550"/>
                    <a:pt x="213360" y="1334770"/>
                    <a:pt x="209550" y="1322070"/>
                  </a:cubicBezTo>
                  <a:cubicBezTo>
                    <a:pt x="207010" y="1311910"/>
                    <a:pt x="207010" y="1301750"/>
                    <a:pt x="210820" y="1291590"/>
                  </a:cubicBezTo>
                  <a:cubicBezTo>
                    <a:pt x="215900" y="1278890"/>
                    <a:pt x="228600" y="1263650"/>
                    <a:pt x="238760" y="1256030"/>
                  </a:cubicBezTo>
                  <a:cubicBezTo>
                    <a:pt x="247650" y="1249680"/>
                    <a:pt x="252730" y="1247140"/>
                    <a:pt x="267970" y="1245870"/>
                  </a:cubicBezTo>
                  <a:cubicBezTo>
                    <a:pt x="318770" y="1244600"/>
                    <a:pt x="472440" y="1299210"/>
                    <a:pt x="596900" y="1322070"/>
                  </a:cubicBezTo>
                  <a:cubicBezTo>
                    <a:pt x="758190" y="1351280"/>
                    <a:pt x="1093470" y="1371600"/>
                    <a:pt x="1156970" y="1393190"/>
                  </a:cubicBezTo>
                  <a:cubicBezTo>
                    <a:pt x="1170940" y="1398270"/>
                    <a:pt x="1174750" y="1400810"/>
                    <a:pt x="1181100" y="1408430"/>
                  </a:cubicBezTo>
                  <a:cubicBezTo>
                    <a:pt x="1188720" y="1417320"/>
                    <a:pt x="1197610" y="1432560"/>
                    <a:pt x="1197610" y="1446530"/>
                  </a:cubicBezTo>
                  <a:cubicBezTo>
                    <a:pt x="1198880" y="1459230"/>
                    <a:pt x="1193800" y="1475740"/>
                    <a:pt x="1186180" y="1485900"/>
                  </a:cubicBezTo>
                  <a:cubicBezTo>
                    <a:pt x="1177290" y="1496060"/>
                    <a:pt x="1169670" y="1501140"/>
                    <a:pt x="1150620" y="1507490"/>
                  </a:cubicBezTo>
                  <a:cubicBezTo>
                    <a:pt x="1089660" y="1526540"/>
                    <a:pt x="877570" y="1518920"/>
                    <a:pt x="742950" y="1532890"/>
                  </a:cubicBezTo>
                  <a:cubicBezTo>
                    <a:pt x="609600" y="1545590"/>
                    <a:pt x="403860" y="1623060"/>
                    <a:pt x="344170" y="1590040"/>
                  </a:cubicBezTo>
                  <a:cubicBezTo>
                    <a:pt x="317500" y="1576070"/>
                    <a:pt x="297180" y="1532890"/>
                    <a:pt x="309880" y="1513840"/>
                  </a:cubicBezTo>
                  <a:cubicBezTo>
                    <a:pt x="355600" y="1446530"/>
                    <a:pt x="1276350" y="1546860"/>
                    <a:pt x="1379220" y="1573530"/>
                  </a:cubicBezTo>
                  <a:cubicBezTo>
                    <a:pt x="1398270" y="1577340"/>
                    <a:pt x="1403350" y="1579880"/>
                    <a:pt x="1410970" y="1587500"/>
                  </a:cubicBezTo>
                  <a:cubicBezTo>
                    <a:pt x="1419860" y="1597660"/>
                    <a:pt x="1427480" y="1619250"/>
                    <a:pt x="1423670" y="1631950"/>
                  </a:cubicBezTo>
                  <a:cubicBezTo>
                    <a:pt x="1419860" y="1645920"/>
                    <a:pt x="1409700" y="1658620"/>
                    <a:pt x="1383030" y="1670050"/>
                  </a:cubicBezTo>
                  <a:cubicBezTo>
                    <a:pt x="1272540" y="1718310"/>
                    <a:pt x="492760" y="1706880"/>
                    <a:pt x="364490" y="1728470"/>
                  </a:cubicBezTo>
                  <a:cubicBezTo>
                    <a:pt x="335280" y="1733550"/>
                    <a:pt x="325120" y="1744980"/>
                    <a:pt x="309880" y="1744980"/>
                  </a:cubicBezTo>
                  <a:cubicBezTo>
                    <a:pt x="299720" y="1744980"/>
                    <a:pt x="290830" y="1743710"/>
                    <a:pt x="281940" y="1738630"/>
                  </a:cubicBezTo>
                  <a:cubicBezTo>
                    <a:pt x="271780" y="1732280"/>
                    <a:pt x="259080" y="1719580"/>
                    <a:pt x="254000" y="1708150"/>
                  </a:cubicBezTo>
                  <a:cubicBezTo>
                    <a:pt x="248920" y="1695450"/>
                    <a:pt x="248920" y="1677670"/>
                    <a:pt x="254000" y="1666240"/>
                  </a:cubicBezTo>
                  <a:cubicBezTo>
                    <a:pt x="257810" y="1653540"/>
                    <a:pt x="265430" y="1639570"/>
                    <a:pt x="280670" y="1634490"/>
                  </a:cubicBezTo>
                  <a:cubicBezTo>
                    <a:pt x="312420" y="1623060"/>
                    <a:pt x="373380" y="1653540"/>
                    <a:pt x="448310" y="1661160"/>
                  </a:cubicBezTo>
                  <a:cubicBezTo>
                    <a:pt x="604520" y="1676400"/>
                    <a:pt x="1074420" y="1653540"/>
                    <a:pt x="1172210" y="1689100"/>
                  </a:cubicBezTo>
                  <a:cubicBezTo>
                    <a:pt x="1200150" y="1699260"/>
                    <a:pt x="1215390" y="1710690"/>
                    <a:pt x="1220470" y="1725930"/>
                  </a:cubicBezTo>
                  <a:cubicBezTo>
                    <a:pt x="1225550" y="1742440"/>
                    <a:pt x="1214120" y="1774190"/>
                    <a:pt x="1202690" y="1785620"/>
                  </a:cubicBezTo>
                  <a:cubicBezTo>
                    <a:pt x="1193800" y="1794510"/>
                    <a:pt x="1187450" y="1793240"/>
                    <a:pt x="1165860" y="1797050"/>
                  </a:cubicBezTo>
                  <a:cubicBezTo>
                    <a:pt x="1051560" y="1814830"/>
                    <a:pt x="152400" y="1831340"/>
                    <a:pt x="45720" y="1797050"/>
                  </a:cubicBezTo>
                  <a:cubicBezTo>
                    <a:pt x="25400" y="1790700"/>
                    <a:pt x="20320" y="1785620"/>
                    <a:pt x="12700" y="1775460"/>
                  </a:cubicBezTo>
                  <a:cubicBezTo>
                    <a:pt x="6350" y="1765300"/>
                    <a:pt x="2540" y="1748790"/>
                    <a:pt x="3810" y="1737360"/>
                  </a:cubicBezTo>
                  <a:cubicBezTo>
                    <a:pt x="5080" y="1724660"/>
                    <a:pt x="12700" y="1710690"/>
                    <a:pt x="21590" y="1701800"/>
                  </a:cubicBezTo>
                  <a:cubicBezTo>
                    <a:pt x="30480" y="1694180"/>
                    <a:pt x="40640" y="1690370"/>
                    <a:pt x="58420" y="1687830"/>
                  </a:cubicBezTo>
                  <a:cubicBezTo>
                    <a:pt x="100330" y="1685290"/>
                    <a:pt x="189230" y="1724660"/>
                    <a:pt x="275590" y="1734820"/>
                  </a:cubicBezTo>
                  <a:cubicBezTo>
                    <a:pt x="398780" y="1750060"/>
                    <a:pt x="521970" y="1743710"/>
                    <a:pt x="728980" y="1746250"/>
                  </a:cubicBezTo>
                  <a:cubicBezTo>
                    <a:pt x="1181100" y="1752600"/>
                    <a:pt x="2725420" y="1725930"/>
                    <a:pt x="2884170" y="1755140"/>
                  </a:cubicBezTo>
                  <a:cubicBezTo>
                    <a:pt x="2904490" y="1758950"/>
                    <a:pt x="2909570" y="1760220"/>
                    <a:pt x="2918460" y="1767840"/>
                  </a:cubicBezTo>
                  <a:cubicBezTo>
                    <a:pt x="2926080" y="1775460"/>
                    <a:pt x="2933700" y="1788160"/>
                    <a:pt x="2934970" y="1799590"/>
                  </a:cubicBezTo>
                  <a:cubicBezTo>
                    <a:pt x="2936240" y="1811020"/>
                    <a:pt x="2932430" y="1824990"/>
                    <a:pt x="2926080" y="1833880"/>
                  </a:cubicBezTo>
                  <a:cubicBezTo>
                    <a:pt x="2919730" y="1844040"/>
                    <a:pt x="2913380" y="1850390"/>
                    <a:pt x="2896870" y="1854200"/>
                  </a:cubicBezTo>
                  <a:cubicBezTo>
                    <a:pt x="2838450" y="1870710"/>
                    <a:pt x="2635250" y="1827530"/>
                    <a:pt x="2475230" y="1819910"/>
                  </a:cubicBezTo>
                  <a:cubicBezTo>
                    <a:pt x="2263140" y="1809750"/>
                    <a:pt x="1831340" y="1840230"/>
                    <a:pt x="1732280" y="1807210"/>
                  </a:cubicBezTo>
                  <a:cubicBezTo>
                    <a:pt x="1704340" y="1798320"/>
                    <a:pt x="1690370" y="1786890"/>
                    <a:pt x="1682750" y="1772920"/>
                  </a:cubicBezTo>
                  <a:cubicBezTo>
                    <a:pt x="1677670" y="1761490"/>
                    <a:pt x="1678940" y="1744980"/>
                    <a:pt x="1684020" y="1734820"/>
                  </a:cubicBezTo>
                  <a:cubicBezTo>
                    <a:pt x="1687830" y="1723390"/>
                    <a:pt x="1692910" y="1714500"/>
                    <a:pt x="1709420" y="1706880"/>
                  </a:cubicBezTo>
                  <a:cubicBezTo>
                    <a:pt x="1774190" y="1676400"/>
                    <a:pt x="2053590" y="1691640"/>
                    <a:pt x="2272030" y="1675130"/>
                  </a:cubicBezTo>
                  <a:cubicBezTo>
                    <a:pt x="2575560" y="1651000"/>
                    <a:pt x="3262630" y="1545590"/>
                    <a:pt x="3364230" y="1567180"/>
                  </a:cubicBezTo>
                  <a:cubicBezTo>
                    <a:pt x="3383280" y="1570990"/>
                    <a:pt x="3388360" y="1574800"/>
                    <a:pt x="3394710" y="1583690"/>
                  </a:cubicBezTo>
                  <a:cubicBezTo>
                    <a:pt x="3401060" y="1591310"/>
                    <a:pt x="3406140" y="1605280"/>
                    <a:pt x="3406140" y="1615440"/>
                  </a:cubicBezTo>
                  <a:cubicBezTo>
                    <a:pt x="3406140" y="1626870"/>
                    <a:pt x="3401060" y="1639570"/>
                    <a:pt x="3393440" y="1647190"/>
                  </a:cubicBezTo>
                  <a:cubicBezTo>
                    <a:pt x="3385820" y="1654810"/>
                    <a:pt x="3382010" y="1658620"/>
                    <a:pt x="3362960" y="1662430"/>
                  </a:cubicBezTo>
                  <a:cubicBezTo>
                    <a:pt x="3224530" y="1694180"/>
                    <a:pt x="1948180" y="1635760"/>
                    <a:pt x="1560830" y="1647190"/>
                  </a:cubicBezTo>
                  <a:cubicBezTo>
                    <a:pt x="1377950" y="1653540"/>
                    <a:pt x="1219200" y="1699260"/>
                    <a:pt x="1155700" y="1676400"/>
                  </a:cubicBezTo>
                  <a:cubicBezTo>
                    <a:pt x="1131570" y="1668780"/>
                    <a:pt x="1116330" y="1653540"/>
                    <a:pt x="1113790" y="1638300"/>
                  </a:cubicBezTo>
                  <a:cubicBezTo>
                    <a:pt x="1109980" y="1621790"/>
                    <a:pt x="1115060" y="1597660"/>
                    <a:pt x="1135380" y="1584960"/>
                  </a:cubicBezTo>
                  <a:cubicBezTo>
                    <a:pt x="1191260" y="1545590"/>
                    <a:pt x="1441450" y="1583690"/>
                    <a:pt x="1607820" y="1572260"/>
                  </a:cubicBezTo>
                  <a:cubicBezTo>
                    <a:pt x="1795780" y="1558290"/>
                    <a:pt x="2002790" y="1517650"/>
                    <a:pt x="2205990" y="1501140"/>
                  </a:cubicBezTo>
                  <a:cubicBezTo>
                    <a:pt x="2414270" y="1483360"/>
                    <a:pt x="2604770" y="1485900"/>
                    <a:pt x="2839720" y="1470660"/>
                  </a:cubicBezTo>
                  <a:cubicBezTo>
                    <a:pt x="3133090" y="1450340"/>
                    <a:pt x="3737610" y="1351280"/>
                    <a:pt x="3829050" y="1381760"/>
                  </a:cubicBezTo>
                  <a:cubicBezTo>
                    <a:pt x="3845560" y="1388110"/>
                    <a:pt x="3849370" y="1397000"/>
                    <a:pt x="3854450" y="1405890"/>
                  </a:cubicBezTo>
                  <a:cubicBezTo>
                    <a:pt x="3859530" y="1416050"/>
                    <a:pt x="3862070" y="1431290"/>
                    <a:pt x="3858260" y="1441450"/>
                  </a:cubicBezTo>
                  <a:cubicBezTo>
                    <a:pt x="3851910" y="1455420"/>
                    <a:pt x="3834130" y="1474470"/>
                    <a:pt x="3815080" y="1478280"/>
                  </a:cubicBezTo>
                  <a:cubicBezTo>
                    <a:pt x="3784600" y="1484630"/>
                    <a:pt x="3732530" y="1450340"/>
                    <a:pt x="3690620" y="1442720"/>
                  </a:cubicBezTo>
                  <a:cubicBezTo>
                    <a:pt x="3647440" y="1436370"/>
                    <a:pt x="3624580" y="1438910"/>
                    <a:pt x="3559810" y="1436370"/>
                  </a:cubicBezTo>
                  <a:cubicBezTo>
                    <a:pt x="3375660" y="1431290"/>
                    <a:pt x="2809240" y="1438910"/>
                    <a:pt x="2499360" y="1431290"/>
                  </a:cubicBezTo>
                  <a:cubicBezTo>
                    <a:pt x="2256790" y="1424940"/>
                    <a:pt x="1995170" y="1412240"/>
                    <a:pt x="1851660" y="1403350"/>
                  </a:cubicBezTo>
                  <a:cubicBezTo>
                    <a:pt x="1779270" y="1398270"/>
                    <a:pt x="1718310" y="1408430"/>
                    <a:pt x="1689100" y="1388110"/>
                  </a:cubicBezTo>
                  <a:cubicBezTo>
                    <a:pt x="1671320" y="1375410"/>
                    <a:pt x="1662430" y="1348740"/>
                    <a:pt x="1664970" y="1330960"/>
                  </a:cubicBezTo>
                  <a:cubicBezTo>
                    <a:pt x="1668780" y="1314450"/>
                    <a:pt x="1681480" y="1300480"/>
                    <a:pt x="1709420" y="1289050"/>
                  </a:cubicBezTo>
                  <a:cubicBezTo>
                    <a:pt x="1828800" y="1238250"/>
                    <a:pt x="2425700" y="1250950"/>
                    <a:pt x="2776220" y="1242060"/>
                  </a:cubicBezTo>
                  <a:cubicBezTo>
                    <a:pt x="3115310" y="1231900"/>
                    <a:pt x="3676650" y="1212850"/>
                    <a:pt x="3778250" y="1230630"/>
                  </a:cubicBezTo>
                  <a:cubicBezTo>
                    <a:pt x="3797300" y="1233170"/>
                    <a:pt x="3803650" y="1235710"/>
                    <a:pt x="3811270" y="1242060"/>
                  </a:cubicBezTo>
                  <a:cubicBezTo>
                    <a:pt x="3820160" y="1249680"/>
                    <a:pt x="3826510" y="1262380"/>
                    <a:pt x="3827780" y="1273810"/>
                  </a:cubicBezTo>
                  <a:cubicBezTo>
                    <a:pt x="3829050" y="1283970"/>
                    <a:pt x="3826510" y="1299210"/>
                    <a:pt x="3820160" y="1308100"/>
                  </a:cubicBezTo>
                  <a:cubicBezTo>
                    <a:pt x="3813810" y="1316990"/>
                    <a:pt x="3808730" y="1320800"/>
                    <a:pt x="3790950" y="1328420"/>
                  </a:cubicBezTo>
                  <a:cubicBezTo>
                    <a:pt x="3699510" y="1366520"/>
                    <a:pt x="2961640" y="1524000"/>
                    <a:pt x="2860040" y="1485900"/>
                  </a:cubicBezTo>
                  <a:cubicBezTo>
                    <a:pt x="2835910" y="1477010"/>
                    <a:pt x="2827020" y="1455420"/>
                    <a:pt x="2824480" y="1441450"/>
                  </a:cubicBezTo>
                  <a:cubicBezTo>
                    <a:pt x="2821940" y="1430020"/>
                    <a:pt x="2828290" y="1416050"/>
                    <a:pt x="2834640" y="1407160"/>
                  </a:cubicBezTo>
                  <a:cubicBezTo>
                    <a:pt x="2840990" y="1398270"/>
                    <a:pt x="2852420" y="1389380"/>
                    <a:pt x="2865120" y="1388110"/>
                  </a:cubicBezTo>
                  <a:cubicBezTo>
                    <a:pt x="2881630" y="1385570"/>
                    <a:pt x="2903220" y="1404620"/>
                    <a:pt x="2926080" y="1408430"/>
                  </a:cubicBezTo>
                  <a:cubicBezTo>
                    <a:pt x="2954020" y="1413510"/>
                    <a:pt x="2971800" y="1410970"/>
                    <a:pt x="3020060" y="1409700"/>
                  </a:cubicBezTo>
                  <a:cubicBezTo>
                    <a:pt x="3197860" y="1407160"/>
                    <a:pt x="4132580" y="1347470"/>
                    <a:pt x="4248150" y="1365250"/>
                  </a:cubicBezTo>
                  <a:cubicBezTo>
                    <a:pt x="4267200" y="1367790"/>
                    <a:pt x="4273550" y="1369060"/>
                    <a:pt x="4281170" y="1376680"/>
                  </a:cubicBezTo>
                  <a:cubicBezTo>
                    <a:pt x="4290060" y="1384300"/>
                    <a:pt x="4297680" y="1395730"/>
                    <a:pt x="4298950" y="1407160"/>
                  </a:cubicBezTo>
                  <a:cubicBezTo>
                    <a:pt x="4300220" y="1421130"/>
                    <a:pt x="4292600" y="1441450"/>
                    <a:pt x="4283710" y="1451610"/>
                  </a:cubicBezTo>
                  <a:cubicBezTo>
                    <a:pt x="4274820" y="1459230"/>
                    <a:pt x="4269740" y="1459230"/>
                    <a:pt x="4250690" y="1464310"/>
                  </a:cubicBezTo>
                  <a:cubicBezTo>
                    <a:pt x="4154170" y="1489710"/>
                    <a:pt x="3633470" y="1545590"/>
                    <a:pt x="3348990" y="1577340"/>
                  </a:cubicBezTo>
                  <a:cubicBezTo>
                    <a:pt x="3094990" y="1605280"/>
                    <a:pt x="2903220" y="1626870"/>
                    <a:pt x="2627630" y="1648460"/>
                  </a:cubicBezTo>
                  <a:cubicBezTo>
                    <a:pt x="2255520" y="1677670"/>
                    <a:pt x="1662430" y="1696720"/>
                    <a:pt x="1320800" y="1725930"/>
                  </a:cubicBezTo>
                  <a:cubicBezTo>
                    <a:pt x="1098550" y="1744980"/>
                    <a:pt x="843280" y="1799590"/>
                    <a:pt x="770890" y="1788160"/>
                  </a:cubicBezTo>
                  <a:cubicBezTo>
                    <a:pt x="753110" y="1784350"/>
                    <a:pt x="745490" y="1779270"/>
                    <a:pt x="737870" y="1770380"/>
                  </a:cubicBezTo>
                  <a:cubicBezTo>
                    <a:pt x="728980" y="1762760"/>
                    <a:pt x="723900" y="1747520"/>
                    <a:pt x="722630" y="1736090"/>
                  </a:cubicBezTo>
                  <a:cubicBezTo>
                    <a:pt x="722630" y="1724660"/>
                    <a:pt x="727710" y="1709420"/>
                    <a:pt x="735330" y="1700530"/>
                  </a:cubicBezTo>
                  <a:cubicBezTo>
                    <a:pt x="742950" y="1691640"/>
                    <a:pt x="753110" y="1684020"/>
                    <a:pt x="768350" y="1681480"/>
                  </a:cubicBezTo>
                  <a:cubicBezTo>
                    <a:pt x="793750" y="1676400"/>
                    <a:pt x="833120" y="1695450"/>
                    <a:pt x="877570" y="1699260"/>
                  </a:cubicBezTo>
                  <a:cubicBezTo>
                    <a:pt x="946150" y="1705610"/>
                    <a:pt x="1024890" y="1705610"/>
                    <a:pt x="1139190" y="1706880"/>
                  </a:cubicBezTo>
                  <a:cubicBezTo>
                    <a:pt x="1358900" y="1710690"/>
                    <a:pt x="1983740" y="1675130"/>
                    <a:pt x="2100580" y="1711960"/>
                  </a:cubicBezTo>
                  <a:cubicBezTo>
                    <a:pt x="2129790" y="1720850"/>
                    <a:pt x="2143760" y="1731010"/>
                    <a:pt x="2148840" y="1746250"/>
                  </a:cubicBezTo>
                  <a:cubicBezTo>
                    <a:pt x="2155190" y="1761490"/>
                    <a:pt x="2151380" y="1788160"/>
                    <a:pt x="2134870" y="1803400"/>
                  </a:cubicBezTo>
                  <a:cubicBezTo>
                    <a:pt x="2096770" y="1837690"/>
                    <a:pt x="1974850" y="1836420"/>
                    <a:pt x="1840230" y="1851660"/>
                  </a:cubicBezTo>
                  <a:cubicBezTo>
                    <a:pt x="1546860" y="1884680"/>
                    <a:pt x="539750" y="2014220"/>
                    <a:pt x="444500" y="1934210"/>
                  </a:cubicBezTo>
                  <a:cubicBezTo>
                    <a:pt x="422910" y="1916430"/>
                    <a:pt x="419100" y="1883410"/>
                    <a:pt x="435610" y="1865630"/>
                  </a:cubicBezTo>
                  <a:cubicBezTo>
                    <a:pt x="511810" y="1781810"/>
                    <a:pt x="1750060" y="1957070"/>
                    <a:pt x="1877060" y="1907540"/>
                  </a:cubicBezTo>
                  <a:cubicBezTo>
                    <a:pt x="1899920" y="1898650"/>
                    <a:pt x="1898650" y="1877060"/>
                    <a:pt x="1911350" y="1873250"/>
                  </a:cubicBezTo>
                  <a:cubicBezTo>
                    <a:pt x="1921510" y="1870710"/>
                    <a:pt x="1936750" y="1877060"/>
                    <a:pt x="1945640" y="1884680"/>
                  </a:cubicBezTo>
                  <a:cubicBezTo>
                    <a:pt x="1953260" y="1891030"/>
                    <a:pt x="1962150" y="1903730"/>
                    <a:pt x="1963420" y="1915160"/>
                  </a:cubicBezTo>
                  <a:cubicBezTo>
                    <a:pt x="1964690" y="1927860"/>
                    <a:pt x="1958340" y="1949450"/>
                    <a:pt x="1949450" y="1959610"/>
                  </a:cubicBezTo>
                  <a:cubicBezTo>
                    <a:pt x="1941830" y="1967230"/>
                    <a:pt x="1935480" y="1969770"/>
                    <a:pt x="1916430" y="1973580"/>
                  </a:cubicBezTo>
                  <a:cubicBezTo>
                    <a:pt x="1814830" y="1995170"/>
                    <a:pt x="1177290" y="1972310"/>
                    <a:pt x="900430" y="1977390"/>
                  </a:cubicBezTo>
                  <a:cubicBezTo>
                    <a:pt x="711200" y="1981200"/>
                    <a:pt x="518160" y="1979930"/>
                    <a:pt x="419100" y="1992630"/>
                  </a:cubicBezTo>
                  <a:cubicBezTo>
                    <a:pt x="374650" y="1997710"/>
                    <a:pt x="350520" y="2018030"/>
                    <a:pt x="323850" y="2012950"/>
                  </a:cubicBezTo>
                  <a:cubicBezTo>
                    <a:pt x="302260" y="2010410"/>
                    <a:pt x="278130" y="1995170"/>
                    <a:pt x="269240" y="1979930"/>
                  </a:cubicBezTo>
                  <a:cubicBezTo>
                    <a:pt x="262890" y="1969770"/>
                    <a:pt x="262890" y="1951990"/>
                    <a:pt x="266700" y="1940560"/>
                  </a:cubicBezTo>
                  <a:cubicBezTo>
                    <a:pt x="270510" y="1929130"/>
                    <a:pt x="276860" y="1915160"/>
                    <a:pt x="292100" y="1910080"/>
                  </a:cubicBezTo>
                  <a:cubicBezTo>
                    <a:pt x="325120" y="1897380"/>
                    <a:pt x="400050" y="1938020"/>
                    <a:pt x="488950" y="1946910"/>
                  </a:cubicBezTo>
                  <a:cubicBezTo>
                    <a:pt x="676910" y="1967230"/>
                    <a:pt x="1174750" y="1967230"/>
                    <a:pt x="1366520" y="1962150"/>
                  </a:cubicBezTo>
                  <a:cubicBezTo>
                    <a:pt x="1459230" y="1960880"/>
                    <a:pt x="1530350" y="1940560"/>
                    <a:pt x="1573530" y="1948180"/>
                  </a:cubicBezTo>
                  <a:cubicBezTo>
                    <a:pt x="1595120" y="1953260"/>
                    <a:pt x="1610360" y="1958340"/>
                    <a:pt x="1619250" y="1969770"/>
                  </a:cubicBezTo>
                  <a:cubicBezTo>
                    <a:pt x="1628140" y="1983740"/>
                    <a:pt x="1629410" y="2016760"/>
                    <a:pt x="1620520" y="2030730"/>
                  </a:cubicBezTo>
                  <a:cubicBezTo>
                    <a:pt x="1614170" y="2044700"/>
                    <a:pt x="1602740" y="2048510"/>
                    <a:pt x="1577340" y="2056130"/>
                  </a:cubicBezTo>
                  <a:cubicBezTo>
                    <a:pt x="1459230" y="2089150"/>
                    <a:pt x="786130" y="2061210"/>
                    <a:pt x="508000" y="2086610"/>
                  </a:cubicBezTo>
                  <a:cubicBezTo>
                    <a:pt x="328930" y="2101850"/>
                    <a:pt x="132080" y="2161540"/>
                    <a:pt x="68580" y="2153920"/>
                  </a:cubicBezTo>
                  <a:cubicBezTo>
                    <a:pt x="50800" y="2152650"/>
                    <a:pt x="43180" y="2147570"/>
                    <a:pt x="34290" y="2139950"/>
                  </a:cubicBezTo>
                  <a:cubicBezTo>
                    <a:pt x="26670" y="2132330"/>
                    <a:pt x="20320" y="2118360"/>
                    <a:pt x="19050" y="2106930"/>
                  </a:cubicBezTo>
                  <a:cubicBezTo>
                    <a:pt x="17780" y="2095500"/>
                    <a:pt x="21590" y="2081530"/>
                    <a:pt x="29210" y="2071370"/>
                  </a:cubicBezTo>
                  <a:cubicBezTo>
                    <a:pt x="35560" y="2062480"/>
                    <a:pt x="43180" y="2056130"/>
                    <a:pt x="59690" y="2052320"/>
                  </a:cubicBezTo>
                  <a:cubicBezTo>
                    <a:pt x="102870" y="2040890"/>
                    <a:pt x="227330" y="2067560"/>
                    <a:pt x="322580" y="2070100"/>
                  </a:cubicBezTo>
                  <a:cubicBezTo>
                    <a:pt x="431800" y="2073910"/>
                    <a:pt x="570230" y="2061210"/>
                    <a:pt x="676910" y="2068830"/>
                  </a:cubicBezTo>
                  <a:cubicBezTo>
                    <a:pt x="765810" y="2073910"/>
                    <a:pt x="834390" y="2092960"/>
                    <a:pt x="919480" y="2099310"/>
                  </a:cubicBezTo>
                  <a:cubicBezTo>
                    <a:pt x="1017270" y="2108200"/>
                    <a:pt x="1182370" y="2094230"/>
                    <a:pt x="1231900" y="2112010"/>
                  </a:cubicBezTo>
                  <a:cubicBezTo>
                    <a:pt x="1249680" y="2118360"/>
                    <a:pt x="1257300" y="2124710"/>
                    <a:pt x="1264920" y="2134870"/>
                  </a:cubicBezTo>
                  <a:cubicBezTo>
                    <a:pt x="1271270" y="2146300"/>
                    <a:pt x="1273810" y="2162810"/>
                    <a:pt x="1273810" y="2174240"/>
                  </a:cubicBezTo>
                  <a:cubicBezTo>
                    <a:pt x="1272540" y="2184400"/>
                    <a:pt x="1268730" y="2192020"/>
                    <a:pt x="1262380" y="2199640"/>
                  </a:cubicBezTo>
                  <a:cubicBezTo>
                    <a:pt x="1256030" y="2208530"/>
                    <a:pt x="1249680" y="2216150"/>
                    <a:pt x="1229360" y="2221230"/>
                  </a:cubicBezTo>
                  <a:cubicBezTo>
                    <a:pt x="1148080" y="2246630"/>
                    <a:pt x="638810" y="2237740"/>
                    <a:pt x="549910" y="2221230"/>
                  </a:cubicBezTo>
                  <a:cubicBezTo>
                    <a:pt x="528320" y="2217420"/>
                    <a:pt x="519430" y="2216150"/>
                    <a:pt x="510540" y="2205990"/>
                  </a:cubicBezTo>
                  <a:cubicBezTo>
                    <a:pt x="499110" y="2194560"/>
                    <a:pt x="488950" y="2169160"/>
                    <a:pt x="490220" y="2153920"/>
                  </a:cubicBezTo>
                  <a:cubicBezTo>
                    <a:pt x="491490" y="2139950"/>
                    <a:pt x="500380" y="2124710"/>
                    <a:pt x="510540" y="2115820"/>
                  </a:cubicBezTo>
                  <a:cubicBezTo>
                    <a:pt x="520700" y="2106930"/>
                    <a:pt x="527050" y="2104390"/>
                    <a:pt x="549910" y="2100580"/>
                  </a:cubicBezTo>
                  <a:cubicBezTo>
                    <a:pt x="666750" y="2076450"/>
                    <a:pt x="1369060" y="2067560"/>
                    <a:pt x="1638300" y="2062480"/>
                  </a:cubicBezTo>
                  <a:cubicBezTo>
                    <a:pt x="1798320" y="2058670"/>
                    <a:pt x="1959610" y="2049780"/>
                    <a:pt x="2019300" y="2059940"/>
                  </a:cubicBezTo>
                  <a:cubicBezTo>
                    <a:pt x="2038350" y="2063750"/>
                    <a:pt x="2045970" y="2065020"/>
                    <a:pt x="2054860" y="2073910"/>
                  </a:cubicBezTo>
                  <a:cubicBezTo>
                    <a:pt x="2065020" y="2084070"/>
                    <a:pt x="2076450" y="2106930"/>
                    <a:pt x="2073910" y="2122170"/>
                  </a:cubicBezTo>
                  <a:cubicBezTo>
                    <a:pt x="2070100" y="2138680"/>
                    <a:pt x="2059940" y="2152650"/>
                    <a:pt x="2032000" y="2169160"/>
                  </a:cubicBezTo>
                  <a:cubicBezTo>
                    <a:pt x="1908810" y="2236470"/>
                    <a:pt x="953770" y="2376170"/>
                    <a:pt x="842010" y="2358390"/>
                  </a:cubicBezTo>
                  <a:cubicBezTo>
                    <a:pt x="821690" y="2355850"/>
                    <a:pt x="816610" y="2350770"/>
                    <a:pt x="808990" y="2341880"/>
                  </a:cubicBezTo>
                  <a:cubicBezTo>
                    <a:pt x="801370" y="2334260"/>
                    <a:pt x="796290" y="2319020"/>
                    <a:pt x="795020" y="2307590"/>
                  </a:cubicBezTo>
                  <a:cubicBezTo>
                    <a:pt x="795020" y="2296160"/>
                    <a:pt x="801370" y="2282190"/>
                    <a:pt x="807720" y="2273300"/>
                  </a:cubicBezTo>
                  <a:cubicBezTo>
                    <a:pt x="815340" y="2264410"/>
                    <a:pt x="820420" y="2261870"/>
                    <a:pt x="840740" y="2256790"/>
                  </a:cubicBezTo>
                  <a:cubicBezTo>
                    <a:pt x="979170" y="2221230"/>
                    <a:pt x="2419350" y="2208530"/>
                    <a:pt x="2583180" y="2259330"/>
                  </a:cubicBezTo>
                  <a:cubicBezTo>
                    <a:pt x="2613660" y="2269490"/>
                    <a:pt x="2625090" y="2278380"/>
                    <a:pt x="2631440" y="2292350"/>
                  </a:cubicBezTo>
                  <a:cubicBezTo>
                    <a:pt x="2637790" y="2306320"/>
                    <a:pt x="2633980" y="2329180"/>
                    <a:pt x="2626360" y="2340610"/>
                  </a:cubicBezTo>
                  <a:cubicBezTo>
                    <a:pt x="2617470" y="2352040"/>
                    <a:pt x="2609850" y="2355850"/>
                    <a:pt x="2583180" y="2362200"/>
                  </a:cubicBezTo>
                  <a:cubicBezTo>
                    <a:pt x="2428240" y="2401570"/>
                    <a:pt x="985520" y="2393950"/>
                    <a:pt x="843280" y="2368550"/>
                  </a:cubicBezTo>
                  <a:cubicBezTo>
                    <a:pt x="822960" y="2364740"/>
                    <a:pt x="817880" y="2363470"/>
                    <a:pt x="808990" y="2355850"/>
                  </a:cubicBezTo>
                  <a:cubicBezTo>
                    <a:pt x="798830" y="2345690"/>
                    <a:pt x="791210" y="2324100"/>
                    <a:pt x="792480" y="2310130"/>
                  </a:cubicBezTo>
                  <a:cubicBezTo>
                    <a:pt x="792480" y="2298700"/>
                    <a:pt x="800100" y="2286000"/>
                    <a:pt x="808990" y="2278380"/>
                  </a:cubicBezTo>
                  <a:cubicBezTo>
                    <a:pt x="817880" y="2270760"/>
                    <a:pt x="824230" y="2268220"/>
                    <a:pt x="843280" y="2265680"/>
                  </a:cubicBezTo>
                  <a:cubicBezTo>
                    <a:pt x="925830" y="2251710"/>
                    <a:pt x="1440180" y="2255520"/>
                    <a:pt x="1517650" y="2280920"/>
                  </a:cubicBezTo>
                  <a:cubicBezTo>
                    <a:pt x="1535430" y="2287270"/>
                    <a:pt x="1541780" y="2292350"/>
                    <a:pt x="1548130" y="2302510"/>
                  </a:cubicBezTo>
                  <a:cubicBezTo>
                    <a:pt x="1554480" y="2311400"/>
                    <a:pt x="1559560" y="2326640"/>
                    <a:pt x="1557020" y="2338070"/>
                  </a:cubicBezTo>
                  <a:cubicBezTo>
                    <a:pt x="1553210" y="2353310"/>
                    <a:pt x="1544320" y="2369820"/>
                    <a:pt x="1517650" y="2382520"/>
                  </a:cubicBezTo>
                  <a:cubicBezTo>
                    <a:pt x="1390650" y="2440940"/>
                    <a:pt x="341630" y="2421890"/>
                    <a:pt x="215900" y="2399030"/>
                  </a:cubicBezTo>
                  <a:cubicBezTo>
                    <a:pt x="194310" y="2395220"/>
                    <a:pt x="186690" y="2391410"/>
                    <a:pt x="177800" y="2385060"/>
                  </a:cubicBezTo>
                  <a:cubicBezTo>
                    <a:pt x="170180" y="2378710"/>
                    <a:pt x="165100" y="2371090"/>
                    <a:pt x="162560" y="2362200"/>
                  </a:cubicBezTo>
                  <a:cubicBezTo>
                    <a:pt x="158750" y="2350770"/>
                    <a:pt x="157480" y="2332990"/>
                    <a:pt x="162560" y="2321560"/>
                  </a:cubicBezTo>
                  <a:cubicBezTo>
                    <a:pt x="166370" y="2310130"/>
                    <a:pt x="172720" y="2299970"/>
                    <a:pt x="189230" y="2291080"/>
                  </a:cubicBezTo>
                  <a:cubicBezTo>
                    <a:pt x="246380" y="2261870"/>
                    <a:pt x="623570" y="2260600"/>
                    <a:pt x="626110" y="2235200"/>
                  </a:cubicBezTo>
                  <a:cubicBezTo>
                    <a:pt x="628650" y="2223770"/>
                    <a:pt x="567690" y="2199640"/>
                    <a:pt x="528320" y="2194560"/>
                  </a:cubicBezTo>
                  <a:cubicBezTo>
                    <a:pt x="473710" y="2186940"/>
                    <a:pt x="363220" y="2239010"/>
                    <a:pt x="325120" y="2225040"/>
                  </a:cubicBezTo>
                  <a:cubicBezTo>
                    <a:pt x="303530" y="2217420"/>
                    <a:pt x="292100" y="2194560"/>
                    <a:pt x="287020" y="2179320"/>
                  </a:cubicBezTo>
                  <a:cubicBezTo>
                    <a:pt x="283210" y="2169160"/>
                    <a:pt x="284480" y="2159000"/>
                    <a:pt x="287020" y="2148840"/>
                  </a:cubicBezTo>
                  <a:cubicBezTo>
                    <a:pt x="292100" y="2137410"/>
                    <a:pt x="303530" y="2120900"/>
                    <a:pt x="313690" y="2113280"/>
                  </a:cubicBezTo>
                  <a:cubicBezTo>
                    <a:pt x="322580" y="2106930"/>
                    <a:pt x="328930" y="2104390"/>
                    <a:pt x="342900" y="2103120"/>
                  </a:cubicBezTo>
                  <a:cubicBezTo>
                    <a:pt x="375920" y="2100580"/>
                    <a:pt x="438150" y="2122170"/>
                    <a:pt x="513080" y="2129790"/>
                  </a:cubicBezTo>
                  <a:cubicBezTo>
                    <a:pt x="662940" y="2145030"/>
                    <a:pt x="1075690" y="2152650"/>
                    <a:pt x="1179830" y="2161540"/>
                  </a:cubicBezTo>
                  <a:cubicBezTo>
                    <a:pt x="1212850" y="2164080"/>
                    <a:pt x="1226820" y="2162810"/>
                    <a:pt x="1243330" y="2169160"/>
                  </a:cubicBezTo>
                  <a:cubicBezTo>
                    <a:pt x="1257300" y="2174240"/>
                    <a:pt x="1268730" y="2181860"/>
                    <a:pt x="1275080" y="2192020"/>
                  </a:cubicBezTo>
                  <a:cubicBezTo>
                    <a:pt x="1282700" y="2205990"/>
                    <a:pt x="1286510" y="2230120"/>
                    <a:pt x="1280160" y="2244090"/>
                  </a:cubicBezTo>
                  <a:cubicBezTo>
                    <a:pt x="1275080" y="2259330"/>
                    <a:pt x="1263650" y="2269490"/>
                    <a:pt x="1240790" y="2278380"/>
                  </a:cubicBezTo>
                  <a:cubicBezTo>
                    <a:pt x="1177290" y="2302510"/>
                    <a:pt x="972820" y="2289810"/>
                    <a:pt x="839470" y="2301240"/>
                  </a:cubicBezTo>
                  <a:cubicBezTo>
                    <a:pt x="706120" y="2312670"/>
                    <a:pt x="499110" y="2385060"/>
                    <a:pt x="440690" y="2348230"/>
                  </a:cubicBezTo>
                  <a:cubicBezTo>
                    <a:pt x="411480" y="2329180"/>
                    <a:pt x="389890" y="2277110"/>
                    <a:pt x="408940" y="2251710"/>
                  </a:cubicBezTo>
                  <a:cubicBezTo>
                    <a:pt x="494030" y="2132330"/>
                    <a:pt x="2302510" y="2216150"/>
                    <a:pt x="2475230" y="2259330"/>
                  </a:cubicBezTo>
                  <a:cubicBezTo>
                    <a:pt x="2500630" y="2265680"/>
                    <a:pt x="2509520" y="2269490"/>
                    <a:pt x="2517140" y="2280920"/>
                  </a:cubicBezTo>
                  <a:cubicBezTo>
                    <a:pt x="2526030" y="2293620"/>
                    <a:pt x="2528570" y="2316480"/>
                    <a:pt x="2523490" y="2329180"/>
                  </a:cubicBezTo>
                  <a:cubicBezTo>
                    <a:pt x="2518410" y="2343150"/>
                    <a:pt x="2508250" y="2352040"/>
                    <a:pt x="2487930" y="2360930"/>
                  </a:cubicBezTo>
                  <a:cubicBezTo>
                    <a:pt x="2424430" y="2390140"/>
                    <a:pt x="2231390" y="2393950"/>
                    <a:pt x="2054860" y="2411730"/>
                  </a:cubicBezTo>
                  <a:cubicBezTo>
                    <a:pt x="1772920" y="2439670"/>
                    <a:pt x="1252220" y="2470150"/>
                    <a:pt x="958850" y="2504440"/>
                  </a:cubicBezTo>
                  <a:cubicBezTo>
                    <a:pt x="759460" y="2526030"/>
                    <a:pt x="530860" y="2578100"/>
                    <a:pt x="461010" y="2575560"/>
                  </a:cubicBezTo>
                  <a:cubicBezTo>
                    <a:pt x="441960" y="2574290"/>
                    <a:pt x="435610" y="2573020"/>
                    <a:pt x="425450" y="2566670"/>
                  </a:cubicBezTo>
                  <a:cubicBezTo>
                    <a:pt x="416560" y="2560320"/>
                    <a:pt x="406400" y="2548890"/>
                    <a:pt x="405130" y="2537460"/>
                  </a:cubicBezTo>
                  <a:cubicBezTo>
                    <a:pt x="401320" y="2524760"/>
                    <a:pt x="406400" y="2501900"/>
                    <a:pt x="415290" y="2491740"/>
                  </a:cubicBezTo>
                  <a:cubicBezTo>
                    <a:pt x="421640" y="2481580"/>
                    <a:pt x="427990" y="2479040"/>
                    <a:pt x="447040" y="2473960"/>
                  </a:cubicBezTo>
                  <a:cubicBezTo>
                    <a:pt x="532130" y="2452370"/>
                    <a:pt x="1120140" y="2452370"/>
                    <a:pt x="1201420" y="2477770"/>
                  </a:cubicBezTo>
                  <a:cubicBezTo>
                    <a:pt x="1220470" y="2484120"/>
                    <a:pt x="1225550" y="2489200"/>
                    <a:pt x="1231900" y="2499360"/>
                  </a:cubicBezTo>
                  <a:cubicBezTo>
                    <a:pt x="1238250" y="2508250"/>
                    <a:pt x="1242060" y="2522220"/>
                    <a:pt x="1240790" y="2533650"/>
                  </a:cubicBezTo>
                  <a:cubicBezTo>
                    <a:pt x="1239520" y="2545080"/>
                    <a:pt x="1231900" y="2557780"/>
                    <a:pt x="1223010" y="2565400"/>
                  </a:cubicBezTo>
                  <a:cubicBezTo>
                    <a:pt x="1215390" y="2573020"/>
                    <a:pt x="1209040" y="2575560"/>
                    <a:pt x="1189990" y="2578100"/>
                  </a:cubicBezTo>
                  <a:cubicBezTo>
                    <a:pt x="1093470" y="2593340"/>
                    <a:pt x="393700" y="2556510"/>
                    <a:pt x="298450" y="2517140"/>
                  </a:cubicBezTo>
                  <a:cubicBezTo>
                    <a:pt x="276860" y="2508250"/>
                    <a:pt x="271780" y="2498090"/>
                    <a:pt x="264160" y="2487930"/>
                  </a:cubicBezTo>
                  <a:cubicBezTo>
                    <a:pt x="259080" y="2479040"/>
                    <a:pt x="256540" y="2467610"/>
                    <a:pt x="256540" y="2458720"/>
                  </a:cubicBezTo>
                  <a:cubicBezTo>
                    <a:pt x="256540" y="2448560"/>
                    <a:pt x="257810" y="2438400"/>
                    <a:pt x="262890" y="2429510"/>
                  </a:cubicBezTo>
                  <a:cubicBezTo>
                    <a:pt x="270510" y="2418080"/>
                    <a:pt x="278130" y="2404110"/>
                    <a:pt x="295910" y="2399030"/>
                  </a:cubicBezTo>
                  <a:cubicBezTo>
                    <a:pt x="341630" y="2385060"/>
                    <a:pt x="477520" y="2434590"/>
                    <a:pt x="560070" y="2444750"/>
                  </a:cubicBezTo>
                  <a:cubicBezTo>
                    <a:pt x="633730" y="2454910"/>
                    <a:pt x="666750" y="2457450"/>
                    <a:pt x="769620" y="2461260"/>
                  </a:cubicBezTo>
                  <a:cubicBezTo>
                    <a:pt x="1064260" y="2473960"/>
                    <a:pt x="2322830" y="2438400"/>
                    <a:pt x="2475230" y="2476500"/>
                  </a:cubicBezTo>
                  <a:cubicBezTo>
                    <a:pt x="2501900" y="2482850"/>
                    <a:pt x="2510790" y="2486660"/>
                    <a:pt x="2518410" y="2498090"/>
                  </a:cubicBezTo>
                  <a:cubicBezTo>
                    <a:pt x="2526030" y="2512060"/>
                    <a:pt x="2526030" y="2543810"/>
                    <a:pt x="2518410" y="2556510"/>
                  </a:cubicBezTo>
                  <a:cubicBezTo>
                    <a:pt x="2510790" y="2569210"/>
                    <a:pt x="2500630" y="2571750"/>
                    <a:pt x="2475230" y="2579370"/>
                  </a:cubicBezTo>
                  <a:cubicBezTo>
                    <a:pt x="2354580" y="2611120"/>
                    <a:pt x="1657350" y="2604770"/>
                    <a:pt x="1347470" y="2625090"/>
                  </a:cubicBezTo>
                  <a:cubicBezTo>
                    <a:pt x="1130300" y="2639060"/>
                    <a:pt x="868680" y="2683510"/>
                    <a:pt x="793750" y="2674620"/>
                  </a:cubicBezTo>
                  <a:cubicBezTo>
                    <a:pt x="774700" y="2672080"/>
                    <a:pt x="767080" y="2669540"/>
                    <a:pt x="756920" y="2661920"/>
                  </a:cubicBezTo>
                  <a:cubicBezTo>
                    <a:pt x="748030" y="2654300"/>
                    <a:pt x="740410" y="2640330"/>
                    <a:pt x="737870" y="2628900"/>
                  </a:cubicBezTo>
                  <a:cubicBezTo>
                    <a:pt x="736600" y="2617470"/>
                    <a:pt x="739140" y="2600960"/>
                    <a:pt x="746760" y="2590800"/>
                  </a:cubicBezTo>
                  <a:cubicBezTo>
                    <a:pt x="753110" y="2580640"/>
                    <a:pt x="759460" y="2573020"/>
                    <a:pt x="777240" y="2567940"/>
                  </a:cubicBezTo>
                  <a:cubicBezTo>
                    <a:pt x="835660" y="2551430"/>
                    <a:pt x="1028700" y="2589530"/>
                    <a:pt x="1191260" y="2594610"/>
                  </a:cubicBezTo>
                  <a:cubicBezTo>
                    <a:pt x="1423670" y="2603500"/>
                    <a:pt x="1950720" y="2574290"/>
                    <a:pt x="2038350" y="2602230"/>
                  </a:cubicBezTo>
                  <a:cubicBezTo>
                    <a:pt x="2057400" y="2607310"/>
                    <a:pt x="2062480" y="2613660"/>
                    <a:pt x="2068830" y="2622550"/>
                  </a:cubicBezTo>
                  <a:cubicBezTo>
                    <a:pt x="2075180" y="2631440"/>
                    <a:pt x="2080260" y="2646680"/>
                    <a:pt x="2077720" y="2658110"/>
                  </a:cubicBezTo>
                  <a:cubicBezTo>
                    <a:pt x="2073910" y="2672080"/>
                    <a:pt x="2056130" y="2691130"/>
                    <a:pt x="2038350" y="2701290"/>
                  </a:cubicBezTo>
                  <a:cubicBezTo>
                    <a:pt x="2016760" y="2713990"/>
                    <a:pt x="1992630" y="2712720"/>
                    <a:pt x="1948180" y="2719070"/>
                  </a:cubicBezTo>
                  <a:cubicBezTo>
                    <a:pt x="1838960" y="2731770"/>
                    <a:pt x="1574800" y="2744470"/>
                    <a:pt x="1356360" y="2753360"/>
                  </a:cubicBezTo>
                  <a:cubicBezTo>
                    <a:pt x="1088390" y="2764790"/>
                    <a:pt x="693420" y="2794000"/>
                    <a:pt x="459740" y="2774950"/>
                  </a:cubicBezTo>
                  <a:cubicBezTo>
                    <a:pt x="308610" y="2762250"/>
                    <a:pt x="143510" y="2733040"/>
                    <a:pt x="90170" y="2706370"/>
                  </a:cubicBezTo>
                  <a:cubicBezTo>
                    <a:pt x="72390" y="2697480"/>
                    <a:pt x="66040" y="2688590"/>
                    <a:pt x="59690" y="2677160"/>
                  </a:cubicBezTo>
                  <a:cubicBezTo>
                    <a:pt x="55880" y="2669540"/>
                    <a:pt x="53340" y="2660650"/>
                    <a:pt x="54610" y="2650490"/>
                  </a:cubicBezTo>
                  <a:cubicBezTo>
                    <a:pt x="55880" y="2639060"/>
                    <a:pt x="62230" y="2621280"/>
                    <a:pt x="69850" y="2612390"/>
                  </a:cubicBezTo>
                  <a:cubicBezTo>
                    <a:pt x="76200" y="2604770"/>
                    <a:pt x="81280" y="2600960"/>
                    <a:pt x="93980" y="2597150"/>
                  </a:cubicBezTo>
                  <a:cubicBezTo>
                    <a:pt x="130810" y="2588260"/>
                    <a:pt x="245110" y="2612390"/>
                    <a:pt x="336550" y="2617470"/>
                  </a:cubicBezTo>
                  <a:cubicBezTo>
                    <a:pt x="453390" y="2622550"/>
                    <a:pt x="683260" y="2604770"/>
                    <a:pt x="741680" y="2623820"/>
                  </a:cubicBezTo>
                  <a:cubicBezTo>
                    <a:pt x="759460" y="2628900"/>
                    <a:pt x="765810" y="2635250"/>
                    <a:pt x="772160" y="2645410"/>
                  </a:cubicBezTo>
                  <a:cubicBezTo>
                    <a:pt x="779780" y="2655570"/>
                    <a:pt x="783590" y="2672080"/>
                    <a:pt x="781050" y="2683510"/>
                  </a:cubicBezTo>
                  <a:cubicBezTo>
                    <a:pt x="779780" y="2696210"/>
                    <a:pt x="772160" y="2710180"/>
                    <a:pt x="763270" y="2717800"/>
                  </a:cubicBezTo>
                  <a:cubicBezTo>
                    <a:pt x="753110" y="2725420"/>
                    <a:pt x="745490" y="2729230"/>
                    <a:pt x="726440" y="2730500"/>
                  </a:cubicBezTo>
                  <a:cubicBezTo>
                    <a:pt x="659130" y="2736850"/>
                    <a:pt x="326390" y="2680970"/>
                    <a:pt x="262890" y="2651760"/>
                  </a:cubicBezTo>
                  <a:cubicBezTo>
                    <a:pt x="243840" y="2642870"/>
                    <a:pt x="236220" y="2635250"/>
                    <a:pt x="229870" y="2623820"/>
                  </a:cubicBezTo>
                  <a:cubicBezTo>
                    <a:pt x="223520" y="2612390"/>
                    <a:pt x="220980" y="2594610"/>
                    <a:pt x="223520" y="2581910"/>
                  </a:cubicBezTo>
                  <a:cubicBezTo>
                    <a:pt x="226060" y="2569210"/>
                    <a:pt x="237490" y="2553970"/>
                    <a:pt x="246380" y="2546350"/>
                  </a:cubicBezTo>
                  <a:cubicBezTo>
                    <a:pt x="254000" y="2540000"/>
                    <a:pt x="257810" y="2538730"/>
                    <a:pt x="273050" y="2534920"/>
                  </a:cubicBezTo>
                  <a:cubicBezTo>
                    <a:pt x="341630" y="2522220"/>
                    <a:pt x="635000" y="2524760"/>
                    <a:pt x="859790" y="2534920"/>
                  </a:cubicBezTo>
                  <a:cubicBezTo>
                    <a:pt x="1165860" y="2548890"/>
                    <a:pt x="1832610" y="2570480"/>
                    <a:pt x="1940560" y="2630170"/>
                  </a:cubicBezTo>
                  <a:cubicBezTo>
                    <a:pt x="1964690" y="2644140"/>
                    <a:pt x="1972310" y="2661920"/>
                    <a:pt x="1974850" y="2677160"/>
                  </a:cubicBezTo>
                  <a:cubicBezTo>
                    <a:pt x="1976120" y="2688590"/>
                    <a:pt x="1969770" y="2702560"/>
                    <a:pt x="1963420" y="2711450"/>
                  </a:cubicBezTo>
                  <a:cubicBezTo>
                    <a:pt x="1955800" y="2720340"/>
                    <a:pt x="1946910" y="2724150"/>
                    <a:pt x="1931670" y="2729230"/>
                  </a:cubicBezTo>
                  <a:cubicBezTo>
                    <a:pt x="1897380" y="2739390"/>
                    <a:pt x="1830070" y="2730500"/>
                    <a:pt x="1756410" y="2738120"/>
                  </a:cubicBezTo>
                  <a:cubicBezTo>
                    <a:pt x="1623060" y="2749550"/>
                    <a:pt x="1336040" y="2794000"/>
                    <a:pt x="1203960" y="2813050"/>
                  </a:cubicBezTo>
                  <a:cubicBezTo>
                    <a:pt x="1129030" y="2824480"/>
                    <a:pt x="1064260" y="2829560"/>
                    <a:pt x="1028700" y="2843530"/>
                  </a:cubicBezTo>
                  <a:cubicBezTo>
                    <a:pt x="1009650" y="2849880"/>
                    <a:pt x="1002030" y="2865120"/>
                    <a:pt x="989330" y="2865120"/>
                  </a:cubicBezTo>
                  <a:cubicBezTo>
                    <a:pt x="977900" y="2866390"/>
                    <a:pt x="963930" y="2857500"/>
                    <a:pt x="955040" y="2849880"/>
                  </a:cubicBezTo>
                  <a:cubicBezTo>
                    <a:pt x="947420" y="2840990"/>
                    <a:pt x="941070" y="2827020"/>
                    <a:pt x="941070" y="2815590"/>
                  </a:cubicBezTo>
                  <a:cubicBezTo>
                    <a:pt x="939800" y="2804160"/>
                    <a:pt x="944880" y="2788920"/>
                    <a:pt x="952500" y="2780030"/>
                  </a:cubicBezTo>
                  <a:cubicBezTo>
                    <a:pt x="958850" y="2771140"/>
                    <a:pt x="967740" y="2764790"/>
                    <a:pt x="984250" y="2760980"/>
                  </a:cubicBezTo>
                  <a:cubicBezTo>
                    <a:pt x="1028700" y="2750820"/>
                    <a:pt x="1121410" y="2780030"/>
                    <a:pt x="1243330" y="2788920"/>
                  </a:cubicBezTo>
                  <a:cubicBezTo>
                    <a:pt x="1536700" y="2807970"/>
                    <a:pt x="2617470" y="2758440"/>
                    <a:pt x="2736850" y="2833370"/>
                  </a:cubicBezTo>
                  <a:cubicBezTo>
                    <a:pt x="2759710" y="2848610"/>
                    <a:pt x="2764790" y="2868930"/>
                    <a:pt x="2762250" y="2884170"/>
                  </a:cubicBezTo>
                  <a:cubicBezTo>
                    <a:pt x="2760980" y="2900680"/>
                    <a:pt x="2748280" y="2914650"/>
                    <a:pt x="2724150" y="2927350"/>
                  </a:cubicBezTo>
                  <a:cubicBezTo>
                    <a:pt x="2640330" y="2966720"/>
                    <a:pt x="2299970" y="2940050"/>
                    <a:pt x="2063750" y="2966720"/>
                  </a:cubicBezTo>
                  <a:cubicBezTo>
                    <a:pt x="1785620" y="2995930"/>
                    <a:pt x="1263650" y="3078480"/>
                    <a:pt x="1162050" y="3107690"/>
                  </a:cubicBezTo>
                  <a:cubicBezTo>
                    <a:pt x="1140460" y="3114040"/>
                    <a:pt x="1137920" y="3124200"/>
                    <a:pt x="1125220" y="3124200"/>
                  </a:cubicBezTo>
                  <a:cubicBezTo>
                    <a:pt x="1111250" y="3124200"/>
                    <a:pt x="1089660" y="3119120"/>
                    <a:pt x="1080770" y="3108960"/>
                  </a:cubicBezTo>
                  <a:cubicBezTo>
                    <a:pt x="1070610" y="3096260"/>
                    <a:pt x="1065530" y="3065780"/>
                    <a:pt x="1071880" y="3051810"/>
                  </a:cubicBezTo>
                  <a:cubicBezTo>
                    <a:pt x="1076960" y="3039110"/>
                    <a:pt x="1088390" y="3030220"/>
                    <a:pt x="1109980" y="3023870"/>
                  </a:cubicBezTo>
                  <a:cubicBezTo>
                    <a:pt x="1174750" y="3004820"/>
                    <a:pt x="1366520" y="3039110"/>
                    <a:pt x="1543050" y="3042920"/>
                  </a:cubicBezTo>
                  <a:cubicBezTo>
                    <a:pt x="1814830" y="3049270"/>
                    <a:pt x="2479040" y="3023870"/>
                    <a:pt x="2584450" y="3044190"/>
                  </a:cubicBezTo>
                  <a:cubicBezTo>
                    <a:pt x="2603500" y="3048000"/>
                    <a:pt x="2609850" y="3049270"/>
                    <a:pt x="2618740" y="3056890"/>
                  </a:cubicBezTo>
                  <a:cubicBezTo>
                    <a:pt x="2626360" y="3064510"/>
                    <a:pt x="2633980" y="3077210"/>
                    <a:pt x="2635250" y="3088640"/>
                  </a:cubicBezTo>
                  <a:cubicBezTo>
                    <a:pt x="2636520" y="3100070"/>
                    <a:pt x="2632710" y="3114040"/>
                    <a:pt x="2626360" y="3124200"/>
                  </a:cubicBezTo>
                  <a:cubicBezTo>
                    <a:pt x="2620010" y="3133090"/>
                    <a:pt x="2614930" y="3138170"/>
                    <a:pt x="2595880" y="3144520"/>
                  </a:cubicBezTo>
                  <a:cubicBezTo>
                    <a:pt x="2468880" y="3183890"/>
                    <a:pt x="1183640" y="3130550"/>
                    <a:pt x="977900" y="3143250"/>
                  </a:cubicBezTo>
                  <a:cubicBezTo>
                    <a:pt x="928370" y="3145790"/>
                    <a:pt x="909320" y="3158490"/>
                    <a:pt x="887730" y="3153410"/>
                  </a:cubicBezTo>
                  <a:cubicBezTo>
                    <a:pt x="873760" y="3150870"/>
                    <a:pt x="863600" y="3144520"/>
                    <a:pt x="855980" y="3135630"/>
                  </a:cubicBezTo>
                  <a:cubicBezTo>
                    <a:pt x="848360" y="3128010"/>
                    <a:pt x="844550" y="3112770"/>
                    <a:pt x="844550" y="3101340"/>
                  </a:cubicBezTo>
                  <a:cubicBezTo>
                    <a:pt x="844550" y="3089910"/>
                    <a:pt x="850900" y="3075940"/>
                    <a:pt x="858520" y="3068320"/>
                  </a:cubicBezTo>
                  <a:cubicBezTo>
                    <a:pt x="866140" y="3060700"/>
                    <a:pt x="873760" y="3055620"/>
                    <a:pt x="890270" y="3053080"/>
                  </a:cubicBezTo>
                  <a:cubicBezTo>
                    <a:pt x="939800" y="3042920"/>
                    <a:pt x="1047750" y="3063240"/>
                    <a:pt x="1193800" y="3067050"/>
                  </a:cubicBezTo>
                  <a:cubicBezTo>
                    <a:pt x="1573530" y="3077210"/>
                    <a:pt x="3101340" y="3046730"/>
                    <a:pt x="3256280" y="3074670"/>
                  </a:cubicBezTo>
                  <a:cubicBezTo>
                    <a:pt x="3276600" y="3078480"/>
                    <a:pt x="3281680" y="3081020"/>
                    <a:pt x="3290569" y="3087370"/>
                  </a:cubicBezTo>
                  <a:cubicBezTo>
                    <a:pt x="3298190" y="3094990"/>
                    <a:pt x="3307080" y="3107690"/>
                    <a:pt x="3307080" y="3120390"/>
                  </a:cubicBezTo>
                  <a:cubicBezTo>
                    <a:pt x="3307080" y="3134360"/>
                    <a:pt x="3303269" y="3157220"/>
                    <a:pt x="3280410" y="3171190"/>
                  </a:cubicBezTo>
                  <a:cubicBezTo>
                    <a:pt x="3175000" y="3233420"/>
                    <a:pt x="2189480" y="3167380"/>
                    <a:pt x="2075180" y="3144520"/>
                  </a:cubicBezTo>
                  <a:cubicBezTo>
                    <a:pt x="2056130" y="3140710"/>
                    <a:pt x="2049780" y="3140710"/>
                    <a:pt x="2042160" y="3131820"/>
                  </a:cubicBezTo>
                  <a:cubicBezTo>
                    <a:pt x="2033270" y="3121660"/>
                    <a:pt x="2024380" y="3092450"/>
                    <a:pt x="2029460" y="3077210"/>
                  </a:cubicBezTo>
                  <a:cubicBezTo>
                    <a:pt x="2033270" y="3064510"/>
                    <a:pt x="2043430" y="3055620"/>
                    <a:pt x="2063750" y="3046730"/>
                  </a:cubicBezTo>
                  <a:cubicBezTo>
                    <a:pt x="2123440" y="3021330"/>
                    <a:pt x="2325370" y="3034030"/>
                    <a:pt x="2471420" y="3020060"/>
                  </a:cubicBezTo>
                  <a:cubicBezTo>
                    <a:pt x="2642870" y="3003550"/>
                    <a:pt x="2957830" y="2937510"/>
                    <a:pt x="3028950" y="2950210"/>
                  </a:cubicBezTo>
                  <a:cubicBezTo>
                    <a:pt x="3046730" y="2952750"/>
                    <a:pt x="3053080" y="2957830"/>
                    <a:pt x="3060700" y="2966720"/>
                  </a:cubicBezTo>
                  <a:cubicBezTo>
                    <a:pt x="3067050" y="2975610"/>
                    <a:pt x="3073400" y="2989580"/>
                    <a:pt x="3072130" y="2999740"/>
                  </a:cubicBezTo>
                  <a:cubicBezTo>
                    <a:pt x="3072130" y="3011170"/>
                    <a:pt x="3067050" y="3025140"/>
                    <a:pt x="3059430" y="3034030"/>
                  </a:cubicBezTo>
                  <a:cubicBezTo>
                    <a:pt x="3051810" y="3041650"/>
                    <a:pt x="3044190" y="3046730"/>
                    <a:pt x="3027680" y="3049270"/>
                  </a:cubicBezTo>
                  <a:cubicBezTo>
                    <a:pt x="2981960" y="3059430"/>
                    <a:pt x="2868930" y="3037840"/>
                    <a:pt x="2754630" y="3034030"/>
                  </a:cubicBezTo>
                  <a:cubicBezTo>
                    <a:pt x="2560320" y="3028950"/>
                    <a:pt x="2058670" y="3046730"/>
                    <a:pt x="1972310" y="3030220"/>
                  </a:cubicBezTo>
                  <a:cubicBezTo>
                    <a:pt x="1953260" y="3026410"/>
                    <a:pt x="1948180" y="3026410"/>
                    <a:pt x="1939290" y="3017520"/>
                  </a:cubicBezTo>
                  <a:cubicBezTo>
                    <a:pt x="1930400" y="3008630"/>
                    <a:pt x="1922780" y="2988310"/>
                    <a:pt x="1924050" y="2975610"/>
                  </a:cubicBezTo>
                  <a:cubicBezTo>
                    <a:pt x="1925320" y="2964180"/>
                    <a:pt x="1931670" y="2952750"/>
                    <a:pt x="1940560" y="2945130"/>
                  </a:cubicBezTo>
                  <a:cubicBezTo>
                    <a:pt x="1948180" y="2938780"/>
                    <a:pt x="1955800" y="2936240"/>
                    <a:pt x="1972310" y="2933700"/>
                  </a:cubicBezTo>
                  <a:cubicBezTo>
                    <a:pt x="2012950" y="2924810"/>
                    <a:pt x="2095500" y="2932430"/>
                    <a:pt x="2200910" y="2926080"/>
                  </a:cubicBezTo>
                  <a:cubicBezTo>
                    <a:pt x="2437130" y="2912110"/>
                    <a:pt x="3239770" y="2801620"/>
                    <a:pt x="3346450" y="2825750"/>
                  </a:cubicBezTo>
                  <a:cubicBezTo>
                    <a:pt x="3365500" y="2830830"/>
                    <a:pt x="3370580" y="2835910"/>
                    <a:pt x="3376930" y="2844800"/>
                  </a:cubicBezTo>
                  <a:cubicBezTo>
                    <a:pt x="3383280" y="2853690"/>
                    <a:pt x="3388360" y="2867660"/>
                    <a:pt x="3388360" y="2879090"/>
                  </a:cubicBezTo>
                  <a:cubicBezTo>
                    <a:pt x="3387090" y="2889250"/>
                    <a:pt x="3380740" y="2903220"/>
                    <a:pt x="3373119" y="2910840"/>
                  </a:cubicBezTo>
                  <a:cubicBezTo>
                    <a:pt x="3365500" y="2919730"/>
                    <a:pt x="3354069" y="2924810"/>
                    <a:pt x="3341369" y="2926080"/>
                  </a:cubicBezTo>
                  <a:cubicBezTo>
                    <a:pt x="3322319" y="2927350"/>
                    <a:pt x="3298190" y="2912110"/>
                    <a:pt x="3270250" y="2907030"/>
                  </a:cubicBezTo>
                  <a:cubicBezTo>
                    <a:pt x="3229610" y="2901950"/>
                    <a:pt x="3192780" y="2903220"/>
                    <a:pt x="3117850" y="2901950"/>
                  </a:cubicBezTo>
                  <a:cubicBezTo>
                    <a:pt x="2908300" y="2898140"/>
                    <a:pt x="2044700" y="2926080"/>
                    <a:pt x="1922780" y="2895600"/>
                  </a:cubicBezTo>
                  <a:cubicBezTo>
                    <a:pt x="1899920" y="2889250"/>
                    <a:pt x="1891030" y="2885440"/>
                    <a:pt x="1883410" y="2875280"/>
                  </a:cubicBezTo>
                  <a:cubicBezTo>
                    <a:pt x="1875790" y="2863850"/>
                    <a:pt x="1874520" y="2842260"/>
                    <a:pt x="1878330" y="2830830"/>
                  </a:cubicBezTo>
                  <a:cubicBezTo>
                    <a:pt x="1882140" y="2819400"/>
                    <a:pt x="1888490" y="2813050"/>
                    <a:pt x="1901190" y="2805430"/>
                  </a:cubicBezTo>
                  <a:cubicBezTo>
                    <a:pt x="1925320" y="2790190"/>
                    <a:pt x="1963420" y="2785110"/>
                    <a:pt x="2032000" y="2771140"/>
                  </a:cubicBezTo>
                  <a:cubicBezTo>
                    <a:pt x="2264410" y="2722880"/>
                    <a:pt x="3458210" y="2479040"/>
                    <a:pt x="3590290" y="2533650"/>
                  </a:cubicBezTo>
                  <a:cubicBezTo>
                    <a:pt x="3614419" y="2543810"/>
                    <a:pt x="3620769" y="2565400"/>
                    <a:pt x="3623310" y="2579370"/>
                  </a:cubicBezTo>
                  <a:cubicBezTo>
                    <a:pt x="3624580" y="2590800"/>
                    <a:pt x="3618230" y="2603500"/>
                    <a:pt x="3611880" y="2612390"/>
                  </a:cubicBezTo>
                  <a:cubicBezTo>
                    <a:pt x="3604260" y="2620010"/>
                    <a:pt x="3592830" y="2627630"/>
                    <a:pt x="3581400" y="2628900"/>
                  </a:cubicBezTo>
                  <a:cubicBezTo>
                    <a:pt x="3562350" y="2631440"/>
                    <a:pt x="3552190" y="2613660"/>
                    <a:pt x="3512819" y="2607310"/>
                  </a:cubicBezTo>
                  <a:cubicBezTo>
                    <a:pt x="3317240" y="2575560"/>
                    <a:pt x="1859280" y="2640330"/>
                    <a:pt x="1694180" y="2586990"/>
                  </a:cubicBezTo>
                  <a:cubicBezTo>
                    <a:pt x="1664970" y="2578100"/>
                    <a:pt x="1654810" y="2569210"/>
                    <a:pt x="1648460" y="2555240"/>
                  </a:cubicBezTo>
                  <a:cubicBezTo>
                    <a:pt x="1643380" y="2542540"/>
                    <a:pt x="1645920" y="2520950"/>
                    <a:pt x="1653540" y="2509520"/>
                  </a:cubicBezTo>
                  <a:cubicBezTo>
                    <a:pt x="1662430" y="2499360"/>
                    <a:pt x="1672590" y="2494280"/>
                    <a:pt x="1694180" y="2489200"/>
                  </a:cubicBezTo>
                  <a:cubicBezTo>
                    <a:pt x="1764030" y="2471420"/>
                    <a:pt x="1974850" y="2486660"/>
                    <a:pt x="2152650" y="2476500"/>
                  </a:cubicBezTo>
                  <a:cubicBezTo>
                    <a:pt x="2402840" y="2462530"/>
                    <a:pt x="2739390" y="2424430"/>
                    <a:pt x="3050540" y="2400300"/>
                  </a:cubicBezTo>
                  <a:cubicBezTo>
                    <a:pt x="3385819" y="2376170"/>
                    <a:pt x="3991610" y="2321560"/>
                    <a:pt x="4095750" y="2334260"/>
                  </a:cubicBezTo>
                  <a:cubicBezTo>
                    <a:pt x="4114800" y="2336800"/>
                    <a:pt x="4121150" y="2338070"/>
                    <a:pt x="4128769" y="2344420"/>
                  </a:cubicBezTo>
                  <a:cubicBezTo>
                    <a:pt x="4137660" y="2350770"/>
                    <a:pt x="4145280" y="2363470"/>
                    <a:pt x="4146550" y="2373630"/>
                  </a:cubicBezTo>
                  <a:cubicBezTo>
                    <a:pt x="4146550" y="2388870"/>
                    <a:pt x="4145280" y="2409190"/>
                    <a:pt x="4123690" y="2424430"/>
                  </a:cubicBezTo>
                  <a:cubicBezTo>
                    <a:pt x="4001769" y="2504440"/>
                    <a:pt x="2589529" y="2512060"/>
                    <a:pt x="2453640" y="2491740"/>
                  </a:cubicBezTo>
                  <a:cubicBezTo>
                    <a:pt x="2434590" y="2489200"/>
                    <a:pt x="2429510" y="2487930"/>
                    <a:pt x="2421890" y="2480310"/>
                  </a:cubicBezTo>
                  <a:cubicBezTo>
                    <a:pt x="2411730" y="2471420"/>
                    <a:pt x="2404110" y="2451100"/>
                    <a:pt x="2404110" y="2438400"/>
                  </a:cubicBezTo>
                  <a:cubicBezTo>
                    <a:pt x="2405380" y="2428240"/>
                    <a:pt x="2411730" y="2415540"/>
                    <a:pt x="2419350" y="2407920"/>
                  </a:cubicBezTo>
                  <a:cubicBezTo>
                    <a:pt x="2426970" y="2401570"/>
                    <a:pt x="2434590" y="2397760"/>
                    <a:pt x="2451100" y="2395220"/>
                  </a:cubicBezTo>
                  <a:cubicBezTo>
                    <a:pt x="2512060" y="2385060"/>
                    <a:pt x="2716530" y="2416810"/>
                    <a:pt x="2885440" y="2421890"/>
                  </a:cubicBezTo>
                  <a:cubicBezTo>
                    <a:pt x="3124200" y="2429510"/>
                    <a:pt x="3639819" y="2392680"/>
                    <a:pt x="3746500" y="2426970"/>
                  </a:cubicBezTo>
                  <a:cubicBezTo>
                    <a:pt x="3773170" y="2434590"/>
                    <a:pt x="3785870" y="2446020"/>
                    <a:pt x="3792220" y="2458720"/>
                  </a:cubicBezTo>
                  <a:cubicBezTo>
                    <a:pt x="3798570" y="2468880"/>
                    <a:pt x="3796030" y="2482850"/>
                    <a:pt x="3792220" y="2493010"/>
                  </a:cubicBezTo>
                  <a:cubicBezTo>
                    <a:pt x="3788410" y="2504440"/>
                    <a:pt x="3784600" y="2510790"/>
                    <a:pt x="3769360" y="2519680"/>
                  </a:cubicBezTo>
                  <a:cubicBezTo>
                    <a:pt x="3705860" y="2555240"/>
                    <a:pt x="3380740" y="2594610"/>
                    <a:pt x="3199130" y="2621280"/>
                  </a:cubicBezTo>
                  <a:cubicBezTo>
                    <a:pt x="3034030" y="2645410"/>
                    <a:pt x="2908300" y="2660650"/>
                    <a:pt x="2724150" y="2675890"/>
                  </a:cubicBezTo>
                  <a:cubicBezTo>
                    <a:pt x="2470150" y="2698750"/>
                    <a:pt x="1918970" y="2747010"/>
                    <a:pt x="1812290" y="2727960"/>
                  </a:cubicBezTo>
                  <a:cubicBezTo>
                    <a:pt x="1788160" y="2722880"/>
                    <a:pt x="1778000" y="2720340"/>
                    <a:pt x="1770379" y="2708910"/>
                  </a:cubicBezTo>
                  <a:cubicBezTo>
                    <a:pt x="1761490" y="2698750"/>
                    <a:pt x="1756410" y="2677160"/>
                    <a:pt x="1761490" y="2664460"/>
                  </a:cubicBezTo>
                  <a:cubicBezTo>
                    <a:pt x="1766570" y="2649220"/>
                    <a:pt x="1786890" y="2633980"/>
                    <a:pt x="1804670" y="2628900"/>
                  </a:cubicBezTo>
                  <a:cubicBezTo>
                    <a:pt x="1827529" y="2622550"/>
                    <a:pt x="1846579" y="2636520"/>
                    <a:pt x="1887220" y="2636520"/>
                  </a:cubicBezTo>
                  <a:cubicBezTo>
                    <a:pt x="1996440" y="2639060"/>
                    <a:pt x="2250440" y="2618740"/>
                    <a:pt x="2496820" y="2593340"/>
                  </a:cubicBezTo>
                  <a:cubicBezTo>
                    <a:pt x="2877820" y="2553970"/>
                    <a:pt x="3825240" y="2390140"/>
                    <a:pt x="3953510" y="2395220"/>
                  </a:cubicBezTo>
                  <a:cubicBezTo>
                    <a:pt x="3972560" y="2396490"/>
                    <a:pt x="3977640" y="2397760"/>
                    <a:pt x="3986530" y="2402840"/>
                  </a:cubicBezTo>
                  <a:cubicBezTo>
                    <a:pt x="3995419" y="2409190"/>
                    <a:pt x="4003040" y="2420620"/>
                    <a:pt x="4006849" y="2430780"/>
                  </a:cubicBezTo>
                  <a:cubicBezTo>
                    <a:pt x="4009390" y="2440940"/>
                    <a:pt x="4008119" y="2454910"/>
                    <a:pt x="4003040" y="2465070"/>
                  </a:cubicBezTo>
                  <a:cubicBezTo>
                    <a:pt x="3997960" y="2473960"/>
                    <a:pt x="3990340" y="2484120"/>
                    <a:pt x="3977640" y="2487930"/>
                  </a:cubicBezTo>
                  <a:cubicBezTo>
                    <a:pt x="3953510" y="2494280"/>
                    <a:pt x="3902710" y="2468880"/>
                    <a:pt x="3859530" y="2462530"/>
                  </a:cubicBezTo>
                  <a:cubicBezTo>
                    <a:pt x="3806190" y="2454910"/>
                    <a:pt x="3766819" y="2454910"/>
                    <a:pt x="3681730" y="2452370"/>
                  </a:cubicBezTo>
                  <a:cubicBezTo>
                    <a:pt x="3473449" y="2443480"/>
                    <a:pt x="2708910" y="2465070"/>
                    <a:pt x="2593340" y="2434590"/>
                  </a:cubicBezTo>
                  <a:cubicBezTo>
                    <a:pt x="2569210" y="2428240"/>
                    <a:pt x="2560320" y="2423160"/>
                    <a:pt x="2552700" y="2411730"/>
                  </a:cubicBezTo>
                  <a:cubicBezTo>
                    <a:pt x="2546350" y="2400300"/>
                    <a:pt x="2543810" y="2378710"/>
                    <a:pt x="2548890" y="2367280"/>
                  </a:cubicBezTo>
                  <a:cubicBezTo>
                    <a:pt x="2553970" y="2354580"/>
                    <a:pt x="2562860" y="2345690"/>
                    <a:pt x="2583179" y="2336800"/>
                  </a:cubicBezTo>
                  <a:cubicBezTo>
                    <a:pt x="2655570" y="2306320"/>
                    <a:pt x="2929890" y="2301240"/>
                    <a:pt x="3119120" y="2274570"/>
                  </a:cubicBezTo>
                  <a:cubicBezTo>
                    <a:pt x="3337560" y="2245360"/>
                    <a:pt x="3719830" y="2150110"/>
                    <a:pt x="3820160" y="2166620"/>
                  </a:cubicBezTo>
                  <a:cubicBezTo>
                    <a:pt x="3848100" y="2172970"/>
                    <a:pt x="3863340" y="2183130"/>
                    <a:pt x="3872230" y="2195830"/>
                  </a:cubicBezTo>
                  <a:cubicBezTo>
                    <a:pt x="3878580" y="2205990"/>
                    <a:pt x="3878580" y="2222500"/>
                    <a:pt x="3876040" y="2233930"/>
                  </a:cubicBezTo>
                  <a:cubicBezTo>
                    <a:pt x="3873500" y="2245360"/>
                    <a:pt x="3870960" y="2255520"/>
                    <a:pt x="3854450" y="2264410"/>
                  </a:cubicBezTo>
                  <a:cubicBezTo>
                    <a:pt x="3774440" y="2303780"/>
                    <a:pt x="3069590" y="2275840"/>
                    <a:pt x="2975610" y="2258060"/>
                  </a:cubicBezTo>
                  <a:cubicBezTo>
                    <a:pt x="2955290" y="2255520"/>
                    <a:pt x="2950210" y="2252980"/>
                    <a:pt x="2941320" y="2245360"/>
                  </a:cubicBezTo>
                  <a:cubicBezTo>
                    <a:pt x="2933700" y="2237740"/>
                    <a:pt x="2926080" y="2225040"/>
                    <a:pt x="2924810" y="2213610"/>
                  </a:cubicBezTo>
                  <a:cubicBezTo>
                    <a:pt x="2923540" y="2203450"/>
                    <a:pt x="2927350" y="2188210"/>
                    <a:pt x="2933700" y="2179320"/>
                  </a:cubicBezTo>
                  <a:cubicBezTo>
                    <a:pt x="2940050" y="2170430"/>
                    <a:pt x="2943860" y="2165350"/>
                    <a:pt x="2962910" y="2159000"/>
                  </a:cubicBezTo>
                  <a:cubicBezTo>
                    <a:pt x="3094990" y="2110740"/>
                    <a:pt x="4512310" y="1955800"/>
                    <a:pt x="4681220" y="1988820"/>
                  </a:cubicBezTo>
                  <a:cubicBezTo>
                    <a:pt x="4711700" y="1993900"/>
                    <a:pt x="4724400" y="2002790"/>
                    <a:pt x="4733290" y="2015490"/>
                  </a:cubicBezTo>
                  <a:cubicBezTo>
                    <a:pt x="4739640" y="2025650"/>
                    <a:pt x="4740910" y="2040890"/>
                    <a:pt x="4737100" y="2052320"/>
                  </a:cubicBezTo>
                  <a:cubicBezTo>
                    <a:pt x="4734560" y="2063750"/>
                    <a:pt x="4733290" y="2073910"/>
                    <a:pt x="4716780" y="2082800"/>
                  </a:cubicBezTo>
                  <a:cubicBezTo>
                    <a:pt x="4615180" y="2136140"/>
                    <a:pt x="3623310" y="2081530"/>
                    <a:pt x="3351530" y="2091690"/>
                  </a:cubicBezTo>
                  <a:cubicBezTo>
                    <a:pt x="3235960" y="2095500"/>
                    <a:pt x="3153410" y="2120900"/>
                    <a:pt x="3103880" y="2108200"/>
                  </a:cubicBezTo>
                  <a:cubicBezTo>
                    <a:pt x="3079750" y="2101850"/>
                    <a:pt x="3061970" y="2090420"/>
                    <a:pt x="3055620" y="2076450"/>
                  </a:cubicBezTo>
                  <a:cubicBezTo>
                    <a:pt x="3049270" y="2063750"/>
                    <a:pt x="3051810" y="2040890"/>
                    <a:pt x="3059430" y="2029460"/>
                  </a:cubicBezTo>
                  <a:cubicBezTo>
                    <a:pt x="3067050" y="2018030"/>
                    <a:pt x="3082290" y="2010410"/>
                    <a:pt x="3101340" y="2006600"/>
                  </a:cubicBezTo>
                  <a:cubicBezTo>
                    <a:pt x="3134360" y="2000250"/>
                    <a:pt x="3185160" y="2023110"/>
                    <a:pt x="3249930" y="2028190"/>
                  </a:cubicBezTo>
                  <a:cubicBezTo>
                    <a:pt x="3368040" y="2037080"/>
                    <a:pt x="3597910" y="2042160"/>
                    <a:pt x="3757930" y="2035810"/>
                  </a:cubicBezTo>
                  <a:cubicBezTo>
                    <a:pt x="3902710" y="2029460"/>
                    <a:pt x="4048760" y="2012950"/>
                    <a:pt x="4168140" y="1993900"/>
                  </a:cubicBezTo>
                  <a:cubicBezTo>
                    <a:pt x="4260850" y="1978660"/>
                    <a:pt x="4364990" y="1927860"/>
                    <a:pt x="4414520" y="1938020"/>
                  </a:cubicBezTo>
                  <a:cubicBezTo>
                    <a:pt x="4437380" y="1943100"/>
                    <a:pt x="4455160" y="1959610"/>
                    <a:pt x="4461510" y="1973580"/>
                  </a:cubicBezTo>
                  <a:cubicBezTo>
                    <a:pt x="4466590" y="1985010"/>
                    <a:pt x="4464050" y="2000250"/>
                    <a:pt x="4460240" y="2010410"/>
                  </a:cubicBezTo>
                  <a:cubicBezTo>
                    <a:pt x="4455160" y="2020570"/>
                    <a:pt x="4448810" y="2033270"/>
                    <a:pt x="4434840" y="2037080"/>
                  </a:cubicBezTo>
                  <a:cubicBezTo>
                    <a:pt x="4398010" y="2048510"/>
                    <a:pt x="4305300" y="1993900"/>
                    <a:pt x="4206240" y="1981200"/>
                  </a:cubicBezTo>
                  <a:cubicBezTo>
                    <a:pt x="4028440" y="1957070"/>
                    <a:pt x="3539490" y="1996440"/>
                    <a:pt x="3451860" y="1962150"/>
                  </a:cubicBezTo>
                  <a:cubicBezTo>
                    <a:pt x="3430269" y="1953260"/>
                    <a:pt x="3421380" y="1944370"/>
                    <a:pt x="3416300" y="1931670"/>
                  </a:cubicBezTo>
                  <a:cubicBezTo>
                    <a:pt x="3411219" y="1917700"/>
                    <a:pt x="3415030" y="1896110"/>
                    <a:pt x="3422650" y="1884680"/>
                  </a:cubicBezTo>
                  <a:cubicBezTo>
                    <a:pt x="3427730" y="1874520"/>
                    <a:pt x="3435350" y="1870710"/>
                    <a:pt x="3451860" y="1863090"/>
                  </a:cubicBezTo>
                  <a:cubicBezTo>
                    <a:pt x="3498850" y="1844040"/>
                    <a:pt x="3623310" y="1832610"/>
                    <a:pt x="3751580" y="1813560"/>
                  </a:cubicBezTo>
                  <a:cubicBezTo>
                    <a:pt x="3975100" y="1778000"/>
                    <a:pt x="4582160" y="1640840"/>
                    <a:pt x="4678680" y="1681480"/>
                  </a:cubicBezTo>
                  <a:cubicBezTo>
                    <a:pt x="4701540" y="1691640"/>
                    <a:pt x="4709160" y="1711960"/>
                    <a:pt x="4710430" y="1725930"/>
                  </a:cubicBezTo>
                  <a:cubicBezTo>
                    <a:pt x="4712969" y="1737360"/>
                    <a:pt x="4706619" y="1750060"/>
                    <a:pt x="4699000" y="1758950"/>
                  </a:cubicBezTo>
                  <a:cubicBezTo>
                    <a:pt x="4692650" y="1766570"/>
                    <a:pt x="4686300" y="1771650"/>
                    <a:pt x="4669790" y="1775460"/>
                  </a:cubicBezTo>
                  <a:cubicBezTo>
                    <a:pt x="4616450" y="1786890"/>
                    <a:pt x="4452619" y="1756410"/>
                    <a:pt x="4315460" y="1753870"/>
                  </a:cubicBezTo>
                  <a:cubicBezTo>
                    <a:pt x="4119880" y="1748790"/>
                    <a:pt x="3709669" y="1793240"/>
                    <a:pt x="3613150" y="1765300"/>
                  </a:cubicBezTo>
                  <a:cubicBezTo>
                    <a:pt x="3585210" y="1756410"/>
                    <a:pt x="3569970" y="1746250"/>
                    <a:pt x="3563620" y="1731010"/>
                  </a:cubicBezTo>
                  <a:cubicBezTo>
                    <a:pt x="3557270" y="1718310"/>
                    <a:pt x="3561080" y="1695450"/>
                    <a:pt x="3569970" y="1682750"/>
                  </a:cubicBezTo>
                  <a:cubicBezTo>
                    <a:pt x="3577590" y="1671320"/>
                    <a:pt x="3589020" y="1666240"/>
                    <a:pt x="3611880" y="1661160"/>
                  </a:cubicBezTo>
                  <a:cubicBezTo>
                    <a:pt x="3694430" y="1640840"/>
                    <a:pt x="4005580" y="1672590"/>
                    <a:pt x="4197350" y="1671320"/>
                  </a:cubicBezTo>
                  <a:cubicBezTo>
                    <a:pt x="4382769" y="1671320"/>
                    <a:pt x="4673600" y="1645920"/>
                    <a:pt x="4744719" y="1657350"/>
                  </a:cubicBezTo>
                  <a:cubicBezTo>
                    <a:pt x="4763769" y="1659890"/>
                    <a:pt x="4770119" y="1662430"/>
                    <a:pt x="4779010" y="1668780"/>
                  </a:cubicBezTo>
                  <a:cubicBezTo>
                    <a:pt x="4787900" y="1676400"/>
                    <a:pt x="4794250" y="1690370"/>
                    <a:pt x="4795519" y="1700530"/>
                  </a:cubicBezTo>
                  <a:cubicBezTo>
                    <a:pt x="4796790" y="1711960"/>
                    <a:pt x="4794250" y="1725930"/>
                    <a:pt x="4787900" y="1736090"/>
                  </a:cubicBezTo>
                  <a:cubicBezTo>
                    <a:pt x="4781550" y="1744980"/>
                    <a:pt x="4777740" y="1748790"/>
                    <a:pt x="4758690" y="1756410"/>
                  </a:cubicBezTo>
                  <a:cubicBezTo>
                    <a:pt x="4632960" y="1807210"/>
                    <a:pt x="3395980" y="1976120"/>
                    <a:pt x="3172460" y="1996440"/>
                  </a:cubicBezTo>
                  <a:cubicBezTo>
                    <a:pt x="3112770" y="2001520"/>
                    <a:pt x="3083560" y="2012950"/>
                    <a:pt x="3059430" y="1998980"/>
                  </a:cubicBezTo>
                  <a:cubicBezTo>
                    <a:pt x="3041650" y="1990090"/>
                    <a:pt x="3026410" y="1962150"/>
                    <a:pt x="3027680" y="1945640"/>
                  </a:cubicBezTo>
                  <a:cubicBezTo>
                    <a:pt x="3028950" y="1929130"/>
                    <a:pt x="3044190" y="1907540"/>
                    <a:pt x="3067050" y="1897380"/>
                  </a:cubicBezTo>
                  <a:cubicBezTo>
                    <a:pt x="3107690" y="1877060"/>
                    <a:pt x="3186430" y="1903730"/>
                    <a:pt x="3286760" y="1894840"/>
                  </a:cubicBezTo>
                  <a:cubicBezTo>
                    <a:pt x="3505200" y="1875790"/>
                    <a:pt x="4213860" y="1722120"/>
                    <a:pt x="4320540" y="1723390"/>
                  </a:cubicBezTo>
                  <a:cubicBezTo>
                    <a:pt x="4340860" y="1724660"/>
                    <a:pt x="4347210" y="1724660"/>
                    <a:pt x="4356100" y="1731010"/>
                  </a:cubicBezTo>
                  <a:cubicBezTo>
                    <a:pt x="4364990" y="1737360"/>
                    <a:pt x="4376419" y="1747520"/>
                    <a:pt x="4377690" y="1760220"/>
                  </a:cubicBezTo>
                  <a:cubicBezTo>
                    <a:pt x="4380230" y="1774190"/>
                    <a:pt x="4368800" y="1803400"/>
                    <a:pt x="4359910" y="1813560"/>
                  </a:cubicBezTo>
                  <a:cubicBezTo>
                    <a:pt x="4353560" y="1821180"/>
                    <a:pt x="4347210" y="1823720"/>
                    <a:pt x="4337050" y="1823720"/>
                  </a:cubicBezTo>
                  <a:cubicBezTo>
                    <a:pt x="4319269" y="1822450"/>
                    <a:pt x="4297680" y="1791970"/>
                    <a:pt x="4257040" y="1781810"/>
                  </a:cubicBezTo>
                  <a:cubicBezTo>
                    <a:pt x="4156710" y="1753870"/>
                    <a:pt x="3865880" y="1766570"/>
                    <a:pt x="3700780" y="1755140"/>
                  </a:cubicBezTo>
                  <a:cubicBezTo>
                    <a:pt x="3568700" y="1744980"/>
                    <a:pt x="3398519" y="1746250"/>
                    <a:pt x="3343910" y="1722120"/>
                  </a:cubicBezTo>
                  <a:cubicBezTo>
                    <a:pt x="3323590" y="1713230"/>
                    <a:pt x="3314700" y="1703070"/>
                    <a:pt x="3309619" y="1690370"/>
                  </a:cubicBezTo>
                  <a:cubicBezTo>
                    <a:pt x="3304540" y="1677670"/>
                    <a:pt x="3305810" y="1658620"/>
                    <a:pt x="3315969" y="1644650"/>
                  </a:cubicBezTo>
                  <a:cubicBezTo>
                    <a:pt x="3333750" y="1619250"/>
                    <a:pt x="3379469" y="1598930"/>
                    <a:pt x="3446780" y="1579880"/>
                  </a:cubicBezTo>
                  <a:cubicBezTo>
                    <a:pt x="3627119" y="1530350"/>
                    <a:pt x="4267200" y="1527810"/>
                    <a:pt x="4502150" y="1496060"/>
                  </a:cubicBezTo>
                  <a:cubicBezTo>
                    <a:pt x="4621530" y="1480820"/>
                    <a:pt x="4723130" y="1440180"/>
                    <a:pt x="4771390" y="1446530"/>
                  </a:cubicBezTo>
                  <a:cubicBezTo>
                    <a:pt x="4789169" y="1449070"/>
                    <a:pt x="4799330" y="1455420"/>
                    <a:pt x="4808219" y="1464310"/>
                  </a:cubicBezTo>
                  <a:cubicBezTo>
                    <a:pt x="4817110" y="1473200"/>
                    <a:pt x="4823460" y="1489710"/>
                    <a:pt x="4823460" y="1502410"/>
                  </a:cubicBezTo>
                  <a:cubicBezTo>
                    <a:pt x="4823460" y="1515110"/>
                    <a:pt x="4818380" y="1531620"/>
                    <a:pt x="4809490" y="1541780"/>
                  </a:cubicBezTo>
                  <a:cubicBezTo>
                    <a:pt x="4801869" y="1550670"/>
                    <a:pt x="4794250" y="1555750"/>
                    <a:pt x="4773930" y="1560830"/>
                  </a:cubicBezTo>
                  <a:cubicBezTo>
                    <a:pt x="4701540" y="1579880"/>
                    <a:pt x="4301490" y="1572260"/>
                    <a:pt x="4231640" y="1549400"/>
                  </a:cubicBezTo>
                  <a:cubicBezTo>
                    <a:pt x="4212590" y="1544320"/>
                    <a:pt x="4206240" y="1537970"/>
                    <a:pt x="4198619" y="1527810"/>
                  </a:cubicBezTo>
                  <a:cubicBezTo>
                    <a:pt x="4192269" y="1517650"/>
                    <a:pt x="4188460" y="1501140"/>
                    <a:pt x="4189730" y="1489710"/>
                  </a:cubicBezTo>
                  <a:cubicBezTo>
                    <a:pt x="4191000" y="1477010"/>
                    <a:pt x="4198619" y="1463040"/>
                    <a:pt x="4207510" y="1454150"/>
                  </a:cubicBezTo>
                  <a:cubicBezTo>
                    <a:pt x="4217669" y="1446530"/>
                    <a:pt x="4225290" y="1443990"/>
                    <a:pt x="4244340" y="1441450"/>
                  </a:cubicBezTo>
                  <a:cubicBezTo>
                    <a:pt x="4304030" y="1431290"/>
                    <a:pt x="4499610" y="1463040"/>
                    <a:pt x="4622800" y="1463040"/>
                  </a:cubicBezTo>
                  <a:cubicBezTo>
                    <a:pt x="4738369" y="1464310"/>
                    <a:pt x="4904740" y="1422400"/>
                    <a:pt x="4961890" y="1445260"/>
                  </a:cubicBezTo>
                  <a:cubicBezTo>
                    <a:pt x="4987290" y="1454150"/>
                    <a:pt x="5002530" y="1471930"/>
                    <a:pt x="5005069" y="1488440"/>
                  </a:cubicBezTo>
                  <a:cubicBezTo>
                    <a:pt x="5007610" y="1504950"/>
                    <a:pt x="4999990" y="1529080"/>
                    <a:pt x="4979669" y="1543050"/>
                  </a:cubicBezTo>
                  <a:cubicBezTo>
                    <a:pt x="4926330" y="1578610"/>
                    <a:pt x="4683760" y="1562100"/>
                    <a:pt x="4574540" y="1555750"/>
                  </a:cubicBezTo>
                  <a:cubicBezTo>
                    <a:pt x="4498340" y="1550670"/>
                    <a:pt x="4411980" y="1543050"/>
                    <a:pt x="4382769" y="1525270"/>
                  </a:cubicBezTo>
                  <a:cubicBezTo>
                    <a:pt x="4372610" y="1517650"/>
                    <a:pt x="4368800" y="1510030"/>
                    <a:pt x="4366260" y="1501140"/>
                  </a:cubicBezTo>
                  <a:cubicBezTo>
                    <a:pt x="4362450" y="1488440"/>
                    <a:pt x="4359910" y="1469390"/>
                    <a:pt x="4364990" y="1456690"/>
                  </a:cubicBezTo>
                  <a:cubicBezTo>
                    <a:pt x="4371340" y="1441450"/>
                    <a:pt x="4384040" y="1428750"/>
                    <a:pt x="4408169" y="1417320"/>
                  </a:cubicBezTo>
                  <a:cubicBezTo>
                    <a:pt x="4472940" y="1386840"/>
                    <a:pt x="4745990" y="1352550"/>
                    <a:pt x="4808219" y="1366520"/>
                  </a:cubicBezTo>
                  <a:cubicBezTo>
                    <a:pt x="4829810" y="1370330"/>
                    <a:pt x="4838700" y="1377950"/>
                    <a:pt x="4847590" y="1389380"/>
                  </a:cubicBezTo>
                  <a:cubicBezTo>
                    <a:pt x="4855210" y="1400810"/>
                    <a:pt x="4861560" y="1418590"/>
                    <a:pt x="4860290" y="1432560"/>
                  </a:cubicBezTo>
                  <a:cubicBezTo>
                    <a:pt x="4859019" y="1446530"/>
                    <a:pt x="4851400" y="1464310"/>
                    <a:pt x="4841240" y="1473200"/>
                  </a:cubicBezTo>
                  <a:cubicBezTo>
                    <a:pt x="4832350" y="1483360"/>
                    <a:pt x="4823460" y="1487170"/>
                    <a:pt x="4800600" y="1492250"/>
                  </a:cubicBezTo>
                  <a:cubicBezTo>
                    <a:pt x="4705350" y="1510030"/>
                    <a:pt x="4110990" y="1510030"/>
                    <a:pt x="4028440" y="1455420"/>
                  </a:cubicBezTo>
                  <a:cubicBezTo>
                    <a:pt x="4004310" y="1438910"/>
                    <a:pt x="3997960" y="1414780"/>
                    <a:pt x="4000500" y="1398270"/>
                  </a:cubicBezTo>
                  <a:cubicBezTo>
                    <a:pt x="4003040" y="1380490"/>
                    <a:pt x="4017010" y="1365250"/>
                    <a:pt x="4043680" y="1351280"/>
                  </a:cubicBezTo>
                  <a:cubicBezTo>
                    <a:pt x="4128769" y="1309370"/>
                    <a:pt x="4583430" y="1282700"/>
                    <a:pt x="4665980" y="1287780"/>
                  </a:cubicBezTo>
                  <a:cubicBezTo>
                    <a:pt x="4686300" y="1289050"/>
                    <a:pt x="4693919" y="1290320"/>
                    <a:pt x="4702810" y="1297940"/>
                  </a:cubicBezTo>
                  <a:cubicBezTo>
                    <a:pt x="4712969" y="1304290"/>
                    <a:pt x="4723130" y="1318260"/>
                    <a:pt x="4725669" y="1329690"/>
                  </a:cubicBezTo>
                  <a:cubicBezTo>
                    <a:pt x="4728210" y="1341120"/>
                    <a:pt x="4726940" y="1357630"/>
                    <a:pt x="4720590" y="1367790"/>
                  </a:cubicBezTo>
                  <a:cubicBezTo>
                    <a:pt x="4715510" y="1379220"/>
                    <a:pt x="4707890" y="1389380"/>
                    <a:pt x="4691380" y="1394460"/>
                  </a:cubicBezTo>
                  <a:cubicBezTo>
                    <a:pt x="4649469" y="1407160"/>
                    <a:pt x="4465319" y="1380490"/>
                    <a:pt x="4429760" y="1361440"/>
                  </a:cubicBezTo>
                  <a:cubicBezTo>
                    <a:pt x="4418330" y="1355090"/>
                    <a:pt x="4415790" y="1350010"/>
                    <a:pt x="4411980" y="1341120"/>
                  </a:cubicBezTo>
                  <a:cubicBezTo>
                    <a:pt x="4406900" y="1329690"/>
                    <a:pt x="4405630" y="1311910"/>
                    <a:pt x="4406900" y="1299210"/>
                  </a:cubicBezTo>
                  <a:cubicBezTo>
                    <a:pt x="4409440" y="1290320"/>
                    <a:pt x="4413250" y="1282700"/>
                    <a:pt x="4420869" y="1275080"/>
                  </a:cubicBezTo>
                  <a:cubicBezTo>
                    <a:pt x="4428490" y="1267460"/>
                    <a:pt x="4437380" y="1261110"/>
                    <a:pt x="4456430" y="1256030"/>
                  </a:cubicBezTo>
                  <a:cubicBezTo>
                    <a:pt x="4516119" y="1242060"/>
                    <a:pt x="4775200" y="1229360"/>
                    <a:pt x="4836160" y="1252220"/>
                  </a:cubicBezTo>
                  <a:cubicBezTo>
                    <a:pt x="4860290" y="1261110"/>
                    <a:pt x="4871719" y="1275080"/>
                    <a:pt x="4878069" y="1289050"/>
                  </a:cubicBezTo>
                  <a:cubicBezTo>
                    <a:pt x="4883150" y="1301750"/>
                    <a:pt x="4883150" y="1319530"/>
                    <a:pt x="4878069" y="1332230"/>
                  </a:cubicBezTo>
                  <a:cubicBezTo>
                    <a:pt x="4872990" y="1343660"/>
                    <a:pt x="4865369" y="1352550"/>
                    <a:pt x="4850130" y="1363980"/>
                  </a:cubicBezTo>
                  <a:cubicBezTo>
                    <a:pt x="4819650" y="1384300"/>
                    <a:pt x="4751069" y="1394460"/>
                    <a:pt x="4686300" y="1422400"/>
                  </a:cubicBezTo>
                  <a:cubicBezTo>
                    <a:pt x="4584700" y="1465580"/>
                    <a:pt x="4363719" y="1629410"/>
                    <a:pt x="4309110" y="1610360"/>
                  </a:cubicBezTo>
                  <a:cubicBezTo>
                    <a:pt x="4287519" y="1602740"/>
                    <a:pt x="4269740" y="1559560"/>
                    <a:pt x="4278630" y="1546860"/>
                  </a:cubicBezTo>
                  <a:cubicBezTo>
                    <a:pt x="4300219" y="1520190"/>
                    <a:pt x="4602480" y="1578610"/>
                    <a:pt x="4652010" y="1614170"/>
                  </a:cubicBezTo>
                  <a:cubicBezTo>
                    <a:pt x="4669790" y="1628140"/>
                    <a:pt x="4674869" y="1644650"/>
                    <a:pt x="4674869" y="1659890"/>
                  </a:cubicBezTo>
                  <a:cubicBezTo>
                    <a:pt x="4676140" y="1672590"/>
                    <a:pt x="4671060" y="1686560"/>
                    <a:pt x="4662169" y="1695450"/>
                  </a:cubicBezTo>
                  <a:cubicBezTo>
                    <a:pt x="4652010" y="1705610"/>
                    <a:pt x="4630419" y="1704340"/>
                    <a:pt x="4613910" y="1713230"/>
                  </a:cubicBezTo>
                  <a:cubicBezTo>
                    <a:pt x="4592319" y="1725930"/>
                    <a:pt x="4564380" y="1760220"/>
                    <a:pt x="4542790" y="1769110"/>
                  </a:cubicBezTo>
                  <a:cubicBezTo>
                    <a:pt x="4527550" y="1775460"/>
                    <a:pt x="4513580" y="1776730"/>
                    <a:pt x="4502150" y="1774190"/>
                  </a:cubicBezTo>
                  <a:cubicBezTo>
                    <a:pt x="4489450" y="1770380"/>
                    <a:pt x="4475480" y="1758950"/>
                    <a:pt x="4467860" y="1750060"/>
                  </a:cubicBezTo>
                  <a:cubicBezTo>
                    <a:pt x="4462780" y="1742440"/>
                    <a:pt x="4460240" y="1732280"/>
                    <a:pt x="4458969" y="1723390"/>
                  </a:cubicBezTo>
                  <a:cubicBezTo>
                    <a:pt x="4457700" y="1714500"/>
                    <a:pt x="4458969" y="1704340"/>
                    <a:pt x="4462780" y="1695450"/>
                  </a:cubicBezTo>
                  <a:cubicBezTo>
                    <a:pt x="4467860" y="1685290"/>
                    <a:pt x="4472940" y="1671320"/>
                    <a:pt x="4490719" y="1664970"/>
                  </a:cubicBezTo>
                  <a:cubicBezTo>
                    <a:pt x="4551680" y="1644650"/>
                    <a:pt x="4914900" y="1718310"/>
                    <a:pt x="4972050" y="1739900"/>
                  </a:cubicBezTo>
                  <a:cubicBezTo>
                    <a:pt x="4984750" y="1746250"/>
                    <a:pt x="4988560" y="1747520"/>
                    <a:pt x="4994910" y="1755140"/>
                  </a:cubicBezTo>
                  <a:cubicBezTo>
                    <a:pt x="5001260" y="1764030"/>
                    <a:pt x="5008880" y="1780540"/>
                    <a:pt x="5008880" y="1793240"/>
                  </a:cubicBezTo>
                  <a:cubicBezTo>
                    <a:pt x="5010150" y="1804670"/>
                    <a:pt x="5003800" y="1821180"/>
                    <a:pt x="4996180" y="1830070"/>
                  </a:cubicBezTo>
                  <a:cubicBezTo>
                    <a:pt x="4987290" y="1840230"/>
                    <a:pt x="4980940" y="1842770"/>
                    <a:pt x="4960619" y="1850390"/>
                  </a:cubicBezTo>
                  <a:cubicBezTo>
                    <a:pt x="4890769" y="1875790"/>
                    <a:pt x="4521200" y="1944370"/>
                    <a:pt x="4446269" y="1943100"/>
                  </a:cubicBezTo>
                  <a:cubicBezTo>
                    <a:pt x="4424680" y="1943100"/>
                    <a:pt x="4415790" y="1941830"/>
                    <a:pt x="4405630" y="1934210"/>
                  </a:cubicBezTo>
                  <a:cubicBezTo>
                    <a:pt x="4395469" y="1926590"/>
                    <a:pt x="4385310" y="1912620"/>
                    <a:pt x="4381500" y="1901190"/>
                  </a:cubicBezTo>
                  <a:cubicBezTo>
                    <a:pt x="4377690" y="1888490"/>
                    <a:pt x="4380230" y="1870710"/>
                    <a:pt x="4385310" y="1859280"/>
                  </a:cubicBezTo>
                  <a:cubicBezTo>
                    <a:pt x="4391660" y="1847850"/>
                    <a:pt x="4398010" y="1837690"/>
                    <a:pt x="4415790" y="1831340"/>
                  </a:cubicBezTo>
                  <a:cubicBezTo>
                    <a:pt x="4462780" y="1814830"/>
                    <a:pt x="4663440" y="1822450"/>
                    <a:pt x="4709160" y="1844040"/>
                  </a:cubicBezTo>
                  <a:cubicBezTo>
                    <a:pt x="4726940" y="1852930"/>
                    <a:pt x="4733290" y="1865630"/>
                    <a:pt x="4738369" y="1877060"/>
                  </a:cubicBezTo>
                  <a:cubicBezTo>
                    <a:pt x="4742180" y="1885950"/>
                    <a:pt x="4742180" y="1897380"/>
                    <a:pt x="4740910" y="1906270"/>
                  </a:cubicBezTo>
                  <a:cubicBezTo>
                    <a:pt x="4739640" y="1915160"/>
                    <a:pt x="4737100" y="1925320"/>
                    <a:pt x="4730750" y="1934210"/>
                  </a:cubicBezTo>
                  <a:cubicBezTo>
                    <a:pt x="4723130" y="1943100"/>
                    <a:pt x="4712969" y="1951990"/>
                    <a:pt x="4693919" y="1958340"/>
                  </a:cubicBezTo>
                  <a:cubicBezTo>
                    <a:pt x="4655819" y="1972310"/>
                    <a:pt x="4559300" y="1963420"/>
                    <a:pt x="4491990" y="1971040"/>
                  </a:cubicBezTo>
                  <a:cubicBezTo>
                    <a:pt x="4423410" y="1978660"/>
                    <a:pt x="4328160" y="2015490"/>
                    <a:pt x="4284980" y="2004060"/>
                  </a:cubicBezTo>
                  <a:cubicBezTo>
                    <a:pt x="4263390" y="1998980"/>
                    <a:pt x="4248150" y="1983740"/>
                    <a:pt x="4240530" y="1969770"/>
                  </a:cubicBezTo>
                  <a:cubicBezTo>
                    <a:pt x="4234180" y="1958340"/>
                    <a:pt x="4234180" y="1939290"/>
                    <a:pt x="4237990" y="1927860"/>
                  </a:cubicBezTo>
                  <a:cubicBezTo>
                    <a:pt x="4239260" y="1917700"/>
                    <a:pt x="4244340" y="1908810"/>
                    <a:pt x="4251960" y="1902460"/>
                  </a:cubicBezTo>
                  <a:cubicBezTo>
                    <a:pt x="4260850" y="1894840"/>
                    <a:pt x="4271010" y="1888490"/>
                    <a:pt x="4291330" y="1884680"/>
                  </a:cubicBezTo>
                  <a:cubicBezTo>
                    <a:pt x="4342130" y="1874520"/>
                    <a:pt x="4511040" y="1897380"/>
                    <a:pt x="4577080" y="1902460"/>
                  </a:cubicBezTo>
                  <a:cubicBezTo>
                    <a:pt x="4612640" y="1905000"/>
                    <a:pt x="4638040" y="1902460"/>
                    <a:pt x="4658360" y="1908810"/>
                  </a:cubicBezTo>
                  <a:cubicBezTo>
                    <a:pt x="4673600" y="1915160"/>
                    <a:pt x="4685030" y="1921510"/>
                    <a:pt x="4692650" y="1932940"/>
                  </a:cubicBezTo>
                  <a:cubicBezTo>
                    <a:pt x="4700269" y="1946910"/>
                    <a:pt x="4702810" y="1973580"/>
                    <a:pt x="4697730" y="1987550"/>
                  </a:cubicBezTo>
                  <a:cubicBezTo>
                    <a:pt x="4693919" y="2000250"/>
                    <a:pt x="4687569" y="2007870"/>
                    <a:pt x="4669790" y="2018030"/>
                  </a:cubicBezTo>
                  <a:cubicBezTo>
                    <a:pt x="4616450" y="2052320"/>
                    <a:pt x="4348480" y="2133600"/>
                    <a:pt x="4279900" y="2133600"/>
                  </a:cubicBezTo>
                  <a:cubicBezTo>
                    <a:pt x="4254500" y="2133600"/>
                    <a:pt x="4240530" y="2127250"/>
                    <a:pt x="4229100" y="2117090"/>
                  </a:cubicBezTo>
                  <a:cubicBezTo>
                    <a:pt x="4218940" y="2108200"/>
                    <a:pt x="4213860" y="2091690"/>
                    <a:pt x="4212590" y="2080260"/>
                  </a:cubicBezTo>
                  <a:cubicBezTo>
                    <a:pt x="4211319" y="2070100"/>
                    <a:pt x="4212590" y="2061210"/>
                    <a:pt x="4217669" y="2053590"/>
                  </a:cubicBezTo>
                  <a:cubicBezTo>
                    <a:pt x="4225290" y="2040890"/>
                    <a:pt x="4239260" y="2025650"/>
                    <a:pt x="4259580" y="2020570"/>
                  </a:cubicBezTo>
                  <a:cubicBezTo>
                    <a:pt x="4295140" y="2011680"/>
                    <a:pt x="4364990" y="2043430"/>
                    <a:pt x="4419600" y="2048510"/>
                  </a:cubicBezTo>
                  <a:cubicBezTo>
                    <a:pt x="4476750" y="2054860"/>
                    <a:pt x="4549140" y="2038350"/>
                    <a:pt x="4597400" y="2056130"/>
                  </a:cubicBezTo>
                  <a:cubicBezTo>
                    <a:pt x="4638040" y="2072640"/>
                    <a:pt x="4697730" y="2112010"/>
                    <a:pt x="4696460" y="2138680"/>
                  </a:cubicBezTo>
                  <a:cubicBezTo>
                    <a:pt x="4696460" y="2164080"/>
                    <a:pt x="4648200" y="2192020"/>
                    <a:pt x="4599940" y="2213610"/>
                  </a:cubicBezTo>
                  <a:cubicBezTo>
                    <a:pt x="4507230" y="2255520"/>
                    <a:pt x="4220210" y="2311400"/>
                    <a:pt x="4149090" y="2297430"/>
                  </a:cubicBezTo>
                  <a:cubicBezTo>
                    <a:pt x="4124960" y="2292350"/>
                    <a:pt x="4112260" y="2282190"/>
                    <a:pt x="4103369" y="2268220"/>
                  </a:cubicBezTo>
                  <a:cubicBezTo>
                    <a:pt x="4095750" y="2254250"/>
                    <a:pt x="4095750" y="2228850"/>
                    <a:pt x="4102100" y="2214880"/>
                  </a:cubicBezTo>
                  <a:cubicBezTo>
                    <a:pt x="4108450" y="2200910"/>
                    <a:pt x="4126230" y="2188210"/>
                    <a:pt x="4145280" y="2183130"/>
                  </a:cubicBezTo>
                  <a:cubicBezTo>
                    <a:pt x="4171950" y="2176780"/>
                    <a:pt x="4208780" y="2198370"/>
                    <a:pt x="4253230" y="2204720"/>
                  </a:cubicBezTo>
                  <a:cubicBezTo>
                    <a:pt x="4323080" y="2213610"/>
                    <a:pt x="4483100" y="2208530"/>
                    <a:pt x="4523740" y="2221230"/>
                  </a:cubicBezTo>
                  <a:cubicBezTo>
                    <a:pt x="4537710" y="2225040"/>
                    <a:pt x="4541519" y="2228850"/>
                    <a:pt x="4549140" y="2236470"/>
                  </a:cubicBezTo>
                  <a:cubicBezTo>
                    <a:pt x="4556760" y="2245360"/>
                    <a:pt x="4566919" y="2260600"/>
                    <a:pt x="4566919" y="2274570"/>
                  </a:cubicBezTo>
                  <a:cubicBezTo>
                    <a:pt x="4566919" y="2291080"/>
                    <a:pt x="4555490" y="2315210"/>
                    <a:pt x="4544060" y="2326640"/>
                  </a:cubicBezTo>
                  <a:cubicBezTo>
                    <a:pt x="4533900" y="2335530"/>
                    <a:pt x="4526280" y="2335530"/>
                    <a:pt x="4503419" y="2339340"/>
                  </a:cubicBezTo>
                  <a:cubicBezTo>
                    <a:pt x="4404360" y="2353310"/>
                    <a:pt x="3764280" y="2379980"/>
                    <a:pt x="3679190" y="2326640"/>
                  </a:cubicBezTo>
                  <a:cubicBezTo>
                    <a:pt x="3656330" y="2312670"/>
                    <a:pt x="3648710" y="2289810"/>
                    <a:pt x="3651250" y="2273300"/>
                  </a:cubicBezTo>
                  <a:cubicBezTo>
                    <a:pt x="3653790" y="2256790"/>
                    <a:pt x="3665219" y="2240280"/>
                    <a:pt x="3690619" y="2228850"/>
                  </a:cubicBezTo>
                  <a:cubicBezTo>
                    <a:pt x="3775710" y="2190750"/>
                    <a:pt x="4269740" y="2208530"/>
                    <a:pt x="4351019" y="2222500"/>
                  </a:cubicBezTo>
                  <a:cubicBezTo>
                    <a:pt x="4370069" y="2226310"/>
                    <a:pt x="4376419" y="2227580"/>
                    <a:pt x="4385310" y="2235200"/>
                  </a:cubicBezTo>
                  <a:cubicBezTo>
                    <a:pt x="4392930" y="2242820"/>
                    <a:pt x="4400550" y="2256790"/>
                    <a:pt x="4401819" y="2268220"/>
                  </a:cubicBezTo>
                  <a:cubicBezTo>
                    <a:pt x="4403090" y="2279650"/>
                    <a:pt x="4399280" y="2293620"/>
                    <a:pt x="4392930" y="2303780"/>
                  </a:cubicBezTo>
                  <a:cubicBezTo>
                    <a:pt x="4386580" y="2312670"/>
                    <a:pt x="4381500" y="2319020"/>
                    <a:pt x="4362450" y="2324100"/>
                  </a:cubicBezTo>
                  <a:cubicBezTo>
                    <a:pt x="4284980" y="2348230"/>
                    <a:pt x="3771900" y="2336800"/>
                    <a:pt x="3689350" y="2321560"/>
                  </a:cubicBezTo>
                  <a:cubicBezTo>
                    <a:pt x="3670300" y="2319020"/>
                    <a:pt x="3662680" y="2317750"/>
                    <a:pt x="3655060" y="2308860"/>
                  </a:cubicBezTo>
                  <a:cubicBezTo>
                    <a:pt x="3644900" y="2297430"/>
                    <a:pt x="3636010" y="2266950"/>
                    <a:pt x="3641090" y="2251710"/>
                  </a:cubicBezTo>
                  <a:cubicBezTo>
                    <a:pt x="3644900" y="2237740"/>
                    <a:pt x="3655060" y="2228850"/>
                    <a:pt x="3677919" y="2218690"/>
                  </a:cubicBezTo>
                  <a:cubicBezTo>
                    <a:pt x="3751580" y="2186940"/>
                    <a:pt x="4164330" y="2205990"/>
                    <a:pt x="4243069" y="2166620"/>
                  </a:cubicBezTo>
                  <a:cubicBezTo>
                    <a:pt x="4268469" y="2153920"/>
                    <a:pt x="4271010" y="2124710"/>
                    <a:pt x="4284980" y="2120900"/>
                  </a:cubicBezTo>
                  <a:cubicBezTo>
                    <a:pt x="4296410" y="2119630"/>
                    <a:pt x="4311650" y="2128520"/>
                    <a:pt x="4319269" y="2137410"/>
                  </a:cubicBezTo>
                  <a:cubicBezTo>
                    <a:pt x="4328160" y="2145030"/>
                    <a:pt x="4334510" y="2160270"/>
                    <a:pt x="4334510" y="2171700"/>
                  </a:cubicBezTo>
                  <a:cubicBezTo>
                    <a:pt x="4335780" y="2183130"/>
                    <a:pt x="4330700" y="2198370"/>
                    <a:pt x="4323080" y="2207260"/>
                  </a:cubicBezTo>
                  <a:cubicBezTo>
                    <a:pt x="4315460" y="2217420"/>
                    <a:pt x="4306569" y="2223770"/>
                    <a:pt x="4291330" y="2227580"/>
                  </a:cubicBezTo>
                  <a:cubicBezTo>
                    <a:pt x="4258310" y="2235200"/>
                    <a:pt x="4199890" y="2217420"/>
                    <a:pt x="4127500" y="2214880"/>
                  </a:cubicBezTo>
                  <a:cubicBezTo>
                    <a:pt x="3986530" y="2209800"/>
                    <a:pt x="3587750" y="2235200"/>
                    <a:pt x="3507740" y="2221230"/>
                  </a:cubicBezTo>
                  <a:cubicBezTo>
                    <a:pt x="3487419" y="2217420"/>
                    <a:pt x="3479800" y="2214880"/>
                    <a:pt x="3470910" y="2207260"/>
                  </a:cubicBezTo>
                  <a:cubicBezTo>
                    <a:pt x="3462019" y="2199640"/>
                    <a:pt x="3454400" y="2185670"/>
                    <a:pt x="3453130" y="2172970"/>
                  </a:cubicBezTo>
                  <a:cubicBezTo>
                    <a:pt x="3453130" y="2159000"/>
                    <a:pt x="3460750" y="2136140"/>
                    <a:pt x="3470910" y="2125980"/>
                  </a:cubicBezTo>
                  <a:cubicBezTo>
                    <a:pt x="3479800" y="2117090"/>
                    <a:pt x="3491230" y="2113280"/>
                    <a:pt x="3507740" y="2112010"/>
                  </a:cubicBezTo>
                  <a:cubicBezTo>
                    <a:pt x="3540760" y="2110740"/>
                    <a:pt x="3611880" y="2146300"/>
                    <a:pt x="3662680" y="2159000"/>
                  </a:cubicBezTo>
                  <a:cubicBezTo>
                    <a:pt x="3709669" y="2169160"/>
                    <a:pt x="3736340" y="2175510"/>
                    <a:pt x="3803650" y="2181860"/>
                  </a:cubicBezTo>
                  <a:cubicBezTo>
                    <a:pt x="3966210" y="2197100"/>
                    <a:pt x="4556760" y="2150110"/>
                    <a:pt x="4640580" y="2203450"/>
                  </a:cubicBezTo>
                  <a:cubicBezTo>
                    <a:pt x="4663440" y="2217420"/>
                    <a:pt x="4669790" y="2239010"/>
                    <a:pt x="4667250" y="2255520"/>
                  </a:cubicBezTo>
                  <a:cubicBezTo>
                    <a:pt x="4665980" y="2270760"/>
                    <a:pt x="4653280" y="2286000"/>
                    <a:pt x="4629150" y="2298700"/>
                  </a:cubicBezTo>
                  <a:cubicBezTo>
                    <a:pt x="4549140" y="2341880"/>
                    <a:pt x="4109719" y="2404110"/>
                    <a:pt x="4019550" y="2388870"/>
                  </a:cubicBezTo>
                  <a:cubicBezTo>
                    <a:pt x="3992880" y="2385060"/>
                    <a:pt x="3977640" y="2377440"/>
                    <a:pt x="3970019" y="2364740"/>
                  </a:cubicBezTo>
                  <a:cubicBezTo>
                    <a:pt x="3962400" y="2353310"/>
                    <a:pt x="3962400" y="2330450"/>
                    <a:pt x="3968750" y="2319020"/>
                  </a:cubicBezTo>
                  <a:cubicBezTo>
                    <a:pt x="3975100" y="2306320"/>
                    <a:pt x="3985260" y="2297430"/>
                    <a:pt x="4005580" y="2292350"/>
                  </a:cubicBezTo>
                  <a:cubicBezTo>
                    <a:pt x="4061460" y="2277110"/>
                    <a:pt x="4234180" y="2320290"/>
                    <a:pt x="4353560" y="2326640"/>
                  </a:cubicBezTo>
                  <a:cubicBezTo>
                    <a:pt x="4479290" y="2334260"/>
                    <a:pt x="4685030" y="2320290"/>
                    <a:pt x="4743450" y="2331720"/>
                  </a:cubicBezTo>
                  <a:cubicBezTo>
                    <a:pt x="4761230" y="2335530"/>
                    <a:pt x="4768850" y="2338070"/>
                    <a:pt x="4777740" y="2345690"/>
                  </a:cubicBezTo>
                  <a:cubicBezTo>
                    <a:pt x="4785360" y="2353310"/>
                    <a:pt x="4792980" y="2366010"/>
                    <a:pt x="4794250" y="2377440"/>
                  </a:cubicBezTo>
                  <a:cubicBezTo>
                    <a:pt x="4795519" y="2388870"/>
                    <a:pt x="4791710" y="2402840"/>
                    <a:pt x="4785360" y="2411730"/>
                  </a:cubicBezTo>
                  <a:cubicBezTo>
                    <a:pt x="4779010" y="2421890"/>
                    <a:pt x="4771390" y="2426970"/>
                    <a:pt x="4754880" y="2432050"/>
                  </a:cubicBezTo>
                  <a:cubicBezTo>
                    <a:pt x="4697730" y="2451100"/>
                    <a:pt x="4485640" y="2442210"/>
                    <a:pt x="4351019" y="2457450"/>
                  </a:cubicBezTo>
                  <a:cubicBezTo>
                    <a:pt x="4215130" y="2472690"/>
                    <a:pt x="4037330" y="2501900"/>
                    <a:pt x="3945890" y="2524760"/>
                  </a:cubicBezTo>
                  <a:cubicBezTo>
                    <a:pt x="3897630" y="2537460"/>
                    <a:pt x="3864610" y="2562860"/>
                    <a:pt x="3835400" y="2561590"/>
                  </a:cubicBezTo>
                  <a:cubicBezTo>
                    <a:pt x="3817620" y="2560320"/>
                    <a:pt x="3799840" y="2550160"/>
                    <a:pt x="3790950" y="2538730"/>
                  </a:cubicBezTo>
                  <a:cubicBezTo>
                    <a:pt x="3783330" y="2528570"/>
                    <a:pt x="3778250" y="2513330"/>
                    <a:pt x="3780790" y="2501900"/>
                  </a:cubicBezTo>
                  <a:cubicBezTo>
                    <a:pt x="3784600" y="2485390"/>
                    <a:pt x="3796030" y="2465070"/>
                    <a:pt x="3821430" y="2454910"/>
                  </a:cubicBezTo>
                  <a:cubicBezTo>
                    <a:pt x="3902710" y="2420620"/>
                    <a:pt x="4359910" y="2471420"/>
                    <a:pt x="4436110" y="2498090"/>
                  </a:cubicBezTo>
                  <a:cubicBezTo>
                    <a:pt x="4455160" y="2504440"/>
                    <a:pt x="4460240" y="2510790"/>
                    <a:pt x="4469130" y="2519680"/>
                  </a:cubicBezTo>
                  <a:cubicBezTo>
                    <a:pt x="4476750" y="2528570"/>
                    <a:pt x="4485640" y="2541270"/>
                    <a:pt x="4484370" y="2552700"/>
                  </a:cubicBezTo>
                  <a:cubicBezTo>
                    <a:pt x="4484370" y="2567940"/>
                    <a:pt x="4474210" y="2590800"/>
                    <a:pt x="4455160" y="2603500"/>
                  </a:cubicBezTo>
                  <a:cubicBezTo>
                    <a:pt x="4419600" y="2630170"/>
                    <a:pt x="4288790" y="2642870"/>
                    <a:pt x="4246880" y="2641600"/>
                  </a:cubicBezTo>
                  <a:cubicBezTo>
                    <a:pt x="4229100" y="2640330"/>
                    <a:pt x="4218940" y="2640330"/>
                    <a:pt x="4210050" y="2631440"/>
                  </a:cubicBezTo>
                  <a:cubicBezTo>
                    <a:pt x="4197350" y="2621280"/>
                    <a:pt x="4183380" y="2590800"/>
                    <a:pt x="4187190" y="2574290"/>
                  </a:cubicBezTo>
                  <a:cubicBezTo>
                    <a:pt x="4192270" y="2556510"/>
                    <a:pt x="4210050" y="2541270"/>
                    <a:pt x="4234180" y="2532380"/>
                  </a:cubicBezTo>
                  <a:cubicBezTo>
                    <a:pt x="4283710" y="2515870"/>
                    <a:pt x="4427220" y="2529840"/>
                    <a:pt x="4485640" y="2541270"/>
                  </a:cubicBezTo>
                  <a:cubicBezTo>
                    <a:pt x="4518660" y="2548890"/>
                    <a:pt x="4542790" y="2556510"/>
                    <a:pt x="4559300" y="2570480"/>
                  </a:cubicBezTo>
                  <a:cubicBezTo>
                    <a:pt x="4572000" y="2580640"/>
                    <a:pt x="4579620" y="2593340"/>
                    <a:pt x="4582160" y="2607310"/>
                  </a:cubicBezTo>
                  <a:cubicBezTo>
                    <a:pt x="4584700" y="2620010"/>
                    <a:pt x="4580890" y="2636520"/>
                    <a:pt x="4574540" y="2647950"/>
                  </a:cubicBezTo>
                  <a:cubicBezTo>
                    <a:pt x="4566920" y="2659380"/>
                    <a:pt x="4561840" y="2665730"/>
                    <a:pt x="4541520" y="2674620"/>
                  </a:cubicBezTo>
                  <a:cubicBezTo>
                    <a:pt x="4456430" y="2711450"/>
                    <a:pt x="3901440" y="2821940"/>
                    <a:pt x="3815080" y="2786380"/>
                  </a:cubicBezTo>
                  <a:cubicBezTo>
                    <a:pt x="3789680" y="2776220"/>
                    <a:pt x="3780790" y="2753360"/>
                    <a:pt x="3778250" y="2738120"/>
                  </a:cubicBezTo>
                  <a:cubicBezTo>
                    <a:pt x="3775710" y="2725420"/>
                    <a:pt x="3782060" y="2711450"/>
                    <a:pt x="3789680" y="2702560"/>
                  </a:cubicBezTo>
                  <a:cubicBezTo>
                    <a:pt x="3797300" y="2693670"/>
                    <a:pt x="3803650" y="2688590"/>
                    <a:pt x="3822700" y="2683510"/>
                  </a:cubicBezTo>
                  <a:cubicBezTo>
                    <a:pt x="3907790" y="2660650"/>
                    <a:pt x="4471669" y="2661920"/>
                    <a:pt x="4569460" y="2693670"/>
                  </a:cubicBezTo>
                  <a:cubicBezTo>
                    <a:pt x="4597400" y="2702560"/>
                    <a:pt x="4611369" y="2711450"/>
                    <a:pt x="4617719" y="2726690"/>
                  </a:cubicBezTo>
                  <a:cubicBezTo>
                    <a:pt x="4622800" y="2739390"/>
                    <a:pt x="4618990" y="2762250"/>
                    <a:pt x="4611369" y="2773680"/>
                  </a:cubicBezTo>
                  <a:cubicBezTo>
                    <a:pt x="4605019" y="2782570"/>
                    <a:pt x="4597400" y="2787650"/>
                    <a:pt x="4582160" y="2794000"/>
                  </a:cubicBezTo>
                  <a:cubicBezTo>
                    <a:pt x="4547869" y="2805430"/>
                    <a:pt x="4479290" y="2805430"/>
                    <a:pt x="4400550" y="2810510"/>
                  </a:cubicBezTo>
                  <a:cubicBezTo>
                    <a:pt x="4254500" y="2818130"/>
                    <a:pt x="3950969" y="2813050"/>
                    <a:pt x="3775710" y="2821940"/>
                  </a:cubicBezTo>
                  <a:cubicBezTo>
                    <a:pt x="3648710" y="2828290"/>
                    <a:pt x="3548380" y="2847340"/>
                    <a:pt x="3445510" y="2848610"/>
                  </a:cubicBezTo>
                  <a:cubicBezTo>
                    <a:pt x="3354069" y="2848610"/>
                    <a:pt x="3233419" y="2846070"/>
                    <a:pt x="3188970" y="2833370"/>
                  </a:cubicBezTo>
                  <a:cubicBezTo>
                    <a:pt x="3171190" y="2828290"/>
                    <a:pt x="3161030" y="2823210"/>
                    <a:pt x="3153410" y="2814320"/>
                  </a:cubicBezTo>
                  <a:cubicBezTo>
                    <a:pt x="3145790" y="2804160"/>
                    <a:pt x="3139440" y="2788920"/>
                    <a:pt x="3139440" y="2776220"/>
                  </a:cubicBezTo>
                  <a:cubicBezTo>
                    <a:pt x="3140710" y="2763520"/>
                    <a:pt x="3145790" y="2748280"/>
                    <a:pt x="3154680" y="2739390"/>
                  </a:cubicBezTo>
                  <a:cubicBezTo>
                    <a:pt x="3163570" y="2730500"/>
                    <a:pt x="3169920" y="2726690"/>
                    <a:pt x="3190240" y="2721610"/>
                  </a:cubicBezTo>
                  <a:cubicBezTo>
                    <a:pt x="3277869" y="2701290"/>
                    <a:pt x="3751580" y="2726690"/>
                    <a:pt x="3930650" y="2731770"/>
                  </a:cubicBezTo>
                  <a:cubicBezTo>
                    <a:pt x="4033519" y="2734310"/>
                    <a:pt x="4117340" y="2733040"/>
                    <a:pt x="4173219" y="2739390"/>
                  </a:cubicBezTo>
                  <a:cubicBezTo>
                    <a:pt x="4202430" y="2743200"/>
                    <a:pt x="4222750" y="2747010"/>
                    <a:pt x="4240530" y="2754630"/>
                  </a:cubicBezTo>
                  <a:cubicBezTo>
                    <a:pt x="4253230" y="2760980"/>
                    <a:pt x="4264660" y="2767330"/>
                    <a:pt x="4271010" y="2776220"/>
                  </a:cubicBezTo>
                  <a:cubicBezTo>
                    <a:pt x="4277360" y="2786380"/>
                    <a:pt x="4281169" y="2801620"/>
                    <a:pt x="4278630" y="2813050"/>
                  </a:cubicBezTo>
                  <a:cubicBezTo>
                    <a:pt x="4274819" y="2828290"/>
                    <a:pt x="4263390" y="2844800"/>
                    <a:pt x="4237990" y="2857500"/>
                  </a:cubicBezTo>
                  <a:cubicBezTo>
                    <a:pt x="4138930" y="2904490"/>
                    <a:pt x="3503930" y="2934970"/>
                    <a:pt x="3412490" y="2927350"/>
                  </a:cubicBezTo>
                  <a:cubicBezTo>
                    <a:pt x="3393440" y="2924810"/>
                    <a:pt x="3387090" y="2924810"/>
                    <a:pt x="3378200" y="2917190"/>
                  </a:cubicBezTo>
                  <a:cubicBezTo>
                    <a:pt x="3368040" y="2909570"/>
                    <a:pt x="3359150" y="2889250"/>
                    <a:pt x="3359150" y="2876550"/>
                  </a:cubicBezTo>
                  <a:cubicBezTo>
                    <a:pt x="3357880" y="2865120"/>
                    <a:pt x="3364230" y="2852420"/>
                    <a:pt x="3371850" y="2844800"/>
                  </a:cubicBezTo>
                  <a:cubicBezTo>
                    <a:pt x="3379469" y="2837180"/>
                    <a:pt x="3390900" y="2828290"/>
                    <a:pt x="3403600" y="2829560"/>
                  </a:cubicBezTo>
                  <a:cubicBezTo>
                    <a:pt x="3420110" y="2829560"/>
                    <a:pt x="3431540" y="2857500"/>
                    <a:pt x="3467100" y="2867660"/>
                  </a:cubicBezTo>
                  <a:cubicBezTo>
                    <a:pt x="3577590" y="2899410"/>
                    <a:pt x="4121150" y="2865120"/>
                    <a:pt x="4208780" y="2882900"/>
                  </a:cubicBezTo>
                  <a:cubicBezTo>
                    <a:pt x="4229100" y="2886710"/>
                    <a:pt x="4235450" y="2889250"/>
                    <a:pt x="4244340" y="2896870"/>
                  </a:cubicBezTo>
                  <a:cubicBezTo>
                    <a:pt x="4251960" y="2904490"/>
                    <a:pt x="4259580" y="2918460"/>
                    <a:pt x="4260850" y="2929890"/>
                  </a:cubicBezTo>
                  <a:cubicBezTo>
                    <a:pt x="4262119" y="2941320"/>
                    <a:pt x="4258310" y="2956560"/>
                    <a:pt x="4251960" y="2965450"/>
                  </a:cubicBezTo>
                  <a:cubicBezTo>
                    <a:pt x="4244340" y="2975610"/>
                    <a:pt x="4239260" y="2980690"/>
                    <a:pt x="4220210" y="2987040"/>
                  </a:cubicBezTo>
                  <a:cubicBezTo>
                    <a:pt x="4137660" y="3013710"/>
                    <a:pt x="3630930" y="3007360"/>
                    <a:pt x="3475990" y="3022600"/>
                  </a:cubicBezTo>
                  <a:cubicBezTo>
                    <a:pt x="3404870" y="3028950"/>
                    <a:pt x="3354070" y="3046730"/>
                    <a:pt x="3321050" y="3045460"/>
                  </a:cubicBezTo>
                  <a:cubicBezTo>
                    <a:pt x="3304540" y="3044190"/>
                    <a:pt x="3294380" y="3041650"/>
                    <a:pt x="3285490" y="3035300"/>
                  </a:cubicBezTo>
                  <a:cubicBezTo>
                    <a:pt x="3276600" y="3028950"/>
                    <a:pt x="3267710" y="3016250"/>
                    <a:pt x="3266440" y="3004820"/>
                  </a:cubicBezTo>
                  <a:cubicBezTo>
                    <a:pt x="3263900" y="2990850"/>
                    <a:pt x="3270250" y="2969260"/>
                    <a:pt x="3279140" y="2959100"/>
                  </a:cubicBezTo>
                  <a:cubicBezTo>
                    <a:pt x="3286760" y="2950210"/>
                    <a:pt x="3291840" y="2947670"/>
                    <a:pt x="3312160" y="2942590"/>
                  </a:cubicBezTo>
                  <a:cubicBezTo>
                    <a:pt x="3409950" y="2921000"/>
                    <a:pt x="4155440" y="2941320"/>
                    <a:pt x="4254500" y="2961640"/>
                  </a:cubicBezTo>
                  <a:cubicBezTo>
                    <a:pt x="4274819" y="2965450"/>
                    <a:pt x="4279900" y="2966720"/>
                    <a:pt x="4288790" y="2974340"/>
                  </a:cubicBezTo>
                  <a:cubicBezTo>
                    <a:pt x="4297680" y="2981960"/>
                    <a:pt x="4305300" y="2994660"/>
                    <a:pt x="4305300" y="3006090"/>
                  </a:cubicBezTo>
                  <a:cubicBezTo>
                    <a:pt x="4305300" y="3021330"/>
                    <a:pt x="4295140" y="3045460"/>
                    <a:pt x="4278630" y="3058160"/>
                  </a:cubicBezTo>
                  <a:cubicBezTo>
                    <a:pt x="4250690" y="3077210"/>
                    <a:pt x="4201160" y="3069590"/>
                    <a:pt x="4130040" y="3074670"/>
                  </a:cubicBezTo>
                  <a:cubicBezTo>
                    <a:pt x="3953510" y="3086100"/>
                    <a:pt x="3304540" y="3136900"/>
                    <a:pt x="3206750" y="3100070"/>
                  </a:cubicBezTo>
                  <a:cubicBezTo>
                    <a:pt x="3185160" y="3091180"/>
                    <a:pt x="3177540" y="3079750"/>
                    <a:pt x="3172460" y="3067050"/>
                  </a:cubicBezTo>
                  <a:cubicBezTo>
                    <a:pt x="3168650" y="3056890"/>
                    <a:pt x="3168650" y="3044190"/>
                    <a:pt x="3172460" y="3035300"/>
                  </a:cubicBezTo>
                  <a:cubicBezTo>
                    <a:pt x="3175000" y="3025140"/>
                    <a:pt x="3182620" y="3014980"/>
                    <a:pt x="3191510" y="3009900"/>
                  </a:cubicBezTo>
                  <a:cubicBezTo>
                    <a:pt x="3202940" y="3002280"/>
                    <a:pt x="3225800" y="2999740"/>
                    <a:pt x="3238500" y="3003550"/>
                  </a:cubicBezTo>
                  <a:cubicBezTo>
                    <a:pt x="3248660" y="3007360"/>
                    <a:pt x="3257550" y="3016250"/>
                    <a:pt x="3262630" y="3025140"/>
                  </a:cubicBezTo>
                  <a:cubicBezTo>
                    <a:pt x="3268980" y="3034030"/>
                    <a:pt x="3272790" y="3045460"/>
                    <a:pt x="3270250" y="3055620"/>
                  </a:cubicBezTo>
                  <a:cubicBezTo>
                    <a:pt x="3267710" y="3069590"/>
                    <a:pt x="3256280" y="3088640"/>
                    <a:pt x="3243580" y="3094990"/>
                  </a:cubicBezTo>
                  <a:cubicBezTo>
                    <a:pt x="3232150" y="3101340"/>
                    <a:pt x="3209290" y="3102610"/>
                    <a:pt x="3196590" y="3094990"/>
                  </a:cubicBezTo>
                  <a:cubicBezTo>
                    <a:pt x="3183890" y="3088640"/>
                    <a:pt x="3172460" y="3069590"/>
                    <a:pt x="3169920" y="3056890"/>
                  </a:cubicBezTo>
                  <a:cubicBezTo>
                    <a:pt x="3167380" y="3045460"/>
                    <a:pt x="3171190" y="3034030"/>
                    <a:pt x="3176270" y="3025140"/>
                  </a:cubicBezTo>
                  <a:cubicBezTo>
                    <a:pt x="3181350" y="3016250"/>
                    <a:pt x="3187700" y="3009900"/>
                    <a:pt x="3201670" y="3004820"/>
                  </a:cubicBezTo>
                  <a:cubicBezTo>
                    <a:pt x="3237230" y="2989580"/>
                    <a:pt x="3329940" y="2994660"/>
                    <a:pt x="3430270" y="2989580"/>
                  </a:cubicBezTo>
                  <a:cubicBezTo>
                    <a:pt x="3619500" y="2980690"/>
                    <a:pt x="4163060" y="2945130"/>
                    <a:pt x="4254500" y="2961640"/>
                  </a:cubicBezTo>
                  <a:cubicBezTo>
                    <a:pt x="4274820" y="2964180"/>
                    <a:pt x="4279900" y="2966720"/>
                    <a:pt x="4288790" y="2974340"/>
                  </a:cubicBezTo>
                  <a:cubicBezTo>
                    <a:pt x="4297680" y="2981960"/>
                    <a:pt x="4304030" y="2994660"/>
                    <a:pt x="4305300" y="3006090"/>
                  </a:cubicBezTo>
                  <a:cubicBezTo>
                    <a:pt x="4306570" y="3017520"/>
                    <a:pt x="4302760" y="3032760"/>
                    <a:pt x="4296410" y="3041650"/>
                  </a:cubicBezTo>
                  <a:cubicBezTo>
                    <a:pt x="4290060" y="3050540"/>
                    <a:pt x="4284980" y="3056890"/>
                    <a:pt x="4267200" y="3061970"/>
                  </a:cubicBezTo>
                  <a:cubicBezTo>
                    <a:pt x="4175760" y="3089910"/>
                    <a:pt x="3529330" y="3067050"/>
                    <a:pt x="3387090" y="3055620"/>
                  </a:cubicBezTo>
                  <a:cubicBezTo>
                    <a:pt x="3341370" y="3051810"/>
                    <a:pt x="3317240" y="3054350"/>
                    <a:pt x="3296920" y="3041650"/>
                  </a:cubicBezTo>
                  <a:cubicBezTo>
                    <a:pt x="3280410" y="3030220"/>
                    <a:pt x="3265170" y="3008630"/>
                    <a:pt x="3265170" y="2992120"/>
                  </a:cubicBezTo>
                  <a:cubicBezTo>
                    <a:pt x="3265170" y="2978150"/>
                    <a:pt x="3276600" y="2960370"/>
                    <a:pt x="3288030" y="2951480"/>
                  </a:cubicBezTo>
                  <a:cubicBezTo>
                    <a:pt x="3300730" y="2941320"/>
                    <a:pt x="3309620" y="2938780"/>
                    <a:pt x="3336290" y="2933700"/>
                  </a:cubicBezTo>
                  <a:cubicBezTo>
                    <a:pt x="3446780" y="2910840"/>
                    <a:pt x="4113530" y="2867660"/>
                    <a:pt x="4208780" y="2882900"/>
                  </a:cubicBezTo>
                  <a:cubicBezTo>
                    <a:pt x="4229100" y="2886710"/>
                    <a:pt x="4235450" y="2889250"/>
                    <a:pt x="4244340" y="2896870"/>
                  </a:cubicBezTo>
                  <a:cubicBezTo>
                    <a:pt x="4251960" y="2904490"/>
                    <a:pt x="4259580" y="2918460"/>
                    <a:pt x="4260850" y="2929890"/>
                  </a:cubicBezTo>
                  <a:cubicBezTo>
                    <a:pt x="4262119" y="2941320"/>
                    <a:pt x="4258310" y="2956560"/>
                    <a:pt x="4251960" y="2965450"/>
                  </a:cubicBezTo>
                  <a:cubicBezTo>
                    <a:pt x="4244340" y="2975610"/>
                    <a:pt x="4237990" y="2981960"/>
                    <a:pt x="4220210" y="2987040"/>
                  </a:cubicBezTo>
                  <a:cubicBezTo>
                    <a:pt x="4147819" y="3007360"/>
                    <a:pt x="3785869" y="2987040"/>
                    <a:pt x="3633469" y="2970530"/>
                  </a:cubicBezTo>
                  <a:cubicBezTo>
                    <a:pt x="3533140" y="2960370"/>
                    <a:pt x="3427730" y="2942590"/>
                    <a:pt x="3388360" y="2923540"/>
                  </a:cubicBezTo>
                  <a:cubicBezTo>
                    <a:pt x="3374390" y="2915920"/>
                    <a:pt x="3368040" y="2909570"/>
                    <a:pt x="3362960" y="2899410"/>
                  </a:cubicBezTo>
                  <a:cubicBezTo>
                    <a:pt x="3359150" y="2889250"/>
                    <a:pt x="3355340" y="2875280"/>
                    <a:pt x="3360419" y="2865120"/>
                  </a:cubicBezTo>
                  <a:cubicBezTo>
                    <a:pt x="3365500" y="2851150"/>
                    <a:pt x="3376930" y="2839720"/>
                    <a:pt x="3403600" y="2829560"/>
                  </a:cubicBezTo>
                  <a:cubicBezTo>
                    <a:pt x="3502660" y="2787650"/>
                    <a:pt x="4135119" y="2738120"/>
                    <a:pt x="4227830" y="2752090"/>
                  </a:cubicBezTo>
                  <a:cubicBezTo>
                    <a:pt x="4246880" y="2755900"/>
                    <a:pt x="4253230" y="2758440"/>
                    <a:pt x="4262119" y="2767330"/>
                  </a:cubicBezTo>
                  <a:cubicBezTo>
                    <a:pt x="4271010" y="2774950"/>
                    <a:pt x="4278630" y="2788920"/>
                    <a:pt x="4278630" y="2800350"/>
                  </a:cubicBezTo>
                  <a:cubicBezTo>
                    <a:pt x="4279900" y="2814320"/>
                    <a:pt x="4269740" y="2835910"/>
                    <a:pt x="4259580" y="2846070"/>
                  </a:cubicBezTo>
                  <a:cubicBezTo>
                    <a:pt x="4250690" y="2854960"/>
                    <a:pt x="4237990" y="2857500"/>
                    <a:pt x="4225290" y="2858770"/>
                  </a:cubicBezTo>
                  <a:cubicBezTo>
                    <a:pt x="4208780" y="2858770"/>
                    <a:pt x="4199890" y="2846070"/>
                    <a:pt x="4169410" y="2842260"/>
                  </a:cubicBezTo>
                  <a:cubicBezTo>
                    <a:pt x="4044950" y="2823210"/>
                    <a:pt x="3299460" y="2868930"/>
                    <a:pt x="3188970" y="2833370"/>
                  </a:cubicBezTo>
                  <a:cubicBezTo>
                    <a:pt x="3162300" y="2824480"/>
                    <a:pt x="3153410" y="2816860"/>
                    <a:pt x="3145790" y="2802890"/>
                  </a:cubicBezTo>
                  <a:cubicBezTo>
                    <a:pt x="3139440" y="2788920"/>
                    <a:pt x="3139440" y="2763520"/>
                    <a:pt x="3147060" y="2750820"/>
                  </a:cubicBezTo>
                  <a:cubicBezTo>
                    <a:pt x="3154680" y="2736850"/>
                    <a:pt x="3168650" y="2726690"/>
                    <a:pt x="3190240" y="2721610"/>
                  </a:cubicBezTo>
                  <a:cubicBezTo>
                    <a:pt x="3238500" y="2708910"/>
                    <a:pt x="3327400" y="2736850"/>
                    <a:pt x="3440430" y="2739390"/>
                  </a:cubicBezTo>
                  <a:cubicBezTo>
                    <a:pt x="3681730" y="2741930"/>
                    <a:pt x="4443730" y="2656840"/>
                    <a:pt x="4569460" y="2693670"/>
                  </a:cubicBezTo>
                  <a:cubicBezTo>
                    <a:pt x="4598670" y="2701290"/>
                    <a:pt x="4610100" y="2712720"/>
                    <a:pt x="4617720" y="2726690"/>
                  </a:cubicBezTo>
                  <a:cubicBezTo>
                    <a:pt x="4622800" y="2736850"/>
                    <a:pt x="4621530" y="2752090"/>
                    <a:pt x="4617720" y="2762250"/>
                  </a:cubicBezTo>
                  <a:cubicBezTo>
                    <a:pt x="4612640" y="2772410"/>
                    <a:pt x="4610100" y="2781300"/>
                    <a:pt x="4593590" y="2788920"/>
                  </a:cubicBezTo>
                  <a:cubicBezTo>
                    <a:pt x="4517390" y="2823210"/>
                    <a:pt x="3905250" y="2832100"/>
                    <a:pt x="3815080" y="2786380"/>
                  </a:cubicBezTo>
                  <a:cubicBezTo>
                    <a:pt x="3789680" y="2773680"/>
                    <a:pt x="3780790" y="2753360"/>
                    <a:pt x="3778250" y="2738120"/>
                  </a:cubicBezTo>
                  <a:cubicBezTo>
                    <a:pt x="3775710" y="2725420"/>
                    <a:pt x="3782060" y="2711450"/>
                    <a:pt x="3789680" y="2702560"/>
                  </a:cubicBezTo>
                  <a:cubicBezTo>
                    <a:pt x="3797300" y="2693670"/>
                    <a:pt x="3803650" y="2689860"/>
                    <a:pt x="3822700" y="2683510"/>
                  </a:cubicBezTo>
                  <a:cubicBezTo>
                    <a:pt x="3906520" y="2653030"/>
                    <a:pt x="4462780" y="2531110"/>
                    <a:pt x="4546600" y="2562860"/>
                  </a:cubicBezTo>
                  <a:cubicBezTo>
                    <a:pt x="4570730" y="2571750"/>
                    <a:pt x="4578350" y="2592070"/>
                    <a:pt x="4582160" y="2607310"/>
                  </a:cubicBezTo>
                  <a:cubicBezTo>
                    <a:pt x="4584700" y="2620010"/>
                    <a:pt x="4582160" y="2636520"/>
                    <a:pt x="4574540" y="2647950"/>
                  </a:cubicBezTo>
                  <a:cubicBezTo>
                    <a:pt x="4565650" y="2661920"/>
                    <a:pt x="4542790" y="2675890"/>
                    <a:pt x="4527550" y="2677160"/>
                  </a:cubicBezTo>
                  <a:cubicBezTo>
                    <a:pt x="4512310" y="2678430"/>
                    <a:pt x="4502150" y="2661920"/>
                    <a:pt x="4483100" y="2658110"/>
                  </a:cubicBezTo>
                  <a:cubicBezTo>
                    <a:pt x="4446270" y="2649220"/>
                    <a:pt x="4370070" y="2658110"/>
                    <a:pt x="4320540" y="2653030"/>
                  </a:cubicBezTo>
                  <a:cubicBezTo>
                    <a:pt x="4279900" y="2649220"/>
                    <a:pt x="4231640" y="2647950"/>
                    <a:pt x="4210050" y="2631440"/>
                  </a:cubicBezTo>
                  <a:cubicBezTo>
                    <a:pt x="4194810" y="2621280"/>
                    <a:pt x="4185920" y="2602230"/>
                    <a:pt x="4185920" y="2586990"/>
                  </a:cubicBezTo>
                  <a:cubicBezTo>
                    <a:pt x="4185920" y="2571750"/>
                    <a:pt x="4193540" y="2553970"/>
                    <a:pt x="4210050" y="2541270"/>
                  </a:cubicBezTo>
                  <a:cubicBezTo>
                    <a:pt x="4245610" y="2515870"/>
                    <a:pt x="4392930" y="2500630"/>
                    <a:pt x="4434840" y="2505710"/>
                  </a:cubicBezTo>
                  <a:cubicBezTo>
                    <a:pt x="4451350" y="2506980"/>
                    <a:pt x="4460240" y="2512060"/>
                    <a:pt x="4469130" y="2519680"/>
                  </a:cubicBezTo>
                  <a:cubicBezTo>
                    <a:pt x="4476750" y="2527300"/>
                    <a:pt x="4483100" y="2541270"/>
                    <a:pt x="4484370" y="2552700"/>
                  </a:cubicBezTo>
                  <a:cubicBezTo>
                    <a:pt x="4485640" y="2564130"/>
                    <a:pt x="4481830" y="2579370"/>
                    <a:pt x="4474210" y="2588260"/>
                  </a:cubicBezTo>
                  <a:cubicBezTo>
                    <a:pt x="4466590" y="2598420"/>
                    <a:pt x="4443730" y="2611120"/>
                    <a:pt x="4431030" y="2609850"/>
                  </a:cubicBezTo>
                  <a:cubicBezTo>
                    <a:pt x="4420870" y="2607310"/>
                    <a:pt x="4420870" y="2592070"/>
                    <a:pt x="4405630" y="2585720"/>
                  </a:cubicBezTo>
                  <a:cubicBezTo>
                    <a:pt x="4363720" y="2570480"/>
                    <a:pt x="4229100" y="2589530"/>
                    <a:pt x="4136390" y="2585720"/>
                  </a:cubicBezTo>
                  <a:cubicBezTo>
                    <a:pt x="4036060" y="2580640"/>
                    <a:pt x="3872230" y="2576830"/>
                    <a:pt x="3822700" y="2560320"/>
                  </a:cubicBezTo>
                  <a:cubicBezTo>
                    <a:pt x="3806190" y="2553970"/>
                    <a:pt x="3798570" y="2547620"/>
                    <a:pt x="3790950" y="2538730"/>
                  </a:cubicBezTo>
                  <a:cubicBezTo>
                    <a:pt x="3784600" y="2528570"/>
                    <a:pt x="3779520" y="2513330"/>
                    <a:pt x="3780790" y="2501900"/>
                  </a:cubicBezTo>
                  <a:cubicBezTo>
                    <a:pt x="3782060" y="2489200"/>
                    <a:pt x="3789680" y="2476500"/>
                    <a:pt x="3798570" y="2467610"/>
                  </a:cubicBezTo>
                  <a:cubicBezTo>
                    <a:pt x="3810000" y="2456180"/>
                    <a:pt x="3823970" y="2451100"/>
                    <a:pt x="3851910" y="2442210"/>
                  </a:cubicBezTo>
                  <a:cubicBezTo>
                    <a:pt x="3933190" y="2416810"/>
                    <a:pt x="4191000" y="2367280"/>
                    <a:pt x="4349750" y="2349500"/>
                  </a:cubicBezTo>
                  <a:cubicBezTo>
                    <a:pt x="4491990" y="2332990"/>
                    <a:pt x="4700270" y="2316480"/>
                    <a:pt x="4756150" y="2334260"/>
                  </a:cubicBezTo>
                  <a:cubicBezTo>
                    <a:pt x="4772660" y="2339340"/>
                    <a:pt x="4779010" y="2345690"/>
                    <a:pt x="4785360" y="2354580"/>
                  </a:cubicBezTo>
                  <a:cubicBezTo>
                    <a:pt x="4791710" y="2363470"/>
                    <a:pt x="4796790" y="2378710"/>
                    <a:pt x="4794250" y="2390140"/>
                  </a:cubicBezTo>
                  <a:cubicBezTo>
                    <a:pt x="4790440" y="2404110"/>
                    <a:pt x="4779010" y="2421890"/>
                    <a:pt x="4754880" y="2432050"/>
                  </a:cubicBezTo>
                  <a:cubicBezTo>
                    <a:pt x="4676140" y="2465070"/>
                    <a:pt x="4300220" y="2425700"/>
                    <a:pt x="4163060" y="2413000"/>
                  </a:cubicBezTo>
                  <a:cubicBezTo>
                    <a:pt x="4090670" y="2406650"/>
                    <a:pt x="4027170" y="2401570"/>
                    <a:pt x="3996690" y="2387600"/>
                  </a:cubicBezTo>
                  <a:cubicBezTo>
                    <a:pt x="3982720" y="2379980"/>
                    <a:pt x="3973830" y="2374900"/>
                    <a:pt x="3970020" y="2364740"/>
                  </a:cubicBezTo>
                  <a:cubicBezTo>
                    <a:pt x="3963670" y="2352040"/>
                    <a:pt x="3962400" y="2330450"/>
                    <a:pt x="3968750" y="2319020"/>
                  </a:cubicBezTo>
                  <a:cubicBezTo>
                    <a:pt x="3975100" y="2306320"/>
                    <a:pt x="3983990" y="2299970"/>
                    <a:pt x="4005580" y="2292350"/>
                  </a:cubicBezTo>
                  <a:cubicBezTo>
                    <a:pt x="4086860" y="2259330"/>
                    <a:pt x="4569460" y="2166620"/>
                    <a:pt x="4640580" y="2203450"/>
                  </a:cubicBezTo>
                  <a:cubicBezTo>
                    <a:pt x="4662170" y="2214880"/>
                    <a:pt x="4669790" y="2239010"/>
                    <a:pt x="4667250" y="2255520"/>
                  </a:cubicBezTo>
                  <a:cubicBezTo>
                    <a:pt x="4665980" y="2270760"/>
                    <a:pt x="4653280" y="2287270"/>
                    <a:pt x="4629150" y="2298700"/>
                  </a:cubicBezTo>
                  <a:cubicBezTo>
                    <a:pt x="4546600" y="2334260"/>
                    <a:pt x="4169410" y="2301240"/>
                    <a:pt x="3986530" y="2291080"/>
                  </a:cubicBezTo>
                  <a:cubicBezTo>
                    <a:pt x="3851910" y="2284730"/>
                    <a:pt x="3724910" y="2274570"/>
                    <a:pt x="3633470" y="2258060"/>
                  </a:cubicBezTo>
                  <a:cubicBezTo>
                    <a:pt x="3571240" y="2246630"/>
                    <a:pt x="3510280" y="2232660"/>
                    <a:pt x="3482340" y="2214880"/>
                  </a:cubicBezTo>
                  <a:cubicBezTo>
                    <a:pt x="3468370" y="2205990"/>
                    <a:pt x="3460750" y="2197100"/>
                    <a:pt x="3456940" y="2185670"/>
                  </a:cubicBezTo>
                  <a:cubicBezTo>
                    <a:pt x="3451860" y="2174240"/>
                    <a:pt x="3450590" y="2159000"/>
                    <a:pt x="3456940" y="2147570"/>
                  </a:cubicBezTo>
                  <a:cubicBezTo>
                    <a:pt x="3464560" y="2133600"/>
                    <a:pt x="3478530" y="2120900"/>
                    <a:pt x="3507740" y="2112010"/>
                  </a:cubicBezTo>
                  <a:cubicBezTo>
                    <a:pt x="3611880" y="2080260"/>
                    <a:pt x="4196080" y="2101850"/>
                    <a:pt x="4284980" y="2120900"/>
                  </a:cubicBezTo>
                  <a:cubicBezTo>
                    <a:pt x="4305300" y="2125980"/>
                    <a:pt x="4311650" y="2128520"/>
                    <a:pt x="4319270" y="2137410"/>
                  </a:cubicBezTo>
                  <a:cubicBezTo>
                    <a:pt x="4328160" y="2145030"/>
                    <a:pt x="4334510" y="2160270"/>
                    <a:pt x="4334510" y="2171700"/>
                  </a:cubicBezTo>
                  <a:cubicBezTo>
                    <a:pt x="4335780" y="2183130"/>
                    <a:pt x="4330700" y="2198370"/>
                    <a:pt x="4323080" y="2207260"/>
                  </a:cubicBezTo>
                  <a:cubicBezTo>
                    <a:pt x="4315460" y="2217420"/>
                    <a:pt x="4290060" y="2222500"/>
                    <a:pt x="4291330" y="2227580"/>
                  </a:cubicBezTo>
                  <a:cubicBezTo>
                    <a:pt x="4291330" y="2228850"/>
                    <a:pt x="4304030" y="2228850"/>
                    <a:pt x="4304030" y="2231390"/>
                  </a:cubicBezTo>
                  <a:cubicBezTo>
                    <a:pt x="4304030" y="2241550"/>
                    <a:pt x="4103370" y="2282190"/>
                    <a:pt x="4009390" y="2297430"/>
                  </a:cubicBezTo>
                  <a:cubicBezTo>
                    <a:pt x="3923030" y="2311400"/>
                    <a:pt x="3826510" y="2324100"/>
                    <a:pt x="3761740" y="2324100"/>
                  </a:cubicBezTo>
                  <a:cubicBezTo>
                    <a:pt x="3718560" y="2322830"/>
                    <a:pt x="3674110" y="2324100"/>
                    <a:pt x="3655060" y="2308860"/>
                  </a:cubicBezTo>
                  <a:cubicBezTo>
                    <a:pt x="3642360" y="2298700"/>
                    <a:pt x="3634740" y="2278380"/>
                    <a:pt x="3637280" y="2263140"/>
                  </a:cubicBezTo>
                  <a:cubicBezTo>
                    <a:pt x="3641090" y="2247900"/>
                    <a:pt x="3652520" y="2230120"/>
                    <a:pt x="3677920" y="2218690"/>
                  </a:cubicBezTo>
                  <a:cubicBezTo>
                    <a:pt x="3756660" y="2183130"/>
                    <a:pt x="4164330" y="2217420"/>
                    <a:pt x="4274820" y="2219960"/>
                  </a:cubicBezTo>
                  <a:cubicBezTo>
                    <a:pt x="4316730" y="2221230"/>
                    <a:pt x="4340860" y="2214880"/>
                    <a:pt x="4362450" y="2223770"/>
                  </a:cubicBezTo>
                  <a:cubicBezTo>
                    <a:pt x="4378960" y="2230120"/>
                    <a:pt x="4394200" y="2241550"/>
                    <a:pt x="4399280" y="2255520"/>
                  </a:cubicBezTo>
                  <a:cubicBezTo>
                    <a:pt x="4403090" y="2270760"/>
                    <a:pt x="4396740" y="2299970"/>
                    <a:pt x="4385310" y="2312670"/>
                  </a:cubicBezTo>
                  <a:cubicBezTo>
                    <a:pt x="4372610" y="2325370"/>
                    <a:pt x="4356100" y="2326640"/>
                    <a:pt x="4324350" y="2330450"/>
                  </a:cubicBezTo>
                  <a:cubicBezTo>
                    <a:pt x="4225290" y="2344420"/>
                    <a:pt x="3773170" y="2368550"/>
                    <a:pt x="3690620" y="2331720"/>
                  </a:cubicBezTo>
                  <a:cubicBezTo>
                    <a:pt x="3665220" y="2320290"/>
                    <a:pt x="3653790" y="2302510"/>
                    <a:pt x="3651250" y="2286000"/>
                  </a:cubicBezTo>
                  <a:cubicBezTo>
                    <a:pt x="3648710" y="2270760"/>
                    <a:pt x="3656330" y="2247900"/>
                    <a:pt x="3679190" y="2233930"/>
                  </a:cubicBezTo>
                  <a:cubicBezTo>
                    <a:pt x="3765550" y="2180590"/>
                    <a:pt x="4411980" y="2199640"/>
                    <a:pt x="4509770" y="2218690"/>
                  </a:cubicBezTo>
                  <a:cubicBezTo>
                    <a:pt x="4531360" y="2223770"/>
                    <a:pt x="4538980" y="2227580"/>
                    <a:pt x="4549140" y="2236470"/>
                  </a:cubicBezTo>
                  <a:cubicBezTo>
                    <a:pt x="4556760" y="2242820"/>
                    <a:pt x="4561840" y="2250440"/>
                    <a:pt x="4564380" y="2260600"/>
                  </a:cubicBezTo>
                  <a:cubicBezTo>
                    <a:pt x="4566920" y="2272030"/>
                    <a:pt x="4566920" y="2291080"/>
                    <a:pt x="4561840" y="2303780"/>
                  </a:cubicBezTo>
                  <a:cubicBezTo>
                    <a:pt x="4556760" y="2315210"/>
                    <a:pt x="4549140" y="2326640"/>
                    <a:pt x="4531360" y="2334260"/>
                  </a:cubicBezTo>
                  <a:cubicBezTo>
                    <a:pt x="4485640" y="2352040"/>
                    <a:pt x="4305300" y="2330450"/>
                    <a:pt x="4232910" y="2319020"/>
                  </a:cubicBezTo>
                  <a:cubicBezTo>
                    <a:pt x="4191000" y="2312670"/>
                    <a:pt x="4157980" y="2306320"/>
                    <a:pt x="4135120" y="2294890"/>
                  </a:cubicBezTo>
                  <a:cubicBezTo>
                    <a:pt x="4121150" y="2287270"/>
                    <a:pt x="4109720" y="2279650"/>
                    <a:pt x="4103370" y="2268220"/>
                  </a:cubicBezTo>
                  <a:cubicBezTo>
                    <a:pt x="4097020" y="2254250"/>
                    <a:pt x="4095750" y="2228850"/>
                    <a:pt x="4102100" y="2214880"/>
                  </a:cubicBezTo>
                  <a:cubicBezTo>
                    <a:pt x="4108450" y="2200910"/>
                    <a:pt x="4121150" y="2193290"/>
                    <a:pt x="4145280" y="2183130"/>
                  </a:cubicBezTo>
                  <a:cubicBezTo>
                    <a:pt x="4210050" y="2155190"/>
                    <a:pt x="4500880" y="2078990"/>
                    <a:pt x="4559300" y="2105660"/>
                  </a:cubicBezTo>
                  <a:cubicBezTo>
                    <a:pt x="4583430" y="2117090"/>
                    <a:pt x="4599940" y="2153920"/>
                    <a:pt x="4593590" y="2165350"/>
                  </a:cubicBezTo>
                  <a:cubicBezTo>
                    <a:pt x="4580890" y="2185670"/>
                    <a:pt x="4464050" y="2169160"/>
                    <a:pt x="4404360" y="2162810"/>
                  </a:cubicBezTo>
                  <a:cubicBezTo>
                    <a:pt x="4351020" y="2156460"/>
                    <a:pt x="4283710" y="2148840"/>
                    <a:pt x="4251960" y="2131060"/>
                  </a:cubicBezTo>
                  <a:cubicBezTo>
                    <a:pt x="4232910" y="2120900"/>
                    <a:pt x="4220210" y="2108200"/>
                    <a:pt x="4215130" y="2092960"/>
                  </a:cubicBezTo>
                  <a:cubicBezTo>
                    <a:pt x="4210050" y="2081530"/>
                    <a:pt x="4212590" y="2065020"/>
                    <a:pt x="4217670" y="2053590"/>
                  </a:cubicBezTo>
                  <a:cubicBezTo>
                    <a:pt x="4222750" y="2040890"/>
                    <a:pt x="4229100" y="2034540"/>
                    <a:pt x="4246880" y="2024380"/>
                  </a:cubicBezTo>
                  <a:cubicBezTo>
                    <a:pt x="4301490" y="1992630"/>
                    <a:pt x="4577080" y="1899920"/>
                    <a:pt x="4644390" y="1907540"/>
                  </a:cubicBezTo>
                  <a:cubicBezTo>
                    <a:pt x="4668520" y="1910080"/>
                    <a:pt x="4683760" y="1920240"/>
                    <a:pt x="4692650" y="1932940"/>
                  </a:cubicBezTo>
                  <a:cubicBezTo>
                    <a:pt x="4701540" y="1946910"/>
                    <a:pt x="4704080" y="1972310"/>
                    <a:pt x="4697730" y="1987550"/>
                  </a:cubicBezTo>
                  <a:cubicBezTo>
                    <a:pt x="4692650" y="2002790"/>
                    <a:pt x="4679950" y="2015490"/>
                    <a:pt x="4657090" y="2023110"/>
                  </a:cubicBezTo>
                  <a:cubicBezTo>
                    <a:pt x="4596130" y="2043430"/>
                    <a:pt x="4343400" y="2021840"/>
                    <a:pt x="4284980" y="2004060"/>
                  </a:cubicBezTo>
                  <a:cubicBezTo>
                    <a:pt x="4264660" y="1997710"/>
                    <a:pt x="4257040" y="1991360"/>
                    <a:pt x="4248150" y="1982470"/>
                  </a:cubicBezTo>
                  <a:cubicBezTo>
                    <a:pt x="4241800" y="1974850"/>
                    <a:pt x="4236720" y="1967230"/>
                    <a:pt x="4235450" y="1955800"/>
                  </a:cubicBezTo>
                  <a:cubicBezTo>
                    <a:pt x="4235450" y="1941830"/>
                    <a:pt x="4241800" y="1915160"/>
                    <a:pt x="4251960" y="1902460"/>
                  </a:cubicBezTo>
                  <a:cubicBezTo>
                    <a:pt x="4262120" y="1889760"/>
                    <a:pt x="4274820" y="1885950"/>
                    <a:pt x="4297680" y="1879600"/>
                  </a:cubicBezTo>
                  <a:cubicBezTo>
                    <a:pt x="4362450" y="1859280"/>
                    <a:pt x="4617720" y="1828800"/>
                    <a:pt x="4679950" y="1836420"/>
                  </a:cubicBezTo>
                  <a:cubicBezTo>
                    <a:pt x="4701540" y="1838960"/>
                    <a:pt x="4710430" y="1844040"/>
                    <a:pt x="4720590" y="1852930"/>
                  </a:cubicBezTo>
                  <a:cubicBezTo>
                    <a:pt x="4730750" y="1861820"/>
                    <a:pt x="4739640" y="1878330"/>
                    <a:pt x="4740910" y="1891030"/>
                  </a:cubicBezTo>
                  <a:cubicBezTo>
                    <a:pt x="4743450" y="1905000"/>
                    <a:pt x="4738370" y="1922780"/>
                    <a:pt x="4730750" y="1934210"/>
                  </a:cubicBezTo>
                  <a:cubicBezTo>
                    <a:pt x="4723130" y="1944370"/>
                    <a:pt x="4712970" y="1953260"/>
                    <a:pt x="4693920" y="1958340"/>
                  </a:cubicBezTo>
                  <a:cubicBezTo>
                    <a:pt x="4646930" y="1971040"/>
                    <a:pt x="4464050" y="1958340"/>
                    <a:pt x="4418330" y="1940560"/>
                  </a:cubicBezTo>
                  <a:cubicBezTo>
                    <a:pt x="4400550" y="1932940"/>
                    <a:pt x="4392930" y="1924050"/>
                    <a:pt x="4386580" y="1913890"/>
                  </a:cubicBezTo>
                  <a:cubicBezTo>
                    <a:pt x="4381500" y="1905000"/>
                    <a:pt x="4378960" y="1897380"/>
                    <a:pt x="4378960" y="1887220"/>
                  </a:cubicBezTo>
                  <a:cubicBezTo>
                    <a:pt x="4380230" y="1873250"/>
                    <a:pt x="4384040" y="1852930"/>
                    <a:pt x="4403090" y="1837690"/>
                  </a:cubicBezTo>
                  <a:cubicBezTo>
                    <a:pt x="4467860" y="1790700"/>
                    <a:pt x="4878070" y="1720850"/>
                    <a:pt x="4958080" y="1737360"/>
                  </a:cubicBezTo>
                  <a:cubicBezTo>
                    <a:pt x="4982210" y="1742440"/>
                    <a:pt x="4994910" y="1752600"/>
                    <a:pt x="5002530" y="1766570"/>
                  </a:cubicBezTo>
                  <a:cubicBezTo>
                    <a:pt x="5010150" y="1780540"/>
                    <a:pt x="5010150" y="1804670"/>
                    <a:pt x="5003800" y="1818640"/>
                  </a:cubicBezTo>
                  <a:cubicBezTo>
                    <a:pt x="4996180" y="1832610"/>
                    <a:pt x="4983480" y="1844040"/>
                    <a:pt x="4960620" y="1850390"/>
                  </a:cubicBezTo>
                  <a:cubicBezTo>
                    <a:pt x="4907280" y="1863090"/>
                    <a:pt x="4738370" y="1827530"/>
                    <a:pt x="4662170" y="1809750"/>
                  </a:cubicBezTo>
                  <a:cubicBezTo>
                    <a:pt x="4612640" y="1798320"/>
                    <a:pt x="4574540" y="1775460"/>
                    <a:pt x="4542790" y="1769110"/>
                  </a:cubicBezTo>
                  <a:cubicBezTo>
                    <a:pt x="4521200" y="1765300"/>
                    <a:pt x="4502150" y="1776730"/>
                    <a:pt x="4488180" y="1769110"/>
                  </a:cubicBezTo>
                  <a:cubicBezTo>
                    <a:pt x="4474210" y="1760220"/>
                    <a:pt x="4461510" y="1738630"/>
                    <a:pt x="4458970" y="1723390"/>
                  </a:cubicBezTo>
                  <a:cubicBezTo>
                    <a:pt x="4456430" y="1710690"/>
                    <a:pt x="4461510" y="1695450"/>
                    <a:pt x="4469130" y="1684020"/>
                  </a:cubicBezTo>
                  <a:cubicBezTo>
                    <a:pt x="4479290" y="1668780"/>
                    <a:pt x="4499610" y="1656080"/>
                    <a:pt x="4522470" y="1644650"/>
                  </a:cubicBezTo>
                  <a:cubicBezTo>
                    <a:pt x="4552950" y="1629410"/>
                    <a:pt x="4615180" y="1602740"/>
                    <a:pt x="4640580" y="1607820"/>
                  </a:cubicBezTo>
                  <a:cubicBezTo>
                    <a:pt x="4654550" y="1611630"/>
                    <a:pt x="4663440" y="1623060"/>
                    <a:pt x="4669790" y="1634490"/>
                  </a:cubicBezTo>
                  <a:cubicBezTo>
                    <a:pt x="4674870" y="1644650"/>
                    <a:pt x="4677410" y="1661160"/>
                    <a:pt x="4673600" y="1672590"/>
                  </a:cubicBezTo>
                  <a:cubicBezTo>
                    <a:pt x="4671060" y="1684020"/>
                    <a:pt x="4662170" y="1697990"/>
                    <a:pt x="4652010" y="1704340"/>
                  </a:cubicBezTo>
                  <a:cubicBezTo>
                    <a:pt x="4641850" y="1710690"/>
                    <a:pt x="4632960" y="1713230"/>
                    <a:pt x="4613910" y="1713230"/>
                  </a:cubicBezTo>
                  <a:cubicBezTo>
                    <a:pt x="4554220" y="1717040"/>
                    <a:pt x="4305300" y="1697990"/>
                    <a:pt x="4237990" y="1658620"/>
                  </a:cubicBezTo>
                  <a:cubicBezTo>
                    <a:pt x="4206240" y="1639570"/>
                    <a:pt x="4180840" y="1611630"/>
                    <a:pt x="4182110" y="1587500"/>
                  </a:cubicBezTo>
                  <a:cubicBezTo>
                    <a:pt x="4184650" y="1559560"/>
                    <a:pt x="4235450" y="1529080"/>
                    <a:pt x="4269740" y="1506220"/>
                  </a:cubicBezTo>
                  <a:cubicBezTo>
                    <a:pt x="4309110" y="1480820"/>
                    <a:pt x="4358640" y="1471930"/>
                    <a:pt x="4410710" y="1446530"/>
                  </a:cubicBezTo>
                  <a:cubicBezTo>
                    <a:pt x="4479290" y="1412240"/>
                    <a:pt x="4568190" y="1344930"/>
                    <a:pt x="4641850" y="1310640"/>
                  </a:cubicBezTo>
                  <a:cubicBezTo>
                    <a:pt x="4704080" y="1282700"/>
                    <a:pt x="4781550" y="1247140"/>
                    <a:pt x="4822190" y="1250950"/>
                  </a:cubicBezTo>
                  <a:cubicBezTo>
                    <a:pt x="4843780" y="1252220"/>
                    <a:pt x="4861560" y="1263650"/>
                    <a:pt x="4871720" y="1276350"/>
                  </a:cubicBezTo>
                  <a:cubicBezTo>
                    <a:pt x="4880610" y="1290320"/>
                    <a:pt x="4883150" y="1315720"/>
                    <a:pt x="4878070" y="1332230"/>
                  </a:cubicBezTo>
                  <a:cubicBezTo>
                    <a:pt x="4871720" y="1347470"/>
                    <a:pt x="4860290" y="1360170"/>
                    <a:pt x="4836160" y="1369060"/>
                  </a:cubicBezTo>
                  <a:cubicBezTo>
                    <a:pt x="4775200" y="1391920"/>
                    <a:pt x="4508500" y="1380490"/>
                    <a:pt x="4456430" y="1371600"/>
                  </a:cubicBezTo>
                  <a:cubicBezTo>
                    <a:pt x="4442460" y="1369060"/>
                    <a:pt x="4437380" y="1367790"/>
                    <a:pt x="4429760" y="1361440"/>
                  </a:cubicBezTo>
                  <a:cubicBezTo>
                    <a:pt x="4420870" y="1353820"/>
                    <a:pt x="4410710" y="1339850"/>
                    <a:pt x="4406900" y="1327150"/>
                  </a:cubicBezTo>
                  <a:cubicBezTo>
                    <a:pt x="4404360" y="1314450"/>
                    <a:pt x="4406900" y="1297940"/>
                    <a:pt x="4411980" y="1286510"/>
                  </a:cubicBezTo>
                  <a:cubicBezTo>
                    <a:pt x="4418330" y="1275080"/>
                    <a:pt x="4425950" y="1264920"/>
                    <a:pt x="4443730" y="1259840"/>
                  </a:cubicBezTo>
                  <a:cubicBezTo>
                    <a:pt x="4485640" y="1247140"/>
                    <a:pt x="4648200" y="1268730"/>
                    <a:pt x="4691380" y="1291590"/>
                  </a:cubicBezTo>
                  <a:cubicBezTo>
                    <a:pt x="4711700" y="1301750"/>
                    <a:pt x="4723130" y="1314450"/>
                    <a:pt x="4725670" y="1329690"/>
                  </a:cubicBezTo>
                  <a:cubicBezTo>
                    <a:pt x="4728210" y="1346200"/>
                    <a:pt x="4724400" y="1371600"/>
                    <a:pt x="4704080" y="1388110"/>
                  </a:cubicBezTo>
                  <a:cubicBezTo>
                    <a:pt x="4645660" y="1433830"/>
                    <a:pt x="4342130" y="1446530"/>
                    <a:pt x="4220210" y="1455420"/>
                  </a:cubicBezTo>
                  <a:cubicBezTo>
                    <a:pt x="4145280" y="1461770"/>
                    <a:pt x="4076700" y="1474470"/>
                    <a:pt x="4041140" y="1460500"/>
                  </a:cubicBezTo>
                  <a:cubicBezTo>
                    <a:pt x="4022090" y="1452880"/>
                    <a:pt x="4008120" y="1438910"/>
                    <a:pt x="4003040" y="1424940"/>
                  </a:cubicBezTo>
                  <a:cubicBezTo>
                    <a:pt x="3997960" y="1409700"/>
                    <a:pt x="4001770" y="1385570"/>
                    <a:pt x="4010660" y="1372870"/>
                  </a:cubicBezTo>
                  <a:cubicBezTo>
                    <a:pt x="4019550" y="1360170"/>
                    <a:pt x="4030980" y="1356360"/>
                    <a:pt x="4057650" y="1350010"/>
                  </a:cubicBezTo>
                  <a:cubicBezTo>
                    <a:pt x="4149090" y="1329690"/>
                    <a:pt x="4585970" y="1346200"/>
                    <a:pt x="4712970" y="1355090"/>
                  </a:cubicBezTo>
                  <a:cubicBezTo>
                    <a:pt x="4765040" y="1358900"/>
                    <a:pt x="4798060" y="1358900"/>
                    <a:pt x="4823460" y="1370330"/>
                  </a:cubicBezTo>
                  <a:cubicBezTo>
                    <a:pt x="4838700" y="1377950"/>
                    <a:pt x="4848860" y="1390650"/>
                    <a:pt x="4855210" y="1403350"/>
                  </a:cubicBezTo>
                  <a:cubicBezTo>
                    <a:pt x="4860290" y="1412240"/>
                    <a:pt x="4861560" y="1422400"/>
                    <a:pt x="4860290" y="1432560"/>
                  </a:cubicBezTo>
                  <a:cubicBezTo>
                    <a:pt x="4859020" y="1445260"/>
                    <a:pt x="4850130" y="1464310"/>
                    <a:pt x="4841240" y="1473200"/>
                  </a:cubicBezTo>
                  <a:cubicBezTo>
                    <a:pt x="4834890" y="1482090"/>
                    <a:pt x="4831080" y="1484630"/>
                    <a:pt x="4815840" y="1489710"/>
                  </a:cubicBezTo>
                  <a:cubicBezTo>
                    <a:pt x="4761230" y="1507490"/>
                    <a:pt x="4471670" y="1553210"/>
                    <a:pt x="4410710" y="1537970"/>
                  </a:cubicBezTo>
                  <a:cubicBezTo>
                    <a:pt x="4390390" y="1534160"/>
                    <a:pt x="4381500" y="1525270"/>
                    <a:pt x="4372610" y="1513840"/>
                  </a:cubicBezTo>
                  <a:cubicBezTo>
                    <a:pt x="4364990" y="1502410"/>
                    <a:pt x="4359910" y="1484630"/>
                    <a:pt x="4362450" y="1470660"/>
                  </a:cubicBezTo>
                  <a:cubicBezTo>
                    <a:pt x="4363720" y="1456690"/>
                    <a:pt x="4371340" y="1440180"/>
                    <a:pt x="4381500" y="1431290"/>
                  </a:cubicBezTo>
                  <a:cubicBezTo>
                    <a:pt x="4391660" y="1422400"/>
                    <a:pt x="4404360" y="1417320"/>
                    <a:pt x="4423410" y="1414780"/>
                  </a:cubicBezTo>
                  <a:cubicBezTo>
                    <a:pt x="4457700" y="1410970"/>
                    <a:pt x="4512310" y="1432560"/>
                    <a:pt x="4574540" y="1437640"/>
                  </a:cubicBezTo>
                  <a:cubicBezTo>
                    <a:pt x="4674870" y="1445260"/>
                    <a:pt x="4899660" y="1418590"/>
                    <a:pt x="4961890" y="1445260"/>
                  </a:cubicBezTo>
                  <a:cubicBezTo>
                    <a:pt x="4987290" y="1455420"/>
                    <a:pt x="5001260" y="1471930"/>
                    <a:pt x="5005070" y="1488440"/>
                  </a:cubicBezTo>
                  <a:cubicBezTo>
                    <a:pt x="5008880" y="1502410"/>
                    <a:pt x="4999990" y="1525270"/>
                    <a:pt x="4989830" y="1535430"/>
                  </a:cubicBezTo>
                  <a:cubicBezTo>
                    <a:pt x="4982210" y="1544320"/>
                    <a:pt x="4973320" y="1546860"/>
                    <a:pt x="4955540" y="1550670"/>
                  </a:cubicBezTo>
                  <a:cubicBezTo>
                    <a:pt x="4902200" y="1563370"/>
                    <a:pt x="4735830" y="1565910"/>
                    <a:pt x="4621530" y="1567180"/>
                  </a:cubicBezTo>
                  <a:cubicBezTo>
                    <a:pt x="4499610" y="1567180"/>
                    <a:pt x="4304030" y="1563370"/>
                    <a:pt x="4244340" y="1551940"/>
                  </a:cubicBezTo>
                  <a:cubicBezTo>
                    <a:pt x="4225290" y="1548130"/>
                    <a:pt x="4217670" y="1545590"/>
                    <a:pt x="4207510" y="1537970"/>
                  </a:cubicBezTo>
                  <a:cubicBezTo>
                    <a:pt x="4198620" y="1529080"/>
                    <a:pt x="4191000" y="1515110"/>
                    <a:pt x="4189730" y="1502410"/>
                  </a:cubicBezTo>
                  <a:cubicBezTo>
                    <a:pt x="4188460" y="1488440"/>
                    <a:pt x="4197350" y="1465580"/>
                    <a:pt x="4207510" y="1454150"/>
                  </a:cubicBezTo>
                  <a:cubicBezTo>
                    <a:pt x="4217670" y="1445260"/>
                    <a:pt x="4225290" y="1443990"/>
                    <a:pt x="4244340" y="1441450"/>
                  </a:cubicBezTo>
                  <a:cubicBezTo>
                    <a:pt x="4310380" y="1428750"/>
                    <a:pt x="4598670" y="1432560"/>
                    <a:pt x="4691380" y="1437640"/>
                  </a:cubicBezTo>
                  <a:cubicBezTo>
                    <a:pt x="4734560" y="1440180"/>
                    <a:pt x="4762500" y="1437640"/>
                    <a:pt x="4784090" y="1449070"/>
                  </a:cubicBezTo>
                  <a:cubicBezTo>
                    <a:pt x="4801870" y="1457960"/>
                    <a:pt x="4815840" y="1474470"/>
                    <a:pt x="4820920" y="1488440"/>
                  </a:cubicBezTo>
                  <a:cubicBezTo>
                    <a:pt x="4826000" y="1501140"/>
                    <a:pt x="4823460" y="1517650"/>
                    <a:pt x="4817110" y="1529080"/>
                  </a:cubicBezTo>
                  <a:cubicBezTo>
                    <a:pt x="4812030" y="1540510"/>
                    <a:pt x="4799330" y="1550670"/>
                    <a:pt x="4787900" y="1557020"/>
                  </a:cubicBezTo>
                  <a:cubicBezTo>
                    <a:pt x="4773930" y="1564640"/>
                    <a:pt x="4759960" y="1565910"/>
                    <a:pt x="4737100" y="1570990"/>
                  </a:cubicBezTo>
                  <a:cubicBezTo>
                    <a:pt x="4688840" y="1581150"/>
                    <a:pt x="4603750" y="1595120"/>
                    <a:pt x="4509770" y="1605280"/>
                  </a:cubicBezTo>
                  <a:cubicBezTo>
                    <a:pt x="4354830" y="1620520"/>
                    <a:pt x="4089400" y="1626870"/>
                    <a:pt x="3897630" y="1642110"/>
                  </a:cubicBezTo>
                  <a:cubicBezTo>
                    <a:pt x="3726180" y="1654810"/>
                    <a:pt x="3496310" y="1661160"/>
                    <a:pt x="3413760" y="1687830"/>
                  </a:cubicBezTo>
                  <a:cubicBezTo>
                    <a:pt x="3383280" y="1697990"/>
                    <a:pt x="3373120" y="1722120"/>
                    <a:pt x="3355340" y="1723390"/>
                  </a:cubicBezTo>
                  <a:cubicBezTo>
                    <a:pt x="3342640" y="1724660"/>
                    <a:pt x="3331210" y="1717040"/>
                    <a:pt x="3322320" y="1710690"/>
                  </a:cubicBezTo>
                  <a:cubicBezTo>
                    <a:pt x="3314700" y="1703070"/>
                    <a:pt x="3308350" y="1689100"/>
                    <a:pt x="3307080" y="1678940"/>
                  </a:cubicBezTo>
                  <a:cubicBezTo>
                    <a:pt x="3305810" y="1667510"/>
                    <a:pt x="3309620" y="1653540"/>
                    <a:pt x="3315970" y="1644650"/>
                  </a:cubicBezTo>
                  <a:cubicBezTo>
                    <a:pt x="3322320" y="1635760"/>
                    <a:pt x="3327400" y="1629410"/>
                    <a:pt x="3345180" y="1624330"/>
                  </a:cubicBezTo>
                  <a:cubicBezTo>
                    <a:pt x="3432810" y="1601470"/>
                    <a:pt x="4020820" y="1633220"/>
                    <a:pt x="4194810" y="1671320"/>
                  </a:cubicBezTo>
                  <a:cubicBezTo>
                    <a:pt x="4274820" y="1689100"/>
                    <a:pt x="4340860" y="1714500"/>
                    <a:pt x="4364990" y="1738630"/>
                  </a:cubicBezTo>
                  <a:cubicBezTo>
                    <a:pt x="4376420" y="1748790"/>
                    <a:pt x="4380230" y="1760220"/>
                    <a:pt x="4380230" y="1771650"/>
                  </a:cubicBezTo>
                  <a:cubicBezTo>
                    <a:pt x="4378960" y="1785620"/>
                    <a:pt x="4377690" y="1799590"/>
                    <a:pt x="4359910" y="1813560"/>
                  </a:cubicBezTo>
                  <a:cubicBezTo>
                    <a:pt x="4271010" y="1882140"/>
                    <a:pt x="3512820" y="1987550"/>
                    <a:pt x="3286760" y="2005330"/>
                  </a:cubicBezTo>
                  <a:cubicBezTo>
                    <a:pt x="3183890" y="2012950"/>
                    <a:pt x="3098800" y="2019300"/>
                    <a:pt x="3059430" y="1998980"/>
                  </a:cubicBezTo>
                  <a:cubicBezTo>
                    <a:pt x="3040380" y="1990090"/>
                    <a:pt x="3031490" y="1973580"/>
                    <a:pt x="3027680" y="1958340"/>
                  </a:cubicBezTo>
                  <a:cubicBezTo>
                    <a:pt x="3025140" y="1946910"/>
                    <a:pt x="3028950" y="1930400"/>
                    <a:pt x="3035300" y="1920240"/>
                  </a:cubicBezTo>
                  <a:cubicBezTo>
                    <a:pt x="3044190" y="1908810"/>
                    <a:pt x="3058160" y="1901190"/>
                    <a:pt x="3079750" y="1894840"/>
                  </a:cubicBezTo>
                  <a:cubicBezTo>
                    <a:pt x="3126740" y="1879600"/>
                    <a:pt x="3209290" y="1888490"/>
                    <a:pt x="3324860" y="1875790"/>
                  </a:cubicBezTo>
                  <a:cubicBezTo>
                    <a:pt x="3602990" y="1842770"/>
                    <a:pt x="4618990" y="1644650"/>
                    <a:pt x="4744720" y="1657350"/>
                  </a:cubicBezTo>
                  <a:cubicBezTo>
                    <a:pt x="4765040" y="1658620"/>
                    <a:pt x="4770120" y="1662430"/>
                    <a:pt x="4779010" y="1668780"/>
                  </a:cubicBezTo>
                  <a:cubicBezTo>
                    <a:pt x="4787900" y="1676400"/>
                    <a:pt x="4794250" y="1690370"/>
                    <a:pt x="4795520" y="1700530"/>
                  </a:cubicBezTo>
                  <a:cubicBezTo>
                    <a:pt x="4796790" y="1711960"/>
                    <a:pt x="4794250" y="1725930"/>
                    <a:pt x="4787900" y="1736090"/>
                  </a:cubicBezTo>
                  <a:cubicBezTo>
                    <a:pt x="4781550" y="1744980"/>
                    <a:pt x="4775200" y="1750060"/>
                    <a:pt x="4758690" y="1756410"/>
                  </a:cubicBezTo>
                  <a:cubicBezTo>
                    <a:pt x="4690110" y="1779270"/>
                    <a:pt x="4386580" y="1769110"/>
                    <a:pt x="4197350" y="1770380"/>
                  </a:cubicBezTo>
                  <a:cubicBezTo>
                    <a:pt x="4001770" y="1771650"/>
                    <a:pt x="3680460" y="1799590"/>
                    <a:pt x="3600450" y="1762760"/>
                  </a:cubicBezTo>
                  <a:cubicBezTo>
                    <a:pt x="3575050" y="1752600"/>
                    <a:pt x="3563620" y="1734820"/>
                    <a:pt x="3561080" y="1719580"/>
                  </a:cubicBezTo>
                  <a:cubicBezTo>
                    <a:pt x="3558540" y="1705610"/>
                    <a:pt x="3568700" y="1684020"/>
                    <a:pt x="3577590" y="1673860"/>
                  </a:cubicBezTo>
                  <a:cubicBezTo>
                    <a:pt x="3586480" y="1664970"/>
                    <a:pt x="3592830" y="1663700"/>
                    <a:pt x="3611880" y="1661160"/>
                  </a:cubicBezTo>
                  <a:cubicBezTo>
                    <a:pt x="3696970" y="1644650"/>
                    <a:pt x="4168140" y="1654810"/>
                    <a:pt x="4316730" y="1654810"/>
                  </a:cubicBezTo>
                  <a:cubicBezTo>
                    <a:pt x="4385310" y="1654810"/>
                    <a:pt x="4413250" y="1653540"/>
                    <a:pt x="4467860" y="1657350"/>
                  </a:cubicBezTo>
                  <a:cubicBezTo>
                    <a:pt x="4535170" y="1662430"/>
                    <a:pt x="4655820" y="1661160"/>
                    <a:pt x="4688840" y="1686560"/>
                  </a:cubicBezTo>
                  <a:cubicBezTo>
                    <a:pt x="4705350" y="1700530"/>
                    <a:pt x="4712970" y="1723390"/>
                    <a:pt x="4710430" y="1737360"/>
                  </a:cubicBezTo>
                  <a:cubicBezTo>
                    <a:pt x="4706620" y="1752600"/>
                    <a:pt x="4695190" y="1762760"/>
                    <a:pt x="4669790" y="1775460"/>
                  </a:cubicBezTo>
                  <a:cubicBezTo>
                    <a:pt x="4546600" y="1835150"/>
                    <a:pt x="3595370" y="1993900"/>
                    <a:pt x="3464560" y="1963420"/>
                  </a:cubicBezTo>
                  <a:cubicBezTo>
                    <a:pt x="3435350" y="1957070"/>
                    <a:pt x="3422650" y="1945640"/>
                    <a:pt x="3416300" y="1931670"/>
                  </a:cubicBezTo>
                  <a:cubicBezTo>
                    <a:pt x="3411220" y="1916430"/>
                    <a:pt x="3420110" y="1885950"/>
                    <a:pt x="3430270" y="1874520"/>
                  </a:cubicBezTo>
                  <a:cubicBezTo>
                    <a:pt x="3437890" y="1865630"/>
                    <a:pt x="3445510" y="1865630"/>
                    <a:pt x="3464560" y="1861820"/>
                  </a:cubicBezTo>
                  <a:cubicBezTo>
                    <a:pt x="3552190" y="1846580"/>
                    <a:pt x="4058920" y="1854200"/>
                    <a:pt x="4229100" y="1880870"/>
                  </a:cubicBezTo>
                  <a:cubicBezTo>
                    <a:pt x="4318000" y="1894840"/>
                    <a:pt x="4390390" y="1921510"/>
                    <a:pt x="4425950" y="1939290"/>
                  </a:cubicBezTo>
                  <a:cubicBezTo>
                    <a:pt x="4441190" y="1946910"/>
                    <a:pt x="4450080" y="1951990"/>
                    <a:pt x="4456430" y="1962150"/>
                  </a:cubicBezTo>
                  <a:cubicBezTo>
                    <a:pt x="4462780" y="1972310"/>
                    <a:pt x="4465320" y="1987550"/>
                    <a:pt x="4464050" y="1997710"/>
                  </a:cubicBezTo>
                  <a:cubicBezTo>
                    <a:pt x="4461510" y="2009140"/>
                    <a:pt x="4456430" y="2020570"/>
                    <a:pt x="4445000" y="2030730"/>
                  </a:cubicBezTo>
                  <a:cubicBezTo>
                    <a:pt x="4425950" y="2047240"/>
                    <a:pt x="4390390" y="2054860"/>
                    <a:pt x="4339590" y="2066290"/>
                  </a:cubicBezTo>
                  <a:cubicBezTo>
                    <a:pt x="4225290" y="2091690"/>
                    <a:pt x="3921760" y="2123440"/>
                    <a:pt x="3757930" y="2131060"/>
                  </a:cubicBezTo>
                  <a:cubicBezTo>
                    <a:pt x="3638550" y="2137410"/>
                    <a:pt x="3553460" y="2133600"/>
                    <a:pt x="3446780" y="2129790"/>
                  </a:cubicBezTo>
                  <a:cubicBezTo>
                    <a:pt x="3332480" y="2125980"/>
                    <a:pt x="3144520" y="2123440"/>
                    <a:pt x="3092450" y="2106930"/>
                  </a:cubicBezTo>
                  <a:cubicBezTo>
                    <a:pt x="3074670" y="2101850"/>
                    <a:pt x="3068320" y="2096770"/>
                    <a:pt x="3061970" y="2087880"/>
                  </a:cubicBezTo>
                  <a:cubicBezTo>
                    <a:pt x="3054350" y="2077720"/>
                    <a:pt x="3050540" y="2063750"/>
                    <a:pt x="3051810" y="2052320"/>
                  </a:cubicBezTo>
                  <a:cubicBezTo>
                    <a:pt x="3054350" y="2039620"/>
                    <a:pt x="3063240" y="2021840"/>
                    <a:pt x="3077210" y="2012950"/>
                  </a:cubicBezTo>
                  <a:cubicBezTo>
                    <a:pt x="3094990" y="2001520"/>
                    <a:pt x="3114040" y="2004060"/>
                    <a:pt x="3158490" y="2000250"/>
                  </a:cubicBezTo>
                  <a:cubicBezTo>
                    <a:pt x="3348990" y="1983740"/>
                    <a:pt x="4546600" y="1932940"/>
                    <a:pt x="4693920" y="1988820"/>
                  </a:cubicBezTo>
                  <a:cubicBezTo>
                    <a:pt x="4721860" y="1998980"/>
                    <a:pt x="4732020" y="2012950"/>
                    <a:pt x="4737100" y="2026920"/>
                  </a:cubicBezTo>
                  <a:cubicBezTo>
                    <a:pt x="4742180" y="2038350"/>
                    <a:pt x="4738370" y="2053590"/>
                    <a:pt x="4733290" y="2063750"/>
                  </a:cubicBezTo>
                  <a:cubicBezTo>
                    <a:pt x="4728210" y="2073910"/>
                    <a:pt x="4724400" y="2080260"/>
                    <a:pt x="4705350" y="2087880"/>
                  </a:cubicBezTo>
                  <a:cubicBezTo>
                    <a:pt x="4582160" y="2142490"/>
                    <a:pt x="3348990" y="2261870"/>
                    <a:pt x="3094990" y="2261870"/>
                  </a:cubicBezTo>
                  <a:cubicBezTo>
                    <a:pt x="3017520" y="2261870"/>
                    <a:pt x="2966720" y="2264410"/>
                    <a:pt x="2941320" y="2245360"/>
                  </a:cubicBezTo>
                  <a:cubicBezTo>
                    <a:pt x="2928620" y="2235200"/>
                    <a:pt x="2922270" y="2216150"/>
                    <a:pt x="2924810" y="2202180"/>
                  </a:cubicBezTo>
                  <a:cubicBezTo>
                    <a:pt x="2927350" y="2186940"/>
                    <a:pt x="2938780" y="2170430"/>
                    <a:pt x="2962910" y="2159000"/>
                  </a:cubicBezTo>
                  <a:cubicBezTo>
                    <a:pt x="3049270" y="2120900"/>
                    <a:pt x="3496310" y="2151380"/>
                    <a:pt x="3651250" y="2155190"/>
                  </a:cubicBezTo>
                  <a:cubicBezTo>
                    <a:pt x="3731260" y="2157730"/>
                    <a:pt x="3793490" y="2151380"/>
                    <a:pt x="3832860" y="2167890"/>
                  </a:cubicBezTo>
                  <a:cubicBezTo>
                    <a:pt x="3854450" y="2176780"/>
                    <a:pt x="3870960" y="2193290"/>
                    <a:pt x="3876040" y="2208530"/>
                  </a:cubicBezTo>
                  <a:cubicBezTo>
                    <a:pt x="3881120" y="2219960"/>
                    <a:pt x="3877310" y="2235200"/>
                    <a:pt x="3870960" y="2245360"/>
                  </a:cubicBezTo>
                  <a:cubicBezTo>
                    <a:pt x="3865880" y="2255520"/>
                    <a:pt x="3860800" y="2261870"/>
                    <a:pt x="3843020" y="2269490"/>
                  </a:cubicBezTo>
                  <a:cubicBezTo>
                    <a:pt x="3733800" y="2317750"/>
                    <a:pt x="2724150" y="2467610"/>
                    <a:pt x="2593340" y="2434590"/>
                  </a:cubicBezTo>
                  <a:cubicBezTo>
                    <a:pt x="2565400" y="2426970"/>
                    <a:pt x="2552700" y="2415540"/>
                    <a:pt x="2547620" y="2401570"/>
                  </a:cubicBezTo>
                  <a:cubicBezTo>
                    <a:pt x="2542540" y="2387600"/>
                    <a:pt x="2552700" y="2358390"/>
                    <a:pt x="2562860" y="2348230"/>
                  </a:cubicBezTo>
                  <a:cubicBezTo>
                    <a:pt x="2570480" y="2339340"/>
                    <a:pt x="2576830" y="2339340"/>
                    <a:pt x="2595880" y="2336800"/>
                  </a:cubicBezTo>
                  <a:cubicBezTo>
                    <a:pt x="2688590" y="2321560"/>
                    <a:pt x="3213100" y="2341880"/>
                    <a:pt x="3451860" y="2348230"/>
                  </a:cubicBezTo>
                  <a:cubicBezTo>
                    <a:pt x="3622040" y="2353310"/>
                    <a:pt x="3794760" y="2343150"/>
                    <a:pt x="3891280" y="2367280"/>
                  </a:cubicBezTo>
                  <a:cubicBezTo>
                    <a:pt x="3942080" y="2379980"/>
                    <a:pt x="3987800" y="2397760"/>
                    <a:pt x="4001770" y="2420620"/>
                  </a:cubicBezTo>
                  <a:cubicBezTo>
                    <a:pt x="4010660" y="2433320"/>
                    <a:pt x="4008120" y="2453640"/>
                    <a:pt x="4003040" y="2465070"/>
                  </a:cubicBezTo>
                  <a:cubicBezTo>
                    <a:pt x="3997960" y="2475230"/>
                    <a:pt x="3995420" y="2480310"/>
                    <a:pt x="3977640" y="2487930"/>
                  </a:cubicBezTo>
                  <a:cubicBezTo>
                    <a:pt x="3864610" y="2541270"/>
                    <a:pt x="2891790" y="2651760"/>
                    <a:pt x="2503170" y="2691130"/>
                  </a:cubicBezTo>
                  <a:cubicBezTo>
                    <a:pt x="2250440" y="2717800"/>
                    <a:pt x="1983740" y="2738120"/>
                    <a:pt x="1875790" y="2735580"/>
                  </a:cubicBezTo>
                  <a:cubicBezTo>
                    <a:pt x="1838960" y="2735580"/>
                    <a:pt x="1819910" y="2733040"/>
                    <a:pt x="1800860" y="2726690"/>
                  </a:cubicBezTo>
                  <a:cubicBezTo>
                    <a:pt x="1786890" y="2722880"/>
                    <a:pt x="1776730" y="2719070"/>
                    <a:pt x="1770380" y="2708910"/>
                  </a:cubicBezTo>
                  <a:cubicBezTo>
                    <a:pt x="1762760" y="2698750"/>
                    <a:pt x="1756410" y="2677160"/>
                    <a:pt x="1761490" y="2664460"/>
                  </a:cubicBezTo>
                  <a:cubicBezTo>
                    <a:pt x="1766570" y="2649220"/>
                    <a:pt x="1778000" y="2639060"/>
                    <a:pt x="1804670" y="2628900"/>
                  </a:cubicBezTo>
                  <a:cubicBezTo>
                    <a:pt x="1924050" y="2581910"/>
                    <a:pt x="2575560" y="2598420"/>
                    <a:pt x="2896870" y="2565400"/>
                  </a:cubicBezTo>
                  <a:cubicBezTo>
                    <a:pt x="3152140" y="2538730"/>
                    <a:pt x="3434080" y="2494280"/>
                    <a:pt x="3583940" y="2465070"/>
                  </a:cubicBezTo>
                  <a:cubicBezTo>
                    <a:pt x="3657600" y="2451100"/>
                    <a:pt x="3709670" y="2419350"/>
                    <a:pt x="3746500" y="2426970"/>
                  </a:cubicBezTo>
                  <a:cubicBezTo>
                    <a:pt x="3768090" y="2430780"/>
                    <a:pt x="3785870" y="2446020"/>
                    <a:pt x="3792220" y="2458720"/>
                  </a:cubicBezTo>
                  <a:cubicBezTo>
                    <a:pt x="3798570" y="2468880"/>
                    <a:pt x="3796030" y="2482850"/>
                    <a:pt x="3792220" y="2493010"/>
                  </a:cubicBezTo>
                  <a:cubicBezTo>
                    <a:pt x="3788410" y="2504440"/>
                    <a:pt x="3785870" y="2512060"/>
                    <a:pt x="3769360" y="2519680"/>
                  </a:cubicBezTo>
                  <a:cubicBezTo>
                    <a:pt x="3674110" y="2561590"/>
                    <a:pt x="2834640" y="2528570"/>
                    <a:pt x="2612390" y="2509520"/>
                  </a:cubicBezTo>
                  <a:cubicBezTo>
                    <a:pt x="2520950" y="2503170"/>
                    <a:pt x="2449830" y="2505710"/>
                    <a:pt x="2421890" y="2480310"/>
                  </a:cubicBezTo>
                  <a:cubicBezTo>
                    <a:pt x="2406650" y="2467610"/>
                    <a:pt x="2402840" y="2442210"/>
                    <a:pt x="2406650" y="2428240"/>
                  </a:cubicBezTo>
                  <a:cubicBezTo>
                    <a:pt x="2410460" y="2414270"/>
                    <a:pt x="2418080" y="2406650"/>
                    <a:pt x="2439670" y="2397760"/>
                  </a:cubicBezTo>
                  <a:cubicBezTo>
                    <a:pt x="2571750" y="2341880"/>
                    <a:pt x="3820160" y="2321560"/>
                    <a:pt x="4020820" y="2326640"/>
                  </a:cubicBezTo>
                  <a:cubicBezTo>
                    <a:pt x="4067810" y="2327910"/>
                    <a:pt x="4086860" y="2327910"/>
                    <a:pt x="4108450" y="2335530"/>
                  </a:cubicBezTo>
                  <a:cubicBezTo>
                    <a:pt x="4121150" y="2339340"/>
                    <a:pt x="4131310" y="2343150"/>
                    <a:pt x="4137660" y="2353310"/>
                  </a:cubicBezTo>
                  <a:cubicBezTo>
                    <a:pt x="4144010" y="2364740"/>
                    <a:pt x="4146550" y="2395220"/>
                    <a:pt x="4140200" y="2407920"/>
                  </a:cubicBezTo>
                  <a:cubicBezTo>
                    <a:pt x="4133850" y="2419350"/>
                    <a:pt x="4124960" y="2423160"/>
                    <a:pt x="4100830" y="2430780"/>
                  </a:cubicBezTo>
                  <a:cubicBezTo>
                    <a:pt x="3942080" y="2480310"/>
                    <a:pt x="2584450" y="2555240"/>
                    <a:pt x="2155190" y="2575560"/>
                  </a:cubicBezTo>
                  <a:cubicBezTo>
                    <a:pt x="1944370" y="2585720"/>
                    <a:pt x="1750060" y="2614930"/>
                    <a:pt x="1682750" y="2585720"/>
                  </a:cubicBezTo>
                  <a:cubicBezTo>
                    <a:pt x="1659890" y="2575560"/>
                    <a:pt x="1648460" y="2559050"/>
                    <a:pt x="1645920" y="2543810"/>
                  </a:cubicBezTo>
                  <a:cubicBezTo>
                    <a:pt x="1643380" y="2529840"/>
                    <a:pt x="1652270" y="2510790"/>
                    <a:pt x="1662430" y="2500630"/>
                  </a:cubicBezTo>
                  <a:cubicBezTo>
                    <a:pt x="1670050" y="2493010"/>
                    <a:pt x="1675130" y="2491740"/>
                    <a:pt x="1694180" y="2489200"/>
                  </a:cubicBezTo>
                  <a:cubicBezTo>
                    <a:pt x="1836420" y="2463800"/>
                    <a:pt x="3255010" y="2458720"/>
                    <a:pt x="3486150" y="2498090"/>
                  </a:cubicBezTo>
                  <a:cubicBezTo>
                    <a:pt x="3543300" y="2506980"/>
                    <a:pt x="3567430" y="2520950"/>
                    <a:pt x="3590290" y="2533650"/>
                  </a:cubicBezTo>
                  <a:cubicBezTo>
                    <a:pt x="3602990" y="2541270"/>
                    <a:pt x="3611880" y="2546350"/>
                    <a:pt x="3616960" y="2556510"/>
                  </a:cubicBezTo>
                  <a:cubicBezTo>
                    <a:pt x="3622040" y="2565400"/>
                    <a:pt x="3625850" y="2580640"/>
                    <a:pt x="3622040" y="2590800"/>
                  </a:cubicBezTo>
                  <a:cubicBezTo>
                    <a:pt x="3616960" y="2604770"/>
                    <a:pt x="3608070" y="2616200"/>
                    <a:pt x="3581400" y="2628900"/>
                  </a:cubicBezTo>
                  <a:cubicBezTo>
                    <a:pt x="3439160" y="2697480"/>
                    <a:pt x="2284730" y="2819400"/>
                    <a:pt x="2054860" y="2865120"/>
                  </a:cubicBezTo>
                  <a:cubicBezTo>
                    <a:pt x="1986280" y="2877820"/>
                    <a:pt x="1953260" y="2899410"/>
                    <a:pt x="1922780" y="2895600"/>
                  </a:cubicBezTo>
                  <a:cubicBezTo>
                    <a:pt x="1905000" y="2893060"/>
                    <a:pt x="1891030" y="2885440"/>
                    <a:pt x="1883410" y="2875280"/>
                  </a:cubicBezTo>
                  <a:cubicBezTo>
                    <a:pt x="1875790" y="2863850"/>
                    <a:pt x="1873250" y="2842260"/>
                    <a:pt x="1878330" y="2830830"/>
                  </a:cubicBezTo>
                  <a:cubicBezTo>
                    <a:pt x="1884680" y="2816860"/>
                    <a:pt x="1896110" y="2807970"/>
                    <a:pt x="1922780" y="2799080"/>
                  </a:cubicBezTo>
                  <a:cubicBezTo>
                    <a:pt x="2051050" y="2759710"/>
                    <a:pt x="2880360" y="2790190"/>
                    <a:pt x="3121660" y="2802890"/>
                  </a:cubicBezTo>
                  <a:cubicBezTo>
                    <a:pt x="3227070" y="2809240"/>
                    <a:pt x="3304540" y="2809240"/>
                    <a:pt x="3346450" y="2825750"/>
                  </a:cubicBezTo>
                  <a:cubicBezTo>
                    <a:pt x="3365500" y="2833370"/>
                    <a:pt x="3376930" y="2842260"/>
                    <a:pt x="3383280" y="2854960"/>
                  </a:cubicBezTo>
                  <a:cubicBezTo>
                    <a:pt x="3389630" y="2867660"/>
                    <a:pt x="3387090" y="2889250"/>
                    <a:pt x="3380740" y="2901950"/>
                  </a:cubicBezTo>
                  <a:cubicBezTo>
                    <a:pt x="3375660" y="2912110"/>
                    <a:pt x="3365500" y="2918460"/>
                    <a:pt x="3352800" y="2923540"/>
                  </a:cubicBezTo>
                  <a:cubicBezTo>
                    <a:pt x="3336290" y="2931160"/>
                    <a:pt x="3321050" y="2929890"/>
                    <a:pt x="3284220" y="2934970"/>
                  </a:cubicBezTo>
                  <a:cubicBezTo>
                    <a:pt x="3139440" y="2952750"/>
                    <a:pt x="2437130" y="3013710"/>
                    <a:pt x="2204720" y="3025140"/>
                  </a:cubicBezTo>
                  <a:cubicBezTo>
                    <a:pt x="2094230" y="3030220"/>
                    <a:pt x="2000250" y="3041650"/>
                    <a:pt x="1960880" y="3028950"/>
                  </a:cubicBezTo>
                  <a:cubicBezTo>
                    <a:pt x="1945640" y="3023870"/>
                    <a:pt x="1938020" y="3017520"/>
                    <a:pt x="1931670" y="3008630"/>
                  </a:cubicBezTo>
                  <a:cubicBezTo>
                    <a:pt x="1926590" y="2999740"/>
                    <a:pt x="1922780" y="2987040"/>
                    <a:pt x="1924050" y="2975610"/>
                  </a:cubicBezTo>
                  <a:cubicBezTo>
                    <a:pt x="1925320" y="2965450"/>
                    <a:pt x="1931670" y="2952750"/>
                    <a:pt x="1940560" y="2945130"/>
                  </a:cubicBezTo>
                  <a:cubicBezTo>
                    <a:pt x="1948180" y="2938780"/>
                    <a:pt x="1953260" y="2936240"/>
                    <a:pt x="1972310" y="2933700"/>
                  </a:cubicBezTo>
                  <a:cubicBezTo>
                    <a:pt x="2059940" y="2917190"/>
                    <a:pt x="2562860" y="2929890"/>
                    <a:pt x="2755900" y="2934970"/>
                  </a:cubicBezTo>
                  <a:cubicBezTo>
                    <a:pt x="2870200" y="2938780"/>
                    <a:pt x="2983230" y="2937510"/>
                    <a:pt x="3028950" y="2950210"/>
                  </a:cubicBezTo>
                  <a:cubicBezTo>
                    <a:pt x="3045460" y="2954020"/>
                    <a:pt x="3053080" y="2957830"/>
                    <a:pt x="3060700" y="2966720"/>
                  </a:cubicBezTo>
                  <a:cubicBezTo>
                    <a:pt x="3067050" y="2975610"/>
                    <a:pt x="3073400" y="2989580"/>
                    <a:pt x="3072130" y="2999740"/>
                  </a:cubicBezTo>
                  <a:cubicBezTo>
                    <a:pt x="3072130" y="3011170"/>
                    <a:pt x="3067050" y="3025140"/>
                    <a:pt x="3059430" y="3034030"/>
                  </a:cubicBezTo>
                  <a:cubicBezTo>
                    <a:pt x="3051810" y="3041650"/>
                    <a:pt x="3046730" y="3044190"/>
                    <a:pt x="3027680" y="3049270"/>
                  </a:cubicBezTo>
                  <a:cubicBezTo>
                    <a:pt x="2943860" y="3075940"/>
                    <a:pt x="2446020" y="3125470"/>
                    <a:pt x="2275840" y="3138170"/>
                  </a:cubicBezTo>
                  <a:cubicBezTo>
                    <a:pt x="2186940" y="3144520"/>
                    <a:pt x="2113280" y="3150870"/>
                    <a:pt x="2075180" y="3144520"/>
                  </a:cubicBezTo>
                  <a:cubicBezTo>
                    <a:pt x="2059940" y="3141980"/>
                    <a:pt x="2049780" y="3140710"/>
                    <a:pt x="2042160" y="3131820"/>
                  </a:cubicBezTo>
                  <a:cubicBezTo>
                    <a:pt x="2033270" y="3121660"/>
                    <a:pt x="2023110" y="3091180"/>
                    <a:pt x="2029460" y="3077210"/>
                  </a:cubicBezTo>
                  <a:cubicBezTo>
                    <a:pt x="2034540" y="3063240"/>
                    <a:pt x="2048510" y="3053080"/>
                    <a:pt x="2075180" y="3045460"/>
                  </a:cubicBezTo>
                  <a:cubicBezTo>
                    <a:pt x="2172970" y="3016250"/>
                    <a:pt x="2592070" y="3050540"/>
                    <a:pt x="2807970" y="3056890"/>
                  </a:cubicBezTo>
                  <a:cubicBezTo>
                    <a:pt x="2979420" y="3061970"/>
                    <a:pt x="3201670" y="3044190"/>
                    <a:pt x="3268980" y="3075940"/>
                  </a:cubicBezTo>
                  <a:cubicBezTo>
                    <a:pt x="3291840" y="3087370"/>
                    <a:pt x="3304540" y="3103880"/>
                    <a:pt x="3307080" y="3120390"/>
                  </a:cubicBezTo>
                  <a:cubicBezTo>
                    <a:pt x="3308350" y="3135630"/>
                    <a:pt x="3304540" y="3155950"/>
                    <a:pt x="3280410" y="3171190"/>
                  </a:cubicBezTo>
                  <a:cubicBezTo>
                    <a:pt x="3134360" y="3258820"/>
                    <a:pt x="1577340" y="3176270"/>
                    <a:pt x="1188720" y="3166110"/>
                  </a:cubicBezTo>
                  <a:cubicBezTo>
                    <a:pt x="1038860" y="3162300"/>
                    <a:pt x="923290" y="3175000"/>
                    <a:pt x="876300" y="3150870"/>
                  </a:cubicBezTo>
                  <a:cubicBezTo>
                    <a:pt x="857250" y="3140710"/>
                    <a:pt x="848360" y="3128010"/>
                    <a:pt x="845820" y="3114040"/>
                  </a:cubicBezTo>
                  <a:cubicBezTo>
                    <a:pt x="842010" y="3100070"/>
                    <a:pt x="849630" y="3078480"/>
                    <a:pt x="858520" y="3068320"/>
                  </a:cubicBezTo>
                  <a:cubicBezTo>
                    <a:pt x="866140" y="3059430"/>
                    <a:pt x="876300" y="3055620"/>
                    <a:pt x="890270" y="3053080"/>
                  </a:cubicBezTo>
                  <a:cubicBezTo>
                    <a:pt x="911860" y="3046730"/>
                    <a:pt x="930910" y="3048000"/>
                    <a:pt x="977900" y="3046730"/>
                  </a:cubicBezTo>
                  <a:cubicBezTo>
                    <a:pt x="1179830" y="3040380"/>
                    <a:pt x="2449830" y="3018790"/>
                    <a:pt x="2584450" y="3044190"/>
                  </a:cubicBezTo>
                  <a:cubicBezTo>
                    <a:pt x="2604770" y="3048000"/>
                    <a:pt x="2609850" y="3049270"/>
                    <a:pt x="2618740" y="3056890"/>
                  </a:cubicBezTo>
                  <a:cubicBezTo>
                    <a:pt x="2626360" y="3064510"/>
                    <a:pt x="2633980" y="3077210"/>
                    <a:pt x="2635250" y="3088640"/>
                  </a:cubicBezTo>
                  <a:cubicBezTo>
                    <a:pt x="2636520" y="3100070"/>
                    <a:pt x="2632710" y="3114040"/>
                    <a:pt x="2626360" y="3124200"/>
                  </a:cubicBezTo>
                  <a:cubicBezTo>
                    <a:pt x="2620010" y="3133090"/>
                    <a:pt x="2614930" y="3138170"/>
                    <a:pt x="2595880" y="3144520"/>
                  </a:cubicBezTo>
                  <a:cubicBezTo>
                    <a:pt x="2481580" y="3178810"/>
                    <a:pt x="1502410" y="3144520"/>
                    <a:pt x="1270000" y="3134360"/>
                  </a:cubicBezTo>
                  <a:cubicBezTo>
                    <a:pt x="1186180" y="3130550"/>
                    <a:pt x="1134110" y="3138170"/>
                    <a:pt x="1101090" y="3121660"/>
                  </a:cubicBezTo>
                  <a:cubicBezTo>
                    <a:pt x="1083310" y="3114040"/>
                    <a:pt x="1073150" y="3100070"/>
                    <a:pt x="1068070" y="3087370"/>
                  </a:cubicBezTo>
                  <a:cubicBezTo>
                    <a:pt x="1064260" y="3077210"/>
                    <a:pt x="1065530" y="3061970"/>
                    <a:pt x="1071880" y="3051810"/>
                  </a:cubicBezTo>
                  <a:cubicBezTo>
                    <a:pt x="1083310" y="3035300"/>
                    <a:pt x="1106170" y="3025140"/>
                    <a:pt x="1146810" y="3012440"/>
                  </a:cubicBezTo>
                  <a:cubicBezTo>
                    <a:pt x="1281430" y="2966720"/>
                    <a:pt x="1775460" y="2894330"/>
                    <a:pt x="2058670" y="2865120"/>
                  </a:cubicBezTo>
                  <a:cubicBezTo>
                    <a:pt x="2299970" y="2839720"/>
                    <a:pt x="2667000" y="2802890"/>
                    <a:pt x="2736850" y="2833370"/>
                  </a:cubicBezTo>
                  <a:cubicBezTo>
                    <a:pt x="2752090" y="2839720"/>
                    <a:pt x="2755900" y="2849880"/>
                    <a:pt x="2759710" y="2860040"/>
                  </a:cubicBezTo>
                  <a:cubicBezTo>
                    <a:pt x="2763520" y="2871470"/>
                    <a:pt x="2764790" y="2885440"/>
                    <a:pt x="2759710" y="2896870"/>
                  </a:cubicBezTo>
                  <a:cubicBezTo>
                    <a:pt x="2752090" y="2909570"/>
                    <a:pt x="2740660" y="2919730"/>
                    <a:pt x="2711450" y="2928620"/>
                  </a:cubicBezTo>
                  <a:cubicBezTo>
                    <a:pt x="2564130" y="2971800"/>
                    <a:pt x="1527810" y="2909570"/>
                    <a:pt x="1233170" y="2889250"/>
                  </a:cubicBezTo>
                  <a:cubicBezTo>
                    <a:pt x="1107440" y="2880360"/>
                    <a:pt x="1004570" y="2880360"/>
                    <a:pt x="965200" y="2857500"/>
                  </a:cubicBezTo>
                  <a:cubicBezTo>
                    <a:pt x="951230" y="2849880"/>
                    <a:pt x="946150" y="2839720"/>
                    <a:pt x="942340" y="2828290"/>
                  </a:cubicBezTo>
                  <a:cubicBezTo>
                    <a:pt x="939800" y="2816860"/>
                    <a:pt x="938530" y="2802890"/>
                    <a:pt x="944880" y="2790190"/>
                  </a:cubicBezTo>
                  <a:cubicBezTo>
                    <a:pt x="953770" y="2773680"/>
                    <a:pt x="970280" y="2758440"/>
                    <a:pt x="1004570" y="2744470"/>
                  </a:cubicBezTo>
                  <a:cubicBezTo>
                    <a:pt x="1111250" y="2698750"/>
                    <a:pt x="1583690" y="2653030"/>
                    <a:pt x="1750060" y="2637790"/>
                  </a:cubicBezTo>
                  <a:cubicBezTo>
                    <a:pt x="1833880" y="2630170"/>
                    <a:pt x="1906270" y="2618740"/>
                    <a:pt x="1940560" y="2630170"/>
                  </a:cubicBezTo>
                  <a:cubicBezTo>
                    <a:pt x="1954530" y="2635250"/>
                    <a:pt x="1962150" y="2644140"/>
                    <a:pt x="1968500" y="2653030"/>
                  </a:cubicBezTo>
                  <a:cubicBezTo>
                    <a:pt x="1973580" y="2663190"/>
                    <a:pt x="1976120" y="2678430"/>
                    <a:pt x="1973580" y="2689860"/>
                  </a:cubicBezTo>
                  <a:cubicBezTo>
                    <a:pt x="1971040" y="2700020"/>
                    <a:pt x="1963420" y="2712720"/>
                    <a:pt x="1954530" y="2719070"/>
                  </a:cubicBezTo>
                  <a:cubicBezTo>
                    <a:pt x="1945640" y="2726690"/>
                    <a:pt x="1938020" y="2727960"/>
                    <a:pt x="1918970" y="2729230"/>
                  </a:cubicBezTo>
                  <a:cubicBezTo>
                    <a:pt x="1835150" y="2736850"/>
                    <a:pt x="1427480" y="2678430"/>
                    <a:pt x="1233170" y="2663190"/>
                  </a:cubicBezTo>
                  <a:cubicBezTo>
                    <a:pt x="1089660" y="2653030"/>
                    <a:pt x="998220" y="2646680"/>
                    <a:pt x="859790" y="2644140"/>
                  </a:cubicBezTo>
                  <a:cubicBezTo>
                    <a:pt x="687070" y="2641600"/>
                    <a:pt x="354330" y="2672080"/>
                    <a:pt x="276860" y="2654300"/>
                  </a:cubicBezTo>
                  <a:cubicBezTo>
                    <a:pt x="255270" y="2649220"/>
                    <a:pt x="247650" y="2645410"/>
                    <a:pt x="238760" y="2635250"/>
                  </a:cubicBezTo>
                  <a:cubicBezTo>
                    <a:pt x="229870" y="2626360"/>
                    <a:pt x="222250" y="2609850"/>
                    <a:pt x="222250" y="2595880"/>
                  </a:cubicBezTo>
                  <a:cubicBezTo>
                    <a:pt x="222250" y="2583180"/>
                    <a:pt x="227330" y="2566670"/>
                    <a:pt x="236220" y="2556510"/>
                  </a:cubicBezTo>
                  <a:cubicBezTo>
                    <a:pt x="245110" y="2546350"/>
                    <a:pt x="252730" y="2538730"/>
                    <a:pt x="273050" y="2534920"/>
                  </a:cubicBezTo>
                  <a:cubicBezTo>
                    <a:pt x="341630" y="2524760"/>
                    <a:pt x="674370" y="2589530"/>
                    <a:pt x="741680" y="2623820"/>
                  </a:cubicBezTo>
                  <a:cubicBezTo>
                    <a:pt x="763270" y="2633980"/>
                    <a:pt x="773430" y="2644140"/>
                    <a:pt x="778510" y="2658110"/>
                  </a:cubicBezTo>
                  <a:cubicBezTo>
                    <a:pt x="783590" y="2669540"/>
                    <a:pt x="783590" y="2684780"/>
                    <a:pt x="778510" y="2696210"/>
                  </a:cubicBezTo>
                  <a:cubicBezTo>
                    <a:pt x="772160" y="2708910"/>
                    <a:pt x="739140" y="2729230"/>
                    <a:pt x="739140" y="2729230"/>
                  </a:cubicBezTo>
                  <a:cubicBezTo>
                    <a:pt x="739140" y="2729230"/>
                    <a:pt x="759460" y="2715260"/>
                    <a:pt x="758190" y="2713990"/>
                  </a:cubicBezTo>
                  <a:cubicBezTo>
                    <a:pt x="755650" y="2710180"/>
                    <a:pt x="713740" y="2729230"/>
                    <a:pt x="676910" y="2734310"/>
                  </a:cubicBezTo>
                  <a:cubicBezTo>
                    <a:pt x="601980" y="2743200"/>
                    <a:pt x="430530" y="2739390"/>
                    <a:pt x="322580" y="2731770"/>
                  </a:cubicBezTo>
                  <a:cubicBezTo>
                    <a:pt x="233680" y="2725420"/>
                    <a:pt x="115570" y="2726690"/>
                    <a:pt x="77470" y="2698750"/>
                  </a:cubicBezTo>
                  <a:cubicBezTo>
                    <a:pt x="59690" y="2686050"/>
                    <a:pt x="55880" y="2664460"/>
                    <a:pt x="54610" y="2650490"/>
                  </a:cubicBezTo>
                  <a:cubicBezTo>
                    <a:pt x="53340" y="2640330"/>
                    <a:pt x="57150" y="2631440"/>
                    <a:pt x="62230" y="2623820"/>
                  </a:cubicBezTo>
                  <a:cubicBezTo>
                    <a:pt x="68580" y="2613660"/>
                    <a:pt x="76200" y="2602230"/>
                    <a:pt x="93980" y="2597150"/>
                  </a:cubicBezTo>
                  <a:cubicBezTo>
                    <a:pt x="148590" y="2584450"/>
                    <a:pt x="356870" y="2661920"/>
                    <a:pt x="459740" y="2672080"/>
                  </a:cubicBezTo>
                  <a:cubicBezTo>
                    <a:pt x="534670" y="2679700"/>
                    <a:pt x="570230" y="2674620"/>
                    <a:pt x="655320" y="2673350"/>
                  </a:cubicBezTo>
                  <a:cubicBezTo>
                    <a:pt x="815340" y="2672080"/>
                    <a:pt x="1120140" y="2664460"/>
                    <a:pt x="1350010" y="2653030"/>
                  </a:cubicBezTo>
                  <a:cubicBezTo>
                    <a:pt x="1577340" y="2640330"/>
                    <a:pt x="1938020" y="2581910"/>
                    <a:pt x="2026920" y="2599690"/>
                  </a:cubicBezTo>
                  <a:cubicBezTo>
                    <a:pt x="2049780" y="2604770"/>
                    <a:pt x="2059940" y="2612390"/>
                    <a:pt x="2068830" y="2622550"/>
                  </a:cubicBezTo>
                  <a:cubicBezTo>
                    <a:pt x="2075180" y="2631440"/>
                    <a:pt x="2078990" y="2646680"/>
                    <a:pt x="2077720" y="2658110"/>
                  </a:cubicBezTo>
                  <a:cubicBezTo>
                    <a:pt x="2075180" y="2668270"/>
                    <a:pt x="2068830" y="2682240"/>
                    <a:pt x="2059940" y="2689860"/>
                  </a:cubicBezTo>
                  <a:cubicBezTo>
                    <a:pt x="2052320" y="2697480"/>
                    <a:pt x="2045970" y="2698750"/>
                    <a:pt x="2025650" y="2702560"/>
                  </a:cubicBezTo>
                  <a:cubicBezTo>
                    <a:pt x="1932940" y="2719070"/>
                    <a:pt x="1417320" y="2703830"/>
                    <a:pt x="1187450" y="2696210"/>
                  </a:cubicBezTo>
                  <a:cubicBezTo>
                    <a:pt x="1027430" y="2691130"/>
                    <a:pt x="839470" y="2692400"/>
                    <a:pt x="781050" y="2673350"/>
                  </a:cubicBezTo>
                  <a:cubicBezTo>
                    <a:pt x="763270" y="2667000"/>
                    <a:pt x="755650" y="2661920"/>
                    <a:pt x="748030" y="2653030"/>
                  </a:cubicBezTo>
                  <a:cubicBezTo>
                    <a:pt x="741680" y="2642870"/>
                    <a:pt x="735330" y="2627630"/>
                    <a:pt x="737870" y="2616200"/>
                  </a:cubicBezTo>
                  <a:cubicBezTo>
                    <a:pt x="741680" y="2599690"/>
                    <a:pt x="749300" y="2581910"/>
                    <a:pt x="777240" y="2567940"/>
                  </a:cubicBezTo>
                  <a:cubicBezTo>
                    <a:pt x="918210" y="2496820"/>
                    <a:pt x="2085340" y="2486660"/>
                    <a:pt x="2329180" y="2477770"/>
                  </a:cubicBezTo>
                  <a:cubicBezTo>
                    <a:pt x="2404110" y="2475230"/>
                    <a:pt x="2442210" y="2468880"/>
                    <a:pt x="2475230" y="2476500"/>
                  </a:cubicBezTo>
                  <a:cubicBezTo>
                    <a:pt x="2494280" y="2481580"/>
                    <a:pt x="2510790" y="2486660"/>
                    <a:pt x="2518410" y="2498090"/>
                  </a:cubicBezTo>
                  <a:cubicBezTo>
                    <a:pt x="2526030" y="2512060"/>
                    <a:pt x="2526030" y="2543810"/>
                    <a:pt x="2518410" y="2556510"/>
                  </a:cubicBezTo>
                  <a:cubicBezTo>
                    <a:pt x="2510790" y="2569210"/>
                    <a:pt x="2500630" y="2573020"/>
                    <a:pt x="2475230" y="2579370"/>
                  </a:cubicBezTo>
                  <a:cubicBezTo>
                    <a:pt x="2321560" y="2616200"/>
                    <a:pt x="1120140" y="2586990"/>
                    <a:pt x="762000" y="2573020"/>
                  </a:cubicBezTo>
                  <a:cubicBezTo>
                    <a:pt x="599440" y="2566670"/>
                    <a:pt x="491490" y="2560320"/>
                    <a:pt x="407670" y="2546350"/>
                  </a:cubicBezTo>
                  <a:cubicBezTo>
                    <a:pt x="360680" y="2537460"/>
                    <a:pt x="321310" y="2527300"/>
                    <a:pt x="298450" y="2517140"/>
                  </a:cubicBezTo>
                  <a:cubicBezTo>
                    <a:pt x="287020" y="2510790"/>
                    <a:pt x="279400" y="2508250"/>
                    <a:pt x="273050" y="2500630"/>
                  </a:cubicBezTo>
                  <a:cubicBezTo>
                    <a:pt x="265430" y="2490470"/>
                    <a:pt x="256540" y="2472690"/>
                    <a:pt x="256540" y="2458720"/>
                  </a:cubicBezTo>
                  <a:cubicBezTo>
                    <a:pt x="256540" y="2444750"/>
                    <a:pt x="264160" y="2426970"/>
                    <a:pt x="271780" y="2416810"/>
                  </a:cubicBezTo>
                  <a:cubicBezTo>
                    <a:pt x="278130" y="2407920"/>
                    <a:pt x="280670" y="2402840"/>
                    <a:pt x="295910" y="2399030"/>
                  </a:cubicBezTo>
                  <a:cubicBezTo>
                    <a:pt x="381000" y="2374900"/>
                    <a:pt x="1109980" y="2444750"/>
                    <a:pt x="1201420" y="2477770"/>
                  </a:cubicBezTo>
                  <a:cubicBezTo>
                    <a:pt x="1220470" y="2485390"/>
                    <a:pt x="1225550" y="2489200"/>
                    <a:pt x="1231900" y="2499360"/>
                  </a:cubicBezTo>
                  <a:cubicBezTo>
                    <a:pt x="1238250" y="2508250"/>
                    <a:pt x="1242060" y="2522220"/>
                    <a:pt x="1240790" y="2533650"/>
                  </a:cubicBezTo>
                  <a:cubicBezTo>
                    <a:pt x="1239520" y="2545080"/>
                    <a:pt x="1231900" y="2557780"/>
                    <a:pt x="1223010" y="2565400"/>
                  </a:cubicBezTo>
                  <a:cubicBezTo>
                    <a:pt x="1215390" y="2573020"/>
                    <a:pt x="1209040" y="2575560"/>
                    <a:pt x="1189990" y="2578100"/>
                  </a:cubicBezTo>
                  <a:cubicBezTo>
                    <a:pt x="1103630" y="2594610"/>
                    <a:pt x="533400" y="2595880"/>
                    <a:pt x="448310" y="2575560"/>
                  </a:cubicBezTo>
                  <a:cubicBezTo>
                    <a:pt x="430530" y="2570480"/>
                    <a:pt x="424180" y="2567940"/>
                    <a:pt x="416560" y="2559050"/>
                  </a:cubicBezTo>
                  <a:cubicBezTo>
                    <a:pt x="408940" y="2551430"/>
                    <a:pt x="402590" y="2536190"/>
                    <a:pt x="402590" y="2526030"/>
                  </a:cubicBezTo>
                  <a:cubicBezTo>
                    <a:pt x="402590" y="2514600"/>
                    <a:pt x="407670" y="2499360"/>
                    <a:pt x="415290" y="2491740"/>
                  </a:cubicBezTo>
                  <a:cubicBezTo>
                    <a:pt x="421640" y="2482850"/>
                    <a:pt x="429260" y="2479040"/>
                    <a:pt x="447040" y="2473960"/>
                  </a:cubicBezTo>
                  <a:cubicBezTo>
                    <a:pt x="513080" y="2452370"/>
                    <a:pt x="748030" y="2429510"/>
                    <a:pt x="948690" y="2407920"/>
                  </a:cubicBezTo>
                  <a:cubicBezTo>
                    <a:pt x="1243330" y="2376170"/>
                    <a:pt x="1762760" y="2343150"/>
                    <a:pt x="2044700" y="2312670"/>
                  </a:cubicBezTo>
                  <a:cubicBezTo>
                    <a:pt x="2221230" y="2294890"/>
                    <a:pt x="2406650" y="2246630"/>
                    <a:pt x="2475230" y="2259330"/>
                  </a:cubicBezTo>
                  <a:cubicBezTo>
                    <a:pt x="2498090" y="2263140"/>
                    <a:pt x="2509520" y="2269490"/>
                    <a:pt x="2517140" y="2280920"/>
                  </a:cubicBezTo>
                  <a:cubicBezTo>
                    <a:pt x="2526030" y="2294890"/>
                    <a:pt x="2526030" y="2326640"/>
                    <a:pt x="2517140" y="2340610"/>
                  </a:cubicBezTo>
                  <a:cubicBezTo>
                    <a:pt x="2510790" y="2353310"/>
                    <a:pt x="2500630" y="2357120"/>
                    <a:pt x="2475230" y="2363470"/>
                  </a:cubicBezTo>
                  <a:cubicBezTo>
                    <a:pt x="2306320" y="2405380"/>
                    <a:pt x="728980" y="2387600"/>
                    <a:pt x="487680" y="2372360"/>
                  </a:cubicBezTo>
                  <a:cubicBezTo>
                    <a:pt x="434340" y="2368550"/>
                    <a:pt x="412750" y="2374900"/>
                    <a:pt x="388620" y="2358390"/>
                  </a:cubicBezTo>
                  <a:cubicBezTo>
                    <a:pt x="368300" y="2344420"/>
                    <a:pt x="345440" y="2305050"/>
                    <a:pt x="350520" y="2284730"/>
                  </a:cubicBezTo>
                  <a:cubicBezTo>
                    <a:pt x="355600" y="2264410"/>
                    <a:pt x="378460" y="2249170"/>
                    <a:pt x="414020" y="2235200"/>
                  </a:cubicBezTo>
                  <a:cubicBezTo>
                    <a:pt x="521970" y="2194560"/>
                    <a:pt x="1000760" y="2178050"/>
                    <a:pt x="1135380" y="2171700"/>
                  </a:cubicBezTo>
                  <a:cubicBezTo>
                    <a:pt x="1187450" y="2167890"/>
                    <a:pt x="1219200" y="2161540"/>
                    <a:pt x="1243330" y="2169160"/>
                  </a:cubicBezTo>
                  <a:cubicBezTo>
                    <a:pt x="1258570" y="2174240"/>
                    <a:pt x="1270000" y="2180590"/>
                    <a:pt x="1275080" y="2192020"/>
                  </a:cubicBezTo>
                  <a:cubicBezTo>
                    <a:pt x="1282700" y="2207260"/>
                    <a:pt x="1282700" y="2241550"/>
                    <a:pt x="1273810" y="2256790"/>
                  </a:cubicBezTo>
                  <a:cubicBezTo>
                    <a:pt x="1264920" y="2269490"/>
                    <a:pt x="1253490" y="2273300"/>
                    <a:pt x="1226820" y="2279650"/>
                  </a:cubicBezTo>
                  <a:cubicBezTo>
                    <a:pt x="1130300" y="2299970"/>
                    <a:pt x="666750" y="2272030"/>
                    <a:pt x="502920" y="2252980"/>
                  </a:cubicBezTo>
                  <a:cubicBezTo>
                    <a:pt x="417830" y="2244090"/>
                    <a:pt x="344170" y="2242820"/>
                    <a:pt x="311150" y="2217420"/>
                  </a:cubicBezTo>
                  <a:cubicBezTo>
                    <a:pt x="293370" y="2203450"/>
                    <a:pt x="284480" y="2181860"/>
                    <a:pt x="285750" y="2164080"/>
                  </a:cubicBezTo>
                  <a:cubicBezTo>
                    <a:pt x="285750" y="2146300"/>
                    <a:pt x="295910" y="2125980"/>
                    <a:pt x="313690" y="2113280"/>
                  </a:cubicBezTo>
                  <a:cubicBezTo>
                    <a:pt x="344170" y="2090420"/>
                    <a:pt x="429260" y="2076450"/>
                    <a:pt x="476250" y="2073910"/>
                  </a:cubicBezTo>
                  <a:cubicBezTo>
                    <a:pt x="511810" y="2071370"/>
                    <a:pt x="534670" y="2075180"/>
                    <a:pt x="570230" y="2085340"/>
                  </a:cubicBezTo>
                  <a:cubicBezTo>
                    <a:pt x="619760" y="2099310"/>
                    <a:pt x="709930" y="2124710"/>
                    <a:pt x="742950" y="2162810"/>
                  </a:cubicBezTo>
                  <a:cubicBezTo>
                    <a:pt x="768350" y="2193290"/>
                    <a:pt x="787400" y="2246630"/>
                    <a:pt x="774700" y="2274570"/>
                  </a:cubicBezTo>
                  <a:cubicBezTo>
                    <a:pt x="759460" y="2307590"/>
                    <a:pt x="699770" y="2320290"/>
                    <a:pt x="641350" y="2338070"/>
                  </a:cubicBezTo>
                  <a:cubicBezTo>
                    <a:pt x="541020" y="2368550"/>
                    <a:pt x="280670" y="2406650"/>
                    <a:pt x="215900" y="2399030"/>
                  </a:cubicBezTo>
                  <a:cubicBezTo>
                    <a:pt x="195580" y="2396490"/>
                    <a:pt x="187960" y="2392680"/>
                    <a:pt x="177800" y="2385060"/>
                  </a:cubicBezTo>
                  <a:cubicBezTo>
                    <a:pt x="168910" y="2376170"/>
                    <a:pt x="161290" y="2360930"/>
                    <a:pt x="158750" y="2349500"/>
                  </a:cubicBezTo>
                  <a:cubicBezTo>
                    <a:pt x="157480" y="2336800"/>
                    <a:pt x="161290" y="2320290"/>
                    <a:pt x="168910" y="2308860"/>
                  </a:cubicBezTo>
                  <a:cubicBezTo>
                    <a:pt x="177800" y="2297430"/>
                    <a:pt x="187960" y="2291080"/>
                    <a:pt x="215900" y="2284730"/>
                  </a:cubicBezTo>
                  <a:cubicBezTo>
                    <a:pt x="353060" y="2250440"/>
                    <a:pt x="1403350" y="2245360"/>
                    <a:pt x="1517650" y="2280920"/>
                  </a:cubicBezTo>
                  <a:cubicBezTo>
                    <a:pt x="1536700" y="2287270"/>
                    <a:pt x="1541780" y="2292350"/>
                    <a:pt x="1548130" y="2302510"/>
                  </a:cubicBezTo>
                  <a:cubicBezTo>
                    <a:pt x="1554480" y="2311400"/>
                    <a:pt x="1559560" y="2326640"/>
                    <a:pt x="1557020" y="2338070"/>
                  </a:cubicBezTo>
                  <a:cubicBezTo>
                    <a:pt x="1553210" y="2353310"/>
                    <a:pt x="1541780" y="2371090"/>
                    <a:pt x="1517650" y="2382520"/>
                  </a:cubicBezTo>
                  <a:cubicBezTo>
                    <a:pt x="1443990" y="2415540"/>
                    <a:pt x="1106170" y="2391410"/>
                    <a:pt x="981710" y="2385060"/>
                  </a:cubicBezTo>
                  <a:cubicBezTo>
                    <a:pt x="915670" y="2381250"/>
                    <a:pt x="861060" y="2378710"/>
                    <a:pt x="830580" y="2367280"/>
                  </a:cubicBezTo>
                  <a:cubicBezTo>
                    <a:pt x="815340" y="2360930"/>
                    <a:pt x="807720" y="2355850"/>
                    <a:pt x="800100" y="2345690"/>
                  </a:cubicBezTo>
                  <a:cubicBezTo>
                    <a:pt x="793750" y="2336800"/>
                    <a:pt x="789940" y="2321560"/>
                    <a:pt x="792480" y="2311400"/>
                  </a:cubicBezTo>
                  <a:cubicBezTo>
                    <a:pt x="793750" y="2299970"/>
                    <a:pt x="800100" y="2286000"/>
                    <a:pt x="808990" y="2278380"/>
                  </a:cubicBezTo>
                  <a:cubicBezTo>
                    <a:pt x="817880" y="2270760"/>
                    <a:pt x="842010" y="2264410"/>
                    <a:pt x="843280" y="2265680"/>
                  </a:cubicBezTo>
                  <a:cubicBezTo>
                    <a:pt x="844550" y="2266950"/>
                    <a:pt x="801370" y="2292350"/>
                    <a:pt x="802640" y="2294890"/>
                  </a:cubicBezTo>
                  <a:cubicBezTo>
                    <a:pt x="805180" y="2298700"/>
                    <a:pt x="848360" y="2270760"/>
                    <a:pt x="902970" y="2261870"/>
                  </a:cubicBezTo>
                  <a:cubicBezTo>
                    <a:pt x="1121410" y="2226310"/>
                    <a:pt x="2423160" y="2209800"/>
                    <a:pt x="2583180" y="2259330"/>
                  </a:cubicBezTo>
                  <a:cubicBezTo>
                    <a:pt x="2613660" y="2269490"/>
                    <a:pt x="2625090" y="2278380"/>
                    <a:pt x="2631440" y="2292350"/>
                  </a:cubicBezTo>
                  <a:cubicBezTo>
                    <a:pt x="2637790" y="2306320"/>
                    <a:pt x="2633980" y="2329180"/>
                    <a:pt x="2626360" y="2340610"/>
                  </a:cubicBezTo>
                  <a:cubicBezTo>
                    <a:pt x="2617470" y="2352040"/>
                    <a:pt x="2609850" y="2355850"/>
                    <a:pt x="2583180" y="2362200"/>
                  </a:cubicBezTo>
                  <a:cubicBezTo>
                    <a:pt x="2428240" y="2400300"/>
                    <a:pt x="980440" y="2392680"/>
                    <a:pt x="842010" y="2358390"/>
                  </a:cubicBezTo>
                  <a:cubicBezTo>
                    <a:pt x="821690" y="2354580"/>
                    <a:pt x="816610" y="2350770"/>
                    <a:pt x="808990" y="2341880"/>
                  </a:cubicBezTo>
                  <a:cubicBezTo>
                    <a:pt x="801370" y="2334260"/>
                    <a:pt x="796290" y="2319020"/>
                    <a:pt x="795020" y="2307590"/>
                  </a:cubicBezTo>
                  <a:cubicBezTo>
                    <a:pt x="795020" y="2296160"/>
                    <a:pt x="800100" y="2282190"/>
                    <a:pt x="807720" y="2273300"/>
                  </a:cubicBezTo>
                  <a:cubicBezTo>
                    <a:pt x="816610" y="2264410"/>
                    <a:pt x="822960" y="2260600"/>
                    <a:pt x="844550" y="2252980"/>
                  </a:cubicBezTo>
                  <a:cubicBezTo>
                    <a:pt x="961390" y="2212340"/>
                    <a:pt x="1901190" y="2048510"/>
                    <a:pt x="2019300" y="2059940"/>
                  </a:cubicBezTo>
                  <a:cubicBezTo>
                    <a:pt x="2039620" y="2062480"/>
                    <a:pt x="2047240" y="2063750"/>
                    <a:pt x="2054860" y="2073910"/>
                  </a:cubicBezTo>
                  <a:cubicBezTo>
                    <a:pt x="2066290" y="2086610"/>
                    <a:pt x="2076450" y="2118360"/>
                    <a:pt x="2070100" y="2134870"/>
                  </a:cubicBezTo>
                  <a:cubicBezTo>
                    <a:pt x="2063750" y="2150110"/>
                    <a:pt x="2047240" y="2161540"/>
                    <a:pt x="2019300" y="2170430"/>
                  </a:cubicBezTo>
                  <a:cubicBezTo>
                    <a:pt x="1935480" y="2195830"/>
                    <a:pt x="1680210" y="2164080"/>
                    <a:pt x="1474470" y="2170430"/>
                  </a:cubicBezTo>
                  <a:cubicBezTo>
                    <a:pt x="1207770" y="2176780"/>
                    <a:pt x="656590" y="2237740"/>
                    <a:pt x="549910" y="2221230"/>
                  </a:cubicBezTo>
                  <a:cubicBezTo>
                    <a:pt x="527050" y="2217420"/>
                    <a:pt x="520700" y="2214880"/>
                    <a:pt x="510540" y="2205990"/>
                  </a:cubicBezTo>
                  <a:cubicBezTo>
                    <a:pt x="500380" y="2197100"/>
                    <a:pt x="491490" y="2181860"/>
                    <a:pt x="490220" y="2167890"/>
                  </a:cubicBezTo>
                  <a:cubicBezTo>
                    <a:pt x="488950" y="2155190"/>
                    <a:pt x="492760" y="2137410"/>
                    <a:pt x="500380" y="2125980"/>
                  </a:cubicBezTo>
                  <a:cubicBezTo>
                    <a:pt x="508000" y="2115820"/>
                    <a:pt x="514350" y="2108200"/>
                    <a:pt x="535940" y="2101850"/>
                  </a:cubicBezTo>
                  <a:cubicBezTo>
                    <a:pt x="619760" y="2076450"/>
                    <a:pt x="1150620" y="2084070"/>
                    <a:pt x="1231900" y="2112010"/>
                  </a:cubicBezTo>
                  <a:cubicBezTo>
                    <a:pt x="1252220" y="2118360"/>
                    <a:pt x="1257300" y="2124710"/>
                    <a:pt x="1264920" y="2134870"/>
                  </a:cubicBezTo>
                  <a:cubicBezTo>
                    <a:pt x="1271270" y="2146300"/>
                    <a:pt x="1275080" y="2162810"/>
                    <a:pt x="1273810" y="2174240"/>
                  </a:cubicBezTo>
                  <a:cubicBezTo>
                    <a:pt x="1271270" y="2186940"/>
                    <a:pt x="1262380" y="2202180"/>
                    <a:pt x="1253490" y="2209800"/>
                  </a:cubicBezTo>
                  <a:cubicBezTo>
                    <a:pt x="1247140" y="2216150"/>
                    <a:pt x="1242060" y="2218690"/>
                    <a:pt x="1229360" y="2221230"/>
                  </a:cubicBezTo>
                  <a:cubicBezTo>
                    <a:pt x="1183640" y="2232660"/>
                    <a:pt x="1004570" y="2223770"/>
                    <a:pt x="905510" y="2216150"/>
                  </a:cubicBezTo>
                  <a:cubicBezTo>
                    <a:pt x="822960" y="2208530"/>
                    <a:pt x="768350" y="2189480"/>
                    <a:pt x="676910" y="2181860"/>
                  </a:cubicBezTo>
                  <a:cubicBezTo>
                    <a:pt x="546100" y="2171700"/>
                    <a:pt x="308610" y="2184400"/>
                    <a:pt x="196850" y="2174240"/>
                  </a:cubicBezTo>
                  <a:cubicBezTo>
                    <a:pt x="135890" y="2169160"/>
                    <a:pt x="86360" y="2169160"/>
                    <a:pt x="55880" y="2152650"/>
                  </a:cubicBezTo>
                  <a:cubicBezTo>
                    <a:pt x="36830" y="2141220"/>
                    <a:pt x="21590" y="2122170"/>
                    <a:pt x="19050" y="2106930"/>
                  </a:cubicBezTo>
                  <a:cubicBezTo>
                    <a:pt x="16510" y="2095500"/>
                    <a:pt x="21590" y="2081530"/>
                    <a:pt x="29210" y="2071370"/>
                  </a:cubicBezTo>
                  <a:cubicBezTo>
                    <a:pt x="35560" y="2062480"/>
                    <a:pt x="41910" y="2058670"/>
                    <a:pt x="59690" y="2052320"/>
                  </a:cubicBezTo>
                  <a:cubicBezTo>
                    <a:pt x="120650" y="2029460"/>
                    <a:pt x="325120" y="2002790"/>
                    <a:pt x="504190" y="1986280"/>
                  </a:cubicBezTo>
                  <a:cubicBezTo>
                    <a:pt x="769620" y="1962150"/>
                    <a:pt x="1355090" y="1949450"/>
                    <a:pt x="1503680" y="1948180"/>
                  </a:cubicBezTo>
                  <a:cubicBezTo>
                    <a:pt x="1546860" y="1948180"/>
                    <a:pt x="1565910" y="1943100"/>
                    <a:pt x="1586230" y="1949450"/>
                  </a:cubicBezTo>
                  <a:cubicBezTo>
                    <a:pt x="1600200" y="1954530"/>
                    <a:pt x="1612900" y="1959610"/>
                    <a:pt x="1619250" y="1969770"/>
                  </a:cubicBezTo>
                  <a:cubicBezTo>
                    <a:pt x="1626870" y="1983740"/>
                    <a:pt x="1629410" y="2016760"/>
                    <a:pt x="1620520" y="2030730"/>
                  </a:cubicBezTo>
                  <a:cubicBezTo>
                    <a:pt x="1614170" y="2044700"/>
                    <a:pt x="1602740" y="2049780"/>
                    <a:pt x="1577340" y="2056130"/>
                  </a:cubicBezTo>
                  <a:cubicBezTo>
                    <a:pt x="1478280" y="2082800"/>
                    <a:pt x="979170" y="2067560"/>
                    <a:pt x="774700" y="2065020"/>
                  </a:cubicBezTo>
                  <a:cubicBezTo>
                    <a:pt x="647700" y="2063750"/>
                    <a:pt x="556260" y="2067560"/>
                    <a:pt x="467360" y="2053590"/>
                  </a:cubicBezTo>
                  <a:cubicBezTo>
                    <a:pt x="398780" y="2042160"/>
                    <a:pt x="314960" y="2026920"/>
                    <a:pt x="285750" y="2001520"/>
                  </a:cubicBezTo>
                  <a:cubicBezTo>
                    <a:pt x="270510" y="1987550"/>
                    <a:pt x="262890" y="1969770"/>
                    <a:pt x="264160" y="1954530"/>
                  </a:cubicBezTo>
                  <a:cubicBezTo>
                    <a:pt x="266700" y="1936750"/>
                    <a:pt x="284480" y="1915160"/>
                    <a:pt x="303530" y="1903730"/>
                  </a:cubicBezTo>
                  <a:cubicBezTo>
                    <a:pt x="330200" y="1888490"/>
                    <a:pt x="358140" y="1891030"/>
                    <a:pt x="419100" y="1885950"/>
                  </a:cubicBezTo>
                  <a:cubicBezTo>
                    <a:pt x="635000" y="1869440"/>
                    <a:pt x="1769110" y="1842770"/>
                    <a:pt x="1911350" y="1873250"/>
                  </a:cubicBezTo>
                  <a:cubicBezTo>
                    <a:pt x="1936750" y="1878330"/>
                    <a:pt x="1945640" y="1882140"/>
                    <a:pt x="1953260" y="1893570"/>
                  </a:cubicBezTo>
                  <a:cubicBezTo>
                    <a:pt x="1962150" y="1903730"/>
                    <a:pt x="1965960" y="1925320"/>
                    <a:pt x="1962150" y="1939290"/>
                  </a:cubicBezTo>
                  <a:cubicBezTo>
                    <a:pt x="1957070" y="1951990"/>
                    <a:pt x="1929130" y="1971040"/>
                    <a:pt x="1927860" y="1971040"/>
                  </a:cubicBezTo>
                  <a:cubicBezTo>
                    <a:pt x="1927860" y="1971040"/>
                    <a:pt x="1949450" y="1955800"/>
                    <a:pt x="1948180" y="1951990"/>
                  </a:cubicBezTo>
                  <a:cubicBezTo>
                    <a:pt x="1940560" y="1938020"/>
                    <a:pt x="1779270" y="1985010"/>
                    <a:pt x="1644650" y="1993900"/>
                  </a:cubicBezTo>
                  <a:cubicBezTo>
                    <a:pt x="1379220" y="2012950"/>
                    <a:pt x="600710" y="2025650"/>
                    <a:pt x="450850" y="1990090"/>
                  </a:cubicBezTo>
                  <a:cubicBezTo>
                    <a:pt x="412750" y="1981200"/>
                    <a:pt x="400050" y="1976120"/>
                    <a:pt x="384810" y="1958340"/>
                  </a:cubicBezTo>
                  <a:cubicBezTo>
                    <a:pt x="368300" y="1939290"/>
                    <a:pt x="351790" y="1898650"/>
                    <a:pt x="358140" y="1877060"/>
                  </a:cubicBezTo>
                  <a:cubicBezTo>
                    <a:pt x="365760" y="1852930"/>
                    <a:pt x="392430" y="1835150"/>
                    <a:pt x="434340" y="1819910"/>
                  </a:cubicBezTo>
                  <a:cubicBezTo>
                    <a:pt x="549910" y="1779270"/>
                    <a:pt x="929640" y="1805940"/>
                    <a:pt x="1167130" y="1794510"/>
                  </a:cubicBezTo>
                  <a:cubicBezTo>
                    <a:pt x="1393190" y="1783080"/>
                    <a:pt x="1656080" y="1769110"/>
                    <a:pt x="1827530" y="1751330"/>
                  </a:cubicBezTo>
                  <a:cubicBezTo>
                    <a:pt x="1939290" y="1739900"/>
                    <a:pt x="2053590" y="1706880"/>
                    <a:pt x="2100580" y="1711960"/>
                  </a:cubicBezTo>
                  <a:cubicBezTo>
                    <a:pt x="2118360" y="1714500"/>
                    <a:pt x="2125980" y="1717040"/>
                    <a:pt x="2134870" y="1725930"/>
                  </a:cubicBezTo>
                  <a:cubicBezTo>
                    <a:pt x="2145030" y="1734820"/>
                    <a:pt x="2152650" y="1756410"/>
                    <a:pt x="2152650" y="1770380"/>
                  </a:cubicBezTo>
                  <a:cubicBezTo>
                    <a:pt x="2151380" y="1783080"/>
                    <a:pt x="2143760" y="1795780"/>
                    <a:pt x="2134870" y="1803400"/>
                  </a:cubicBezTo>
                  <a:cubicBezTo>
                    <a:pt x="2125980" y="1811020"/>
                    <a:pt x="2120900" y="1812290"/>
                    <a:pt x="2100580" y="1816100"/>
                  </a:cubicBezTo>
                  <a:cubicBezTo>
                    <a:pt x="1982470" y="1837690"/>
                    <a:pt x="1040130" y="1822450"/>
                    <a:pt x="857250" y="1804670"/>
                  </a:cubicBezTo>
                  <a:cubicBezTo>
                    <a:pt x="806450" y="1798320"/>
                    <a:pt x="781050" y="1795780"/>
                    <a:pt x="759460" y="1784350"/>
                  </a:cubicBezTo>
                  <a:cubicBezTo>
                    <a:pt x="745490" y="1778000"/>
                    <a:pt x="735330" y="1771650"/>
                    <a:pt x="730250" y="1760220"/>
                  </a:cubicBezTo>
                  <a:cubicBezTo>
                    <a:pt x="723900" y="1747520"/>
                    <a:pt x="721360" y="1724660"/>
                    <a:pt x="727710" y="1710690"/>
                  </a:cubicBezTo>
                  <a:cubicBezTo>
                    <a:pt x="735330" y="1697990"/>
                    <a:pt x="746760" y="1690370"/>
                    <a:pt x="768350" y="1681480"/>
                  </a:cubicBezTo>
                  <a:cubicBezTo>
                    <a:pt x="831850" y="1656080"/>
                    <a:pt x="991870" y="1651000"/>
                    <a:pt x="1174750" y="1635760"/>
                  </a:cubicBezTo>
                  <a:cubicBezTo>
                    <a:pt x="1553210" y="1601470"/>
                    <a:pt x="2378710" y="1578610"/>
                    <a:pt x="2919730" y="1527810"/>
                  </a:cubicBezTo>
                  <a:cubicBezTo>
                    <a:pt x="3393440" y="1484630"/>
                    <a:pt x="4127500" y="1351280"/>
                    <a:pt x="4248150" y="1365250"/>
                  </a:cubicBezTo>
                  <a:cubicBezTo>
                    <a:pt x="4267200" y="1366520"/>
                    <a:pt x="4273550" y="1369060"/>
                    <a:pt x="4281170" y="1376680"/>
                  </a:cubicBezTo>
                  <a:cubicBezTo>
                    <a:pt x="4290060" y="1384300"/>
                    <a:pt x="4297680" y="1395730"/>
                    <a:pt x="4298950" y="1407160"/>
                  </a:cubicBezTo>
                  <a:cubicBezTo>
                    <a:pt x="4300220" y="1421130"/>
                    <a:pt x="4292600" y="1441450"/>
                    <a:pt x="4283710" y="1451610"/>
                  </a:cubicBezTo>
                  <a:cubicBezTo>
                    <a:pt x="4274820" y="1459230"/>
                    <a:pt x="4269740" y="1460500"/>
                    <a:pt x="4250690" y="1464310"/>
                  </a:cubicBezTo>
                  <a:cubicBezTo>
                    <a:pt x="4135120" y="1489710"/>
                    <a:pt x="3234690" y="1526540"/>
                    <a:pt x="3014980" y="1510030"/>
                  </a:cubicBezTo>
                  <a:cubicBezTo>
                    <a:pt x="2933700" y="1504950"/>
                    <a:pt x="2879090" y="1503680"/>
                    <a:pt x="2849880" y="1480820"/>
                  </a:cubicBezTo>
                  <a:cubicBezTo>
                    <a:pt x="2832100" y="1468120"/>
                    <a:pt x="2823210" y="1443990"/>
                    <a:pt x="2824480" y="1428750"/>
                  </a:cubicBezTo>
                  <a:cubicBezTo>
                    <a:pt x="2827020" y="1414780"/>
                    <a:pt x="2833370" y="1404620"/>
                    <a:pt x="2853690" y="1391920"/>
                  </a:cubicBezTo>
                  <a:cubicBezTo>
                    <a:pt x="2945130" y="1336040"/>
                    <a:pt x="3696970" y="1211580"/>
                    <a:pt x="3790950" y="1231900"/>
                  </a:cubicBezTo>
                  <a:cubicBezTo>
                    <a:pt x="3808730" y="1235710"/>
                    <a:pt x="3813810" y="1242060"/>
                    <a:pt x="3820160" y="1250950"/>
                  </a:cubicBezTo>
                  <a:cubicBezTo>
                    <a:pt x="3826510" y="1259840"/>
                    <a:pt x="3829050" y="1275080"/>
                    <a:pt x="3827780" y="1285240"/>
                  </a:cubicBezTo>
                  <a:cubicBezTo>
                    <a:pt x="3826510" y="1296670"/>
                    <a:pt x="3820160" y="1309370"/>
                    <a:pt x="3812540" y="1316990"/>
                  </a:cubicBezTo>
                  <a:cubicBezTo>
                    <a:pt x="3803650" y="1324610"/>
                    <a:pt x="3798570" y="1325880"/>
                    <a:pt x="3779520" y="1329690"/>
                  </a:cubicBezTo>
                  <a:cubicBezTo>
                    <a:pt x="3676650" y="1350010"/>
                    <a:pt x="3112770" y="1330960"/>
                    <a:pt x="2781300" y="1342390"/>
                  </a:cubicBezTo>
                  <a:cubicBezTo>
                    <a:pt x="2453640" y="1353820"/>
                    <a:pt x="1951990" y="1394460"/>
                    <a:pt x="1802130" y="1397000"/>
                  </a:cubicBezTo>
                  <a:cubicBezTo>
                    <a:pt x="1756410" y="1398270"/>
                    <a:pt x="1736090" y="1402080"/>
                    <a:pt x="1714500" y="1397000"/>
                  </a:cubicBezTo>
                  <a:cubicBezTo>
                    <a:pt x="1699260" y="1393190"/>
                    <a:pt x="1687830" y="1389380"/>
                    <a:pt x="1678940" y="1380490"/>
                  </a:cubicBezTo>
                  <a:cubicBezTo>
                    <a:pt x="1670050" y="1369060"/>
                    <a:pt x="1661160" y="1346200"/>
                    <a:pt x="1664970" y="1330960"/>
                  </a:cubicBezTo>
                  <a:cubicBezTo>
                    <a:pt x="1670050" y="1315720"/>
                    <a:pt x="1682750" y="1299210"/>
                    <a:pt x="1709420" y="1289050"/>
                  </a:cubicBezTo>
                  <a:cubicBezTo>
                    <a:pt x="1808480" y="1252220"/>
                    <a:pt x="2208530" y="1324610"/>
                    <a:pt x="2499360" y="1334770"/>
                  </a:cubicBezTo>
                  <a:cubicBezTo>
                    <a:pt x="2858770" y="1346200"/>
                    <a:pt x="3509010" y="1314450"/>
                    <a:pt x="3703320" y="1343660"/>
                  </a:cubicBezTo>
                  <a:cubicBezTo>
                    <a:pt x="3768090" y="1353820"/>
                    <a:pt x="3802380" y="1362710"/>
                    <a:pt x="3829050" y="1381760"/>
                  </a:cubicBezTo>
                  <a:cubicBezTo>
                    <a:pt x="3845560" y="1395730"/>
                    <a:pt x="3858260" y="1414780"/>
                    <a:pt x="3859530" y="1430020"/>
                  </a:cubicBezTo>
                  <a:cubicBezTo>
                    <a:pt x="3860800" y="1441450"/>
                    <a:pt x="3853180" y="1454150"/>
                    <a:pt x="3846830" y="1463040"/>
                  </a:cubicBezTo>
                  <a:cubicBezTo>
                    <a:pt x="3839210" y="1470660"/>
                    <a:pt x="3832860" y="1473200"/>
                    <a:pt x="3815080" y="1478280"/>
                  </a:cubicBezTo>
                  <a:cubicBezTo>
                    <a:pt x="3716020" y="1506220"/>
                    <a:pt x="3133090" y="1546860"/>
                    <a:pt x="2843530" y="1567180"/>
                  </a:cubicBezTo>
                  <a:cubicBezTo>
                    <a:pt x="2612390" y="1583690"/>
                    <a:pt x="2424430" y="1581150"/>
                    <a:pt x="2217420" y="1598930"/>
                  </a:cubicBezTo>
                  <a:cubicBezTo>
                    <a:pt x="2012950" y="1615440"/>
                    <a:pt x="1797050" y="1658620"/>
                    <a:pt x="1609090" y="1671320"/>
                  </a:cubicBezTo>
                  <a:cubicBezTo>
                    <a:pt x="1447800" y="1682750"/>
                    <a:pt x="1224280" y="1703070"/>
                    <a:pt x="1155700" y="1676400"/>
                  </a:cubicBezTo>
                  <a:cubicBezTo>
                    <a:pt x="1130300" y="1667510"/>
                    <a:pt x="1116330" y="1653540"/>
                    <a:pt x="1113790" y="1638300"/>
                  </a:cubicBezTo>
                  <a:cubicBezTo>
                    <a:pt x="1109980" y="1621790"/>
                    <a:pt x="1116330" y="1598930"/>
                    <a:pt x="1135380" y="1584960"/>
                  </a:cubicBezTo>
                  <a:cubicBezTo>
                    <a:pt x="1187450" y="1545590"/>
                    <a:pt x="1370330" y="1558290"/>
                    <a:pt x="1560830" y="1550670"/>
                  </a:cubicBezTo>
                  <a:cubicBezTo>
                    <a:pt x="1954530" y="1537970"/>
                    <a:pt x="3228340" y="1530350"/>
                    <a:pt x="3364230" y="1567180"/>
                  </a:cubicBezTo>
                  <a:cubicBezTo>
                    <a:pt x="3383280" y="1572260"/>
                    <a:pt x="3388360" y="1574800"/>
                    <a:pt x="3394710" y="1583690"/>
                  </a:cubicBezTo>
                  <a:cubicBezTo>
                    <a:pt x="3401060" y="1591310"/>
                    <a:pt x="3406140" y="1605280"/>
                    <a:pt x="3406140" y="1615440"/>
                  </a:cubicBezTo>
                  <a:cubicBezTo>
                    <a:pt x="3406140" y="1626870"/>
                    <a:pt x="3401060" y="1639570"/>
                    <a:pt x="3393440" y="1647190"/>
                  </a:cubicBezTo>
                  <a:cubicBezTo>
                    <a:pt x="3385820" y="1654810"/>
                    <a:pt x="3380740" y="1657350"/>
                    <a:pt x="3362960" y="1662430"/>
                  </a:cubicBezTo>
                  <a:cubicBezTo>
                    <a:pt x="3258820" y="1692910"/>
                    <a:pt x="2579370" y="1750060"/>
                    <a:pt x="2278380" y="1774190"/>
                  </a:cubicBezTo>
                  <a:cubicBezTo>
                    <a:pt x="2066290" y="1791970"/>
                    <a:pt x="1814830" y="1831340"/>
                    <a:pt x="1732280" y="1807210"/>
                  </a:cubicBezTo>
                  <a:cubicBezTo>
                    <a:pt x="1704340" y="1799590"/>
                    <a:pt x="1690370" y="1786890"/>
                    <a:pt x="1682750" y="1772920"/>
                  </a:cubicBezTo>
                  <a:cubicBezTo>
                    <a:pt x="1677670" y="1761490"/>
                    <a:pt x="1678940" y="1744980"/>
                    <a:pt x="1684020" y="1734820"/>
                  </a:cubicBezTo>
                  <a:cubicBezTo>
                    <a:pt x="1687830" y="1723390"/>
                    <a:pt x="1691640" y="1714500"/>
                    <a:pt x="1709420" y="1706880"/>
                  </a:cubicBezTo>
                  <a:cubicBezTo>
                    <a:pt x="1786890" y="1673860"/>
                    <a:pt x="2264410" y="1710690"/>
                    <a:pt x="2480310" y="1720850"/>
                  </a:cubicBezTo>
                  <a:cubicBezTo>
                    <a:pt x="2636520" y="1729740"/>
                    <a:pt x="2816860" y="1731010"/>
                    <a:pt x="2884170" y="1755140"/>
                  </a:cubicBezTo>
                  <a:cubicBezTo>
                    <a:pt x="2909570" y="1764030"/>
                    <a:pt x="2924810" y="1774190"/>
                    <a:pt x="2932430" y="1788160"/>
                  </a:cubicBezTo>
                  <a:cubicBezTo>
                    <a:pt x="2937510" y="1798320"/>
                    <a:pt x="2936240" y="1813560"/>
                    <a:pt x="2932430" y="1823720"/>
                  </a:cubicBezTo>
                  <a:cubicBezTo>
                    <a:pt x="2927350" y="1833880"/>
                    <a:pt x="2926080" y="1842770"/>
                    <a:pt x="2908300" y="1850390"/>
                  </a:cubicBezTo>
                  <a:cubicBezTo>
                    <a:pt x="2754630" y="1918970"/>
                    <a:pt x="661670" y="1888490"/>
                    <a:pt x="256540" y="1841500"/>
                  </a:cubicBezTo>
                  <a:cubicBezTo>
                    <a:pt x="134620" y="1826260"/>
                    <a:pt x="54610" y="1817370"/>
                    <a:pt x="21590" y="1785620"/>
                  </a:cubicBezTo>
                  <a:cubicBezTo>
                    <a:pt x="5080" y="1767840"/>
                    <a:pt x="0" y="1739900"/>
                    <a:pt x="6350" y="1724660"/>
                  </a:cubicBezTo>
                  <a:cubicBezTo>
                    <a:pt x="12700" y="1708150"/>
                    <a:pt x="27940" y="1697990"/>
                    <a:pt x="58420" y="1687830"/>
                  </a:cubicBezTo>
                  <a:cubicBezTo>
                    <a:pt x="187960" y="1648460"/>
                    <a:pt x="1060450" y="1664970"/>
                    <a:pt x="1172210" y="1689100"/>
                  </a:cubicBezTo>
                  <a:cubicBezTo>
                    <a:pt x="1192530" y="1692910"/>
                    <a:pt x="1198880" y="1695450"/>
                    <a:pt x="1207770" y="1704340"/>
                  </a:cubicBezTo>
                  <a:cubicBezTo>
                    <a:pt x="1216660" y="1714500"/>
                    <a:pt x="1224280" y="1738630"/>
                    <a:pt x="1223010" y="1752600"/>
                  </a:cubicBezTo>
                  <a:cubicBezTo>
                    <a:pt x="1221740" y="1765300"/>
                    <a:pt x="1212850" y="1778000"/>
                    <a:pt x="1202690" y="1785620"/>
                  </a:cubicBezTo>
                  <a:cubicBezTo>
                    <a:pt x="1193800" y="1793240"/>
                    <a:pt x="1186180" y="1794510"/>
                    <a:pt x="1165860" y="1797050"/>
                  </a:cubicBezTo>
                  <a:cubicBezTo>
                    <a:pt x="1076960" y="1809750"/>
                    <a:pt x="551180" y="1802130"/>
                    <a:pt x="425450" y="1775460"/>
                  </a:cubicBezTo>
                  <a:cubicBezTo>
                    <a:pt x="381000" y="1765300"/>
                    <a:pt x="361950" y="1741170"/>
                    <a:pt x="337820" y="1737360"/>
                  </a:cubicBezTo>
                  <a:cubicBezTo>
                    <a:pt x="321310" y="1736090"/>
                    <a:pt x="307340" y="1744980"/>
                    <a:pt x="295910" y="1743710"/>
                  </a:cubicBezTo>
                  <a:cubicBezTo>
                    <a:pt x="285750" y="1742440"/>
                    <a:pt x="278130" y="1738630"/>
                    <a:pt x="270510" y="1731010"/>
                  </a:cubicBezTo>
                  <a:cubicBezTo>
                    <a:pt x="261620" y="1719580"/>
                    <a:pt x="248920" y="1695450"/>
                    <a:pt x="250190" y="1678940"/>
                  </a:cubicBezTo>
                  <a:cubicBezTo>
                    <a:pt x="252730" y="1662430"/>
                    <a:pt x="265430" y="1640840"/>
                    <a:pt x="281940" y="1629410"/>
                  </a:cubicBezTo>
                  <a:cubicBezTo>
                    <a:pt x="302260" y="1616710"/>
                    <a:pt x="328930" y="1617980"/>
                    <a:pt x="364490" y="1614170"/>
                  </a:cubicBezTo>
                  <a:cubicBezTo>
                    <a:pt x="429260" y="1609090"/>
                    <a:pt x="549910" y="1619250"/>
                    <a:pt x="642620" y="1615440"/>
                  </a:cubicBezTo>
                  <a:cubicBezTo>
                    <a:pt x="735330" y="1610360"/>
                    <a:pt x="816610" y="1595120"/>
                    <a:pt x="922020" y="1588770"/>
                  </a:cubicBezTo>
                  <a:cubicBezTo>
                    <a:pt x="1055370" y="1579880"/>
                    <a:pt x="1316990" y="1559560"/>
                    <a:pt x="1379220" y="1573530"/>
                  </a:cubicBezTo>
                  <a:cubicBezTo>
                    <a:pt x="1397000" y="1576070"/>
                    <a:pt x="1403350" y="1579880"/>
                    <a:pt x="1410970" y="1587500"/>
                  </a:cubicBezTo>
                  <a:cubicBezTo>
                    <a:pt x="1418590" y="1596390"/>
                    <a:pt x="1424940" y="1609090"/>
                    <a:pt x="1424940" y="1620520"/>
                  </a:cubicBezTo>
                  <a:cubicBezTo>
                    <a:pt x="1424940" y="1630680"/>
                    <a:pt x="1421130" y="1644650"/>
                    <a:pt x="1413510" y="1653540"/>
                  </a:cubicBezTo>
                  <a:cubicBezTo>
                    <a:pt x="1404620" y="1662430"/>
                    <a:pt x="1391920" y="1667510"/>
                    <a:pt x="1371600" y="1671320"/>
                  </a:cubicBezTo>
                  <a:cubicBezTo>
                    <a:pt x="1320800" y="1678940"/>
                    <a:pt x="1207770" y="1654810"/>
                    <a:pt x="1094740" y="1649730"/>
                  </a:cubicBezTo>
                  <a:cubicBezTo>
                    <a:pt x="918210" y="1639570"/>
                    <a:pt x="558800" y="1643380"/>
                    <a:pt x="419100" y="1629410"/>
                  </a:cubicBezTo>
                  <a:cubicBezTo>
                    <a:pt x="355600" y="1623060"/>
                    <a:pt x="308610" y="1628140"/>
                    <a:pt x="280670" y="1606550"/>
                  </a:cubicBezTo>
                  <a:cubicBezTo>
                    <a:pt x="260350" y="1591310"/>
                    <a:pt x="243840" y="1557020"/>
                    <a:pt x="250190" y="1537970"/>
                  </a:cubicBezTo>
                  <a:cubicBezTo>
                    <a:pt x="256540" y="1516380"/>
                    <a:pt x="288290" y="1499870"/>
                    <a:pt x="327660" y="1484630"/>
                  </a:cubicBezTo>
                  <a:cubicBezTo>
                    <a:pt x="407670" y="1452880"/>
                    <a:pt x="605790" y="1435100"/>
                    <a:pt x="734060" y="1419860"/>
                  </a:cubicBezTo>
                  <a:cubicBezTo>
                    <a:pt x="849630" y="1405890"/>
                    <a:pt x="988060" y="1397000"/>
                    <a:pt x="1064260" y="1394460"/>
                  </a:cubicBezTo>
                  <a:cubicBezTo>
                    <a:pt x="1104900" y="1393190"/>
                    <a:pt x="1134110" y="1385570"/>
                    <a:pt x="1156970" y="1393190"/>
                  </a:cubicBezTo>
                  <a:cubicBezTo>
                    <a:pt x="1170940" y="1398270"/>
                    <a:pt x="1182370" y="1409700"/>
                    <a:pt x="1189990" y="1419860"/>
                  </a:cubicBezTo>
                  <a:cubicBezTo>
                    <a:pt x="1195070" y="1427480"/>
                    <a:pt x="1198880" y="1436370"/>
                    <a:pt x="1197610" y="1446530"/>
                  </a:cubicBezTo>
                  <a:cubicBezTo>
                    <a:pt x="1197610" y="1460500"/>
                    <a:pt x="1187450" y="1485900"/>
                    <a:pt x="1176020" y="1496060"/>
                  </a:cubicBezTo>
                  <a:cubicBezTo>
                    <a:pt x="1165860" y="1504950"/>
                    <a:pt x="1158240" y="1506220"/>
                    <a:pt x="1136650" y="1508760"/>
                  </a:cubicBezTo>
                  <a:cubicBezTo>
                    <a:pt x="1047750" y="1516380"/>
                    <a:pt x="618490" y="1445260"/>
                    <a:pt x="454660" y="1414780"/>
                  </a:cubicBezTo>
                  <a:cubicBezTo>
                    <a:pt x="359410" y="1397000"/>
                    <a:pt x="267970" y="1386840"/>
                    <a:pt x="233680" y="1360170"/>
                  </a:cubicBezTo>
                  <a:cubicBezTo>
                    <a:pt x="217170" y="1350010"/>
                    <a:pt x="213360" y="1334770"/>
                    <a:pt x="209550" y="1322070"/>
                  </a:cubicBezTo>
                  <a:cubicBezTo>
                    <a:pt x="207010" y="1311910"/>
                    <a:pt x="208280" y="1300480"/>
                    <a:pt x="210820" y="1291590"/>
                  </a:cubicBezTo>
                  <a:cubicBezTo>
                    <a:pt x="214630" y="1281430"/>
                    <a:pt x="218440" y="1272540"/>
                    <a:pt x="227330" y="1264920"/>
                  </a:cubicBezTo>
                  <a:cubicBezTo>
                    <a:pt x="236220" y="1256030"/>
                    <a:pt x="246380" y="1250950"/>
                    <a:pt x="267970" y="1245870"/>
                  </a:cubicBezTo>
                  <a:cubicBezTo>
                    <a:pt x="337820" y="1230630"/>
                    <a:pt x="598170" y="1245870"/>
                    <a:pt x="725170" y="1239520"/>
                  </a:cubicBezTo>
                  <a:cubicBezTo>
                    <a:pt x="815340" y="1235710"/>
                    <a:pt x="909320" y="1211580"/>
                    <a:pt x="956310" y="1221740"/>
                  </a:cubicBezTo>
                  <a:cubicBezTo>
                    <a:pt x="979170" y="1225550"/>
                    <a:pt x="995680" y="1233170"/>
                    <a:pt x="1004570" y="1247140"/>
                  </a:cubicBezTo>
                  <a:cubicBezTo>
                    <a:pt x="1013460" y="1259840"/>
                    <a:pt x="1013460" y="1287780"/>
                    <a:pt x="1009650" y="1300480"/>
                  </a:cubicBezTo>
                  <a:cubicBezTo>
                    <a:pt x="1007110" y="1310640"/>
                    <a:pt x="1002030" y="1318260"/>
                    <a:pt x="993140" y="1323340"/>
                  </a:cubicBezTo>
                  <a:cubicBezTo>
                    <a:pt x="984250" y="1330960"/>
                    <a:pt x="975360" y="1334770"/>
                    <a:pt x="955040" y="1337310"/>
                  </a:cubicBezTo>
                  <a:cubicBezTo>
                    <a:pt x="895350" y="1347470"/>
                    <a:pt x="702310" y="1333500"/>
                    <a:pt x="585470" y="1320800"/>
                  </a:cubicBezTo>
                  <a:cubicBezTo>
                    <a:pt x="478790" y="1310640"/>
                    <a:pt x="331470" y="1296670"/>
                    <a:pt x="280670" y="1273810"/>
                  </a:cubicBezTo>
                  <a:cubicBezTo>
                    <a:pt x="261620" y="1264920"/>
                    <a:pt x="252730" y="1256030"/>
                    <a:pt x="245110" y="1243330"/>
                  </a:cubicBezTo>
                  <a:cubicBezTo>
                    <a:pt x="238760" y="1230630"/>
                    <a:pt x="236220" y="1211580"/>
                    <a:pt x="238760" y="1197610"/>
                  </a:cubicBezTo>
                  <a:cubicBezTo>
                    <a:pt x="242570" y="1183640"/>
                    <a:pt x="252730" y="1168400"/>
                    <a:pt x="265430" y="1158240"/>
                  </a:cubicBezTo>
                  <a:cubicBezTo>
                    <a:pt x="279400" y="1148080"/>
                    <a:pt x="292100" y="1146810"/>
                    <a:pt x="320040" y="1139190"/>
                  </a:cubicBezTo>
                  <a:cubicBezTo>
                    <a:pt x="397510" y="1120140"/>
                    <a:pt x="702310" y="1050290"/>
                    <a:pt x="773430" y="1069340"/>
                  </a:cubicBezTo>
                  <a:cubicBezTo>
                    <a:pt x="798830" y="1075690"/>
                    <a:pt x="811530" y="1090930"/>
                    <a:pt x="819150" y="1106170"/>
                  </a:cubicBezTo>
                  <a:cubicBezTo>
                    <a:pt x="825500" y="1118870"/>
                    <a:pt x="825500" y="1136650"/>
                    <a:pt x="821690" y="1150620"/>
                  </a:cubicBezTo>
                  <a:cubicBezTo>
                    <a:pt x="816610" y="1163320"/>
                    <a:pt x="805180" y="1178560"/>
                    <a:pt x="793750" y="1184910"/>
                  </a:cubicBezTo>
                  <a:cubicBezTo>
                    <a:pt x="781050" y="1192530"/>
                    <a:pt x="770890" y="1193800"/>
                    <a:pt x="749300" y="1192530"/>
                  </a:cubicBezTo>
                  <a:cubicBezTo>
                    <a:pt x="683260" y="1191260"/>
                    <a:pt x="378460" y="1155700"/>
                    <a:pt x="354330" y="1106170"/>
                  </a:cubicBezTo>
                  <a:cubicBezTo>
                    <a:pt x="342900" y="1082040"/>
                    <a:pt x="372110" y="1029970"/>
                    <a:pt x="398780" y="1017270"/>
                  </a:cubicBezTo>
                  <a:cubicBezTo>
                    <a:pt x="431800" y="1000760"/>
                    <a:pt x="488950" y="1046480"/>
                    <a:pt x="558800" y="1052830"/>
                  </a:cubicBezTo>
                  <a:cubicBezTo>
                    <a:pt x="684530" y="1065530"/>
                    <a:pt x="1031240" y="1021080"/>
                    <a:pt x="1099820" y="1041400"/>
                  </a:cubicBezTo>
                  <a:cubicBezTo>
                    <a:pt x="1118870" y="1046480"/>
                    <a:pt x="1125220" y="1052830"/>
                    <a:pt x="1131570" y="1062990"/>
                  </a:cubicBezTo>
                  <a:cubicBezTo>
                    <a:pt x="1139190" y="1073150"/>
                    <a:pt x="1143000" y="1088390"/>
                    <a:pt x="1141730" y="1099820"/>
                  </a:cubicBezTo>
                  <a:cubicBezTo>
                    <a:pt x="1139190" y="1113790"/>
                    <a:pt x="1125220" y="1134110"/>
                    <a:pt x="1112520" y="1141730"/>
                  </a:cubicBezTo>
                  <a:cubicBezTo>
                    <a:pt x="1102360" y="1148080"/>
                    <a:pt x="1093470" y="1148080"/>
                    <a:pt x="1074420" y="1146810"/>
                  </a:cubicBezTo>
                  <a:cubicBezTo>
                    <a:pt x="1012190" y="1143000"/>
                    <a:pt x="801370" y="1082040"/>
                    <a:pt x="673100" y="1040130"/>
                  </a:cubicBezTo>
                  <a:cubicBezTo>
                    <a:pt x="551180" y="1000760"/>
                    <a:pt x="373380" y="957580"/>
                    <a:pt x="323850" y="902970"/>
                  </a:cubicBezTo>
                  <a:cubicBezTo>
                    <a:pt x="299720" y="876300"/>
                    <a:pt x="299720" y="844550"/>
                    <a:pt x="299720" y="817880"/>
                  </a:cubicBezTo>
                  <a:cubicBezTo>
                    <a:pt x="299720" y="793750"/>
                    <a:pt x="309880" y="773430"/>
                    <a:pt x="321310" y="749300"/>
                  </a:cubicBezTo>
                  <a:cubicBezTo>
                    <a:pt x="337820" y="717550"/>
                    <a:pt x="365760" y="675640"/>
                    <a:pt x="396240" y="646430"/>
                  </a:cubicBezTo>
                  <a:cubicBezTo>
                    <a:pt x="426720" y="615950"/>
                    <a:pt x="467360" y="586740"/>
                    <a:pt x="505460" y="570230"/>
                  </a:cubicBezTo>
                  <a:cubicBezTo>
                    <a:pt x="538480" y="554990"/>
                    <a:pt x="572770" y="548640"/>
                    <a:pt x="608330" y="546100"/>
                  </a:cubicBezTo>
                  <a:cubicBezTo>
                    <a:pt x="646430" y="543560"/>
                    <a:pt x="701040" y="544830"/>
                    <a:pt x="723900" y="553720"/>
                  </a:cubicBezTo>
                  <a:cubicBezTo>
                    <a:pt x="735330" y="558800"/>
                    <a:pt x="740410" y="565150"/>
                    <a:pt x="746760" y="572770"/>
                  </a:cubicBezTo>
                  <a:cubicBezTo>
                    <a:pt x="753110" y="584200"/>
                    <a:pt x="759460" y="601980"/>
                    <a:pt x="758190" y="615950"/>
                  </a:cubicBezTo>
                  <a:cubicBezTo>
                    <a:pt x="755650" y="628650"/>
                    <a:pt x="746760" y="645160"/>
                    <a:pt x="737870" y="654050"/>
                  </a:cubicBezTo>
                  <a:cubicBezTo>
                    <a:pt x="731520" y="661670"/>
                    <a:pt x="726440" y="664210"/>
                    <a:pt x="712470" y="669290"/>
                  </a:cubicBezTo>
                  <a:cubicBezTo>
                    <a:pt x="662940" y="683260"/>
                    <a:pt x="430530" y="699770"/>
                    <a:pt x="353060" y="695960"/>
                  </a:cubicBezTo>
                  <a:cubicBezTo>
                    <a:pt x="314960" y="694690"/>
                    <a:pt x="283210" y="689610"/>
                    <a:pt x="269240" y="681990"/>
                  </a:cubicBezTo>
                  <a:cubicBezTo>
                    <a:pt x="264160" y="678180"/>
                    <a:pt x="262890" y="674370"/>
                    <a:pt x="260350" y="668020"/>
                  </a:cubicBezTo>
                  <a:cubicBezTo>
                    <a:pt x="256540" y="657860"/>
                    <a:pt x="251460" y="636270"/>
                    <a:pt x="255270" y="622300"/>
                  </a:cubicBezTo>
                  <a:cubicBezTo>
                    <a:pt x="257810" y="608330"/>
                    <a:pt x="267970" y="591820"/>
                    <a:pt x="280670" y="584200"/>
                  </a:cubicBezTo>
                  <a:cubicBezTo>
                    <a:pt x="295910" y="575310"/>
                    <a:pt x="321310" y="572770"/>
                    <a:pt x="341630" y="576580"/>
                  </a:cubicBezTo>
                  <a:cubicBezTo>
                    <a:pt x="367030" y="582930"/>
                    <a:pt x="387350" y="609600"/>
                    <a:pt x="420370" y="627380"/>
                  </a:cubicBezTo>
                  <a:cubicBezTo>
                    <a:pt x="469900" y="652780"/>
                    <a:pt x="589280" y="669290"/>
                    <a:pt x="615950" y="704850"/>
                  </a:cubicBezTo>
                  <a:cubicBezTo>
                    <a:pt x="633730" y="727710"/>
                    <a:pt x="636270" y="764540"/>
                    <a:pt x="624840" y="783590"/>
                  </a:cubicBezTo>
                  <a:cubicBezTo>
                    <a:pt x="612140" y="802640"/>
                    <a:pt x="572770" y="807720"/>
                    <a:pt x="535940" y="815340"/>
                  </a:cubicBezTo>
                  <a:cubicBezTo>
                    <a:pt x="476250" y="825500"/>
                    <a:pt x="334010" y="833120"/>
                    <a:pt x="293370" y="815340"/>
                  </a:cubicBezTo>
                  <a:cubicBezTo>
                    <a:pt x="276860" y="808990"/>
                    <a:pt x="269240" y="797560"/>
                    <a:pt x="264160" y="784860"/>
                  </a:cubicBezTo>
                  <a:cubicBezTo>
                    <a:pt x="259080" y="773430"/>
                    <a:pt x="259080" y="755650"/>
                    <a:pt x="262890" y="742950"/>
                  </a:cubicBezTo>
                  <a:cubicBezTo>
                    <a:pt x="266700" y="730250"/>
                    <a:pt x="278130" y="717550"/>
                    <a:pt x="289560" y="711200"/>
                  </a:cubicBezTo>
                  <a:cubicBezTo>
                    <a:pt x="300990" y="703580"/>
                    <a:pt x="314960" y="701040"/>
                    <a:pt x="331470" y="703580"/>
                  </a:cubicBezTo>
                  <a:cubicBezTo>
                    <a:pt x="358140" y="708660"/>
                    <a:pt x="394970" y="745490"/>
                    <a:pt x="429260" y="759460"/>
                  </a:cubicBezTo>
                  <a:cubicBezTo>
                    <a:pt x="462280" y="772160"/>
                    <a:pt x="490220" y="777240"/>
                    <a:pt x="534670" y="784860"/>
                  </a:cubicBezTo>
                  <a:cubicBezTo>
                    <a:pt x="601980" y="797560"/>
                    <a:pt x="718820" y="806450"/>
                    <a:pt x="800100" y="819150"/>
                  </a:cubicBezTo>
                  <a:cubicBezTo>
                    <a:pt x="868680" y="830580"/>
                    <a:pt x="943610" y="840740"/>
                    <a:pt x="988060" y="854710"/>
                  </a:cubicBezTo>
                  <a:cubicBezTo>
                    <a:pt x="1014730" y="862330"/>
                    <a:pt x="1021080" y="871220"/>
                    <a:pt x="1049020" y="878840"/>
                  </a:cubicBezTo>
                  <a:cubicBezTo>
                    <a:pt x="1107440" y="892810"/>
                    <a:pt x="1277620" y="886460"/>
                    <a:pt x="1325880" y="906780"/>
                  </a:cubicBezTo>
                  <a:cubicBezTo>
                    <a:pt x="1346200" y="915670"/>
                    <a:pt x="1357630" y="927100"/>
                    <a:pt x="1362710" y="941070"/>
                  </a:cubicBezTo>
                  <a:cubicBezTo>
                    <a:pt x="1367790" y="952500"/>
                    <a:pt x="1369060" y="967740"/>
                    <a:pt x="1362710" y="979170"/>
                  </a:cubicBezTo>
                  <a:cubicBezTo>
                    <a:pt x="1356360" y="993140"/>
                    <a:pt x="1342390" y="1004570"/>
                    <a:pt x="1311910" y="1014730"/>
                  </a:cubicBezTo>
                  <a:cubicBezTo>
                    <a:pt x="1178560" y="1056640"/>
                    <a:pt x="248920" y="1085850"/>
                    <a:pt x="129540" y="1032510"/>
                  </a:cubicBezTo>
                  <a:cubicBezTo>
                    <a:pt x="101600" y="1019810"/>
                    <a:pt x="92710" y="1002030"/>
                    <a:pt x="88900" y="986790"/>
                  </a:cubicBezTo>
                  <a:cubicBezTo>
                    <a:pt x="86360" y="974090"/>
                    <a:pt x="92710" y="960120"/>
                    <a:pt x="99060" y="949960"/>
                  </a:cubicBezTo>
                  <a:cubicBezTo>
                    <a:pt x="105410" y="939800"/>
                    <a:pt x="111760" y="934720"/>
                    <a:pt x="130810" y="928370"/>
                  </a:cubicBezTo>
                  <a:cubicBezTo>
                    <a:pt x="208280" y="905510"/>
                    <a:pt x="615950" y="927100"/>
                    <a:pt x="797560" y="938530"/>
                  </a:cubicBezTo>
                  <a:cubicBezTo>
                    <a:pt x="923290" y="946150"/>
                    <a:pt x="1068070" y="944880"/>
                    <a:pt x="1115060" y="974090"/>
                  </a:cubicBezTo>
                  <a:cubicBezTo>
                    <a:pt x="1134110" y="985520"/>
                    <a:pt x="1143000" y="1000760"/>
                    <a:pt x="1144270" y="1014730"/>
                  </a:cubicBezTo>
                  <a:cubicBezTo>
                    <a:pt x="1144270" y="1032510"/>
                    <a:pt x="1137920" y="1056640"/>
                    <a:pt x="1115060" y="1069340"/>
                  </a:cubicBezTo>
                  <a:cubicBezTo>
                    <a:pt x="1042670" y="1112520"/>
                    <a:pt x="570230" y="1087120"/>
                    <a:pt x="499110" y="1061720"/>
                  </a:cubicBezTo>
                  <a:cubicBezTo>
                    <a:pt x="481330" y="1056640"/>
                    <a:pt x="476250" y="1050290"/>
                    <a:pt x="469900" y="1041400"/>
                  </a:cubicBezTo>
                  <a:cubicBezTo>
                    <a:pt x="463550" y="1031240"/>
                    <a:pt x="461010" y="1017270"/>
                    <a:pt x="462280" y="1005840"/>
                  </a:cubicBezTo>
                  <a:cubicBezTo>
                    <a:pt x="464820" y="994410"/>
                    <a:pt x="472440" y="981710"/>
                    <a:pt x="480060" y="974090"/>
                  </a:cubicBezTo>
                  <a:cubicBezTo>
                    <a:pt x="488950" y="967740"/>
                    <a:pt x="495300" y="966470"/>
                    <a:pt x="514350" y="962660"/>
                  </a:cubicBezTo>
                  <a:cubicBezTo>
                    <a:pt x="622300" y="946150"/>
                    <a:pt x="1365250" y="970280"/>
                    <a:pt x="1593850" y="982980"/>
                  </a:cubicBezTo>
                  <a:cubicBezTo>
                    <a:pt x="1699260" y="989330"/>
                    <a:pt x="1786890" y="979170"/>
                    <a:pt x="1824990" y="1004570"/>
                  </a:cubicBezTo>
                  <a:cubicBezTo>
                    <a:pt x="1845310" y="1018540"/>
                    <a:pt x="1854200" y="1042670"/>
                    <a:pt x="1852930" y="1059180"/>
                  </a:cubicBezTo>
                  <a:cubicBezTo>
                    <a:pt x="1852930" y="1071880"/>
                    <a:pt x="1844040" y="1084580"/>
                    <a:pt x="1835150" y="1093470"/>
                  </a:cubicBezTo>
                  <a:cubicBezTo>
                    <a:pt x="1826260" y="1101090"/>
                    <a:pt x="1819910" y="1102360"/>
                    <a:pt x="1799590" y="1106170"/>
                  </a:cubicBezTo>
                  <a:cubicBezTo>
                    <a:pt x="1704340" y="1123950"/>
                    <a:pt x="1054100" y="1132840"/>
                    <a:pt x="958850" y="1102360"/>
                  </a:cubicBezTo>
                  <a:cubicBezTo>
                    <a:pt x="937260" y="1096010"/>
                    <a:pt x="930910" y="1089660"/>
                    <a:pt x="923290" y="1078230"/>
                  </a:cubicBezTo>
                  <a:cubicBezTo>
                    <a:pt x="914400" y="1066800"/>
                    <a:pt x="911860" y="1047750"/>
                    <a:pt x="911860" y="1035050"/>
                  </a:cubicBezTo>
                  <a:cubicBezTo>
                    <a:pt x="913130" y="1024890"/>
                    <a:pt x="916940" y="1014730"/>
                    <a:pt x="923290" y="1007110"/>
                  </a:cubicBezTo>
                  <a:cubicBezTo>
                    <a:pt x="930910" y="996950"/>
                    <a:pt x="939800" y="986790"/>
                    <a:pt x="958850" y="981710"/>
                  </a:cubicBezTo>
                  <a:cubicBezTo>
                    <a:pt x="1013460" y="966470"/>
                    <a:pt x="1182370" y="989330"/>
                    <a:pt x="1295400" y="998220"/>
                  </a:cubicBezTo>
                  <a:cubicBezTo>
                    <a:pt x="1410970" y="1008380"/>
                    <a:pt x="1526540" y="1031240"/>
                    <a:pt x="1643380" y="1038860"/>
                  </a:cubicBezTo>
                  <a:cubicBezTo>
                    <a:pt x="1761490" y="1046480"/>
                    <a:pt x="1861820" y="1045210"/>
                    <a:pt x="2000250" y="1043940"/>
                  </a:cubicBezTo>
                  <a:cubicBezTo>
                    <a:pt x="2192020" y="1042670"/>
                    <a:pt x="2496820" y="1033780"/>
                    <a:pt x="2684780" y="1023620"/>
                  </a:cubicBezTo>
                  <a:cubicBezTo>
                    <a:pt x="2816860" y="1016000"/>
                    <a:pt x="2891790" y="1002030"/>
                    <a:pt x="3022600" y="994410"/>
                  </a:cubicBezTo>
                  <a:cubicBezTo>
                    <a:pt x="3202940" y="982980"/>
                    <a:pt x="3590290" y="946150"/>
                    <a:pt x="3669030" y="966470"/>
                  </a:cubicBezTo>
                  <a:cubicBezTo>
                    <a:pt x="3688080" y="971550"/>
                    <a:pt x="3694430" y="977900"/>
                    <a:pt x="3700780" y="986790"/>
                  </a:cubicBezTo>
                  <a:cubicBezTo>
                    <a:pt x="3708400" y="996950"/>
                    <a:pt x="3712210" y="1012190"/>
                    <a:pt x="3712210" y="1024890"/>
                  </a:cubicBezTo>
                  <a:cubicBezTo>
                    <a:pt x="3710940" y="1036320"/>
                    <a:pt x="3704590" y="1050290"/>
                    <a:pt x="3695700" y="1059180"/>
                  </a:cubicBezTo>
                  <a:cubicBezTo>
                    <a:pt x="3686810" y="1066800"/>
                    <a:pt x="3676650" y="1071880"/>
                    <a:pt x="3660140" y="1074420"/>
                  </a:cubicBezTo>
                  <a:cubicBezTo>
                    <a:pt x="3629660" y="1078230"/>
                    <a:pt x="3594100" y="1064260"/>
                    <a:pt x="3522980" y="1060450"/>
                  </a:cubicBezTo>
                  <a:cubicBezTo>
                    <a:pt x="3284220" y="1050290"/>
                    <a:pt x="2244090" y="1089660"/>
                    <a:pt x="1955800" y="1071880"/>
                  </a:cubicBezTo>
                  <a:cubicBezTo>
                    <a:pt x="1845310" y="1064260"/>
                    <a:pt x="1766570" y="1065530"/>
                    <a:pt x="1728470" y="1041400"/>
                  </a:cubicBezTo>
                  <a:cubicBezTo>
                    <a:pt x="1709420" y="1029970"/>
                    <a:pt x="1700530" y="1012190"/>
                    <a:pt x="1697990" y="998220"/>
                  </a:cubicBezTo>
                  <a:cubicBezTo>
                    <a:pt x="1695450" y="985520"/>
                    <a:pt x="1699260" y="969010"/>
                    <a:pt x="1706880" y="958850"/>
                  </a:cubicBezTo>
                  <a:cubicBezTo>
                    <a:pt x="1715770" y="946150"/>
                    <a:pt x="1731010" y="939800"/>
                    <a:pt x="1753870" y="933450"/>
                  </a:cubicBezTo>
                  <a:cubicBezTo>
                    <a:pt x="1799590" y="922020"/>
                    <a:pt x="1882140" y="938530"/>
                    <a:pt x="1977390" y="933450"/>
                  </a:cubicBezTo>
                  <a:cubicBezTo>
                    <a:pt x="2145030" y="924560"/>
                    <a:pt x="2452370" y="877570"/>
                    <a:pt x="2669540" y="858520"/>
                  </a:cubicBezTo>
                  <a:cubicBezTo>
                    <a:pt x="2861310" y="840740"/>
                    <a:pt x="3027680" y="829310"/>
                    <a:pt x="3213100" y="819150"/>
                  </a:cubicBezTo>
                  <a:cubicBezTo>
                    <a:pt x="3404870" y="810260"/>
                    <a:pt x="3736340" y="772160"/>
                    <a:pt x="3801110" y="800100"/>
                  </a:cubicBezTo>
                  <a:cubicBezTo>
                    <a:pt x="3816350" y="807720"/>
                    <a:pt x="3820160" y="817880"/>
                    <a:pt x="3823970" y="829310"/>
                  </a:cubicBezTo>
                  <a:cubicBezTo>
                    <a:pt x="3827780" y="839470"/>
                    <a:pt x="3829050" y="854710"/>
                    <a:pt x="3823970" y="864870"/>
                  </a:cubicBezTo>
                  <a:cubicBezTo>
                    <a:pt x="3816350" y="878840"/>
                    <a:pt x="3803650" y="889000"/>
                    <a:pt x="3774440" y="897890"/>
                  </a:cubicBezTo>
                  <a:cubicBezTo>
                    <a:pt x="3658870" y="928370"/>
                    <a:pt x="3197860" y="863600"/>
                    <a:pt x="2835910" y="852170"/>
                  </a:cubicBezTo>
                  <a:cubicBezTo>
                    <a:pt x="2336800" y="836930"/>
                    <a:pt x="1201420" y="858520"/>
                    <a:pt x="1060450" y="828040"/>
                  </a:cubicBezTo>
                  <a:cubicBezTo>
                    <a:pt x="1040130" y="822960"/>
                    <a:pt x="1035050" y="821690"/>
                    <a:pt x="1026160" y="812800"/>
                  </a:cubicBezTo>
                  <a:cubicBezTo>
                    <a:pt x="1018540" y="805180"/>
                    <a:pt x="1012190" y="791210"/>
                    <a:pt x="1010920" y="779780"/>
                  </a:cubicBezTo>
                  <a:cubicBezTo>
                    <a:pt x="1010920" y="768350"/>
                    <a:pt x="1014730" y="754380"/>
                    <a:pt x="1022350" y="745490"/>
                  </a:cubicBezTo>
                  <a:cubicBezTo>
                    <a:pt x="1028700" y="735330"/>
                    <a:pt x="1036320" y="730250"/>
                    <a:pt x="1052830" y="726440"/>
                  </a:cubicBezTo>
                  <a:cubicBezTo>
                    <a:pt x="1106170" y="712470"/>
                    <a:pt x="1259840" y="728980"/>
                    <a:pt x="1398270" y="740410"/>
                  </a:cubicBezTo>
                  <a:cubicBezTo>
                    <a:pt x="1610360" y="755650"/>
                    <a:pt x="1924050" y="831850"/>
                    <a:pt x="2199640" y="829310"/>
                  </a:cubicBezTo>
                  <a:cubicBezTo>
                    <a:pt x="2491740" y="826770"/>
                    <a:pt x="2795270" y="762000"/>
                    <a:pt x="3102610" y="711200"/>
                  </a:cubicBezTo>
                  <a:cubicBezTo>
                    <a:pt x="3429000" y="656590"/>
                    <a:pt x="4001770" y="502920"/>
                    <a:pt x="4104640" y="509270"/>
                  </a:cubicBezTo>
                  <a:cubicBezTo>
                    <a:pt x="4123690" y="510540"/>
                    <a:pt x="4130040" y="514350"/>
                    <a:pt x="4137660" y="520700"/>
                  </a:cubicBezTo>
                  <a:cubicBezTo>
                    <a:pt x="4146550" y="528320"/>
                    <a:pt x="4154170" y="541020"/>
                    <a:pt x="4155440" y="551180"/>
                  </a:cubicBezTo>
                  <a:cubicBezTo>
                    <a:pt x="4157980" y="562610"/>
                    <a:pt x="4155440" y="576580"/>
                    <a:pt x="4149090" y="586740"/>
                  </a:cubicBezTo>
                  <a:cubicBezTo>
                    <a:pt x="4140200" y="596900"/>
                    <a:pt x="4131310" y="601980"/>
                    <a:pt x="4108450" y="609600"/>
                  </a:cubicBezTo>
                  <a:cubicBezTo>
                    <a:pt x="4017010" y="636270"/>
                    <a:pt x="3615690" y="643890"/>
                    <a:pt x="3385820" y="645160"/>
                  </a:cubicBezTo>
                  <a:cubicBezTo>
                    <a:pt x="3177540" y="646430"/>
                    <a:pt x="2861310" y="642620"/>
                    <a:pt x="2788920" y="622300"/>
                  </a:cubicBezTo>
                  <a:cubicBezTo>
                    <a:pt x="2772410" y="617220"/>
                    <a:pt x="2766060" y="614680"/>
                    <a:pt x="2759710" y="605790"/>
                  </a:cubicBezTo>
                  <a:cubicBezTo>
                    <a:pt x="2752090" y="598170"/>
                    <a:pt x="2747010" y="584200"/>
                    <a:pt x="2748280" y="572770"/>
                  </a:cubicBezTo>
                  <a:cubicBezTo>
                    <a:pt x="2748280" y="562610"/>
                    <a:pt x="2753360" y="549910"/>
                    <a:pt x="2760980" y="541020"/>
                  </a:cubicBezTo>
                  <a:cubicBezTo>
                    <a:pt x="2768600" y="533400"/>
                    <a:pt x="2774950" y="530860"/>
                    <a:pt x="2791460" y="527050"/>
                  </a:cubicBezTo>
                  <a:cubicBezTo>
                    <a:pt x="2860040" y="508000"/>
                    <a:pt x="3128010" y="486410"/>
                    <a:pt x="3314700" y="477520"/>
                  </a:cubicBezTo>
                  <a:cubicBezTo>
                    <a:pt x="3528060" y="467360"/>
                    <a:pt x="3923030" y="450850"/>
                    <a:pt x="4001770" y="474980"/>
                  </a:cubicBezTo>
                  <a:cubicBezTo>
                    <a:pt x="4020820" y="481330"/>
                    <a:pt x="4025900" y="487680"/>
                    <a:pt x="4032250" y="496570"/>
                  </a:cubicBezTo>
                  <a:cubicBezTo>
                    <a:pt x="4038600" y="506730"/>
                    <a:pt x="4042410" y="521970"/>
                    <a:pt x="4041140" y="533400"/>
                  </a:cubicBezTo>
                  <a:cubicBezTo>
                    <a:pt x="4038600" y="544830"/>
                    <a:pt x="4032250" y="558800"/>
                    <a:pt x="4023360" y="565150"/>
                  </a:cubicBezTo>
                  <a:cubicBezTo>
                    <a:pt x="4014470" y="572770"/>
                    <a:pt x="4008120" y="575310"/>
                    <a:pt x="3987800" y="577850"/>
                  </a:cubicBezTo>
                  <a:cubicBezTo>
                    <a:pt x="3891280" y="594360"/>
                    <a:pt x="3347720" y="579120"/>
                    <a:pt x="3116580" y="563880"/>
                  </a:cubicBezTo>
                  <a:cubicBezTo>
                    <a:pt x="2964180" y="554990"/>
                    <a:pt x="2792730" y="546100"/>
                    <a:pt x="2736850" y="523240"/>
                  </a:cubicBezTo>
                  <a:cubicBezTo>
                    <a:pt x="2720340" y="516890"/>
                    <a:pt x="2712720" y="510540"/>
                    <a:pt x="2706370" y="500380"/>
                  </a:cubicBezTo>
                  <a:cubicBezTo>
                    <a:pt x="2700020" y="490220"/>
                    <a:pt x="2694940" y="474980"/>
                    <a:pt x="2698750" y="462280"/>
                  </a:cubicBezTo>
                  <a:cubicBezTo>
                    <a:pt x="2705100" y="443230"/>
                    <a:pt x="2722880" y="421640"/>
                    <a:pt x="2754630" y="403860"/>
                  </a:cubicBezTo>
                  <a:cubicBezTo>
                    <a:pt x="2828290" y="361950"/>
                    <a:pt x="3125470" y="298450"/>
                    <a:pt x="3185160" y="309880"/>
                  </a:cubicBezTo>
                  <a:cubicBezTo>
                    <a:pt x="3202940" y="313690"/>
                    <a:pt x="3209290" y="322580"/>
                    <a:pt x="3215640" y="331470"/>
                  </a:cubicBezTo>
                  <a:cubicBezTo>
                    <a:pt x="3221990" y="341630"/>
                    <a:pt x="3225800" y="356870"/>
                    <a:pt x="3224530" y="368300"/>
                  </a:cubicBezTo>
                  <a:cubicBezTo>
                    <a:pt x="3223260" y="379730"/>
                    <a:pt x="3215640" y="393700"/>
                    <a:pt x="3208020" y="401320"/>
                  </a:cubicBezTo>
                  <a:cubicBezTo>
                    <a:pt x="3199130" y="408940"/>
                    <a:pt x="3192780" y="410210"/>
                    <a:pt x="3172460" y="414020"/>
                  </a:cubicBezTo>
                  <a:cubicBezTo>
                    <a:pt x="3041650" y="436880"/>
                    <a:pt x="1927860" y="415290"/>
                    <a:pt x="1687830" y="401320"/>
                  </a:cubicBezTo>
                  <a:cubicBezTo>
                    <a:pt x="1610360" y="397510"/>
                    <a:pt x="1593850" y="396240"/>
                    <a:pt x="1535430" y="386080"/>
                  </a:cubicBezTo>
                  <a:cubicBezTo>
                    <a:pt x="1449070" y="370840"/>
                    <a:pt x="1270000" y="335280"/>
                    <a:pt x="1224280" y="308610"/>
                  </a:cubicBezTo>
                  <a:cubicBezTo>
                    <a:pt x="1207770" y="298450"/>
                    <a:pt x="1202690" y="289560"/>
                    <a:pt x="1197610" y="278130"/>
                  </a:cubicBezTo>
                  <a:cubicBezTo>
                    <a:pt x="1193800" y="266700"/>
                    <a:pt x="1191260" y="250190"/>
                    <a:pt x="1197610" y="238760"/>
                  </a:cubicBezTo>
                  <a:cubicBezTo>
                    <a:pt x="1205230" y="223520"/>
                    <a:pt x="1220470" y="210820"/>
                    <a:pt x="1250950" y="201930"/>
                  </a:cubicBezTo>
                  <a:cubicBezTo>
                    <a:pt x="1360170" y="170180"/>
                    <a:pt x="1925320" y="220980"/>
                    <a:pt x="2089150" y="234950"/>
                  </a:cubicBezTo>
                  <a:cubicBezTo>
                    <a:pt x="2157730" y="241300"/>
                    <a:pt x="2188210" y="243840"/>
                    <a:pt x="2232660" y="254000"/>
                  </a:cubicBezTo>
                  <a:cubicBezTo>
                    <a:pt x="2272030" y="264160"/>
                    <a:pt x="2325370" y="276860"/>
                    <a:pt x="2343150" y="294640"/>
                  </a:cubicBezTo>
                  <a:cubicBezTo>
                    <a:pt x="2353310" y="304800"/>
                    <a:pt x="2357120" y="317500"/>
                    <a:pt x="2355850" y="328930"/>
                  </a:cubicBezTo>
                  <a:cubicBezTo>
                    <a:pt x="2354580" y="342900"/>
                    <a:pt x="2346960" y="360680"/>
                    <a:pt x="2331720" y="370840"/>
                  </a:cubicBezTo>
                  <a:cubicBezTo>
                    <a:pt x="2306320" y="389890"/>
                    <a:pt x="2261870" y="388620"/>
                    <a:pt x="2189480" y="396240"/>
                  </a:cubicBezTo>
                  <a:cubicBezTo>
                    <a:pt x="1959610" y="420370"/>
                    <a:pt x="864870" y="483870"/>
                    <a:pt x="755650" y="458470"/>
                  </a:cubicBezTo>
                  <a:cubicBezTo>
                    <a:pt x="740410" y="455930"/>
                    <a:pt x="737870" y="452120"/>
                    <a:pt x="731520" y="445770"/>
                  </a:cubicBezTo>
                  <a:cubicBezTo>
                    <a:pt x="722630" y="438150"/>
                    <a:pt x="713740" y="422910"/>
                    <a:pt x="712470" y="410210"/>
                  </a:cubicBezTo>
                  <a:cubicBezTo>
                    <a:pt x="711200" y="397510"/>
                    <a:pt x="715010" y="381000"/>
                    <a:pt x="722630" y="369570"/>
                  </a:cubicBezTo>
                  <a:cubicBezTo>
                    <a:pt x="728980" y="359410"/>
                    <a:pt x="735330" y="353060"/>
                    <a:pt x="755650" y="346710"/>
                  </a:cubicBezTo>
                  <a:cubicBezTo>
                    <a:pt x="836930" y="321310"/>
                    <a:pt x="1353820" y="331470"/>
                    <a:pt x="1437640" y="347980"/>
                  </a:cubicBezTo>
                  <a:cubicBezTo>
                    <a:pt x="1456690" y="351790"/>
                    <a:pt x="1464310" y="353060"/>
                    <a:pt x="1471930" y="361950"/>
                  </a:cubicBezTo>
                  <a:cubicBezTo>
                    <a:pt x="1482090" y="372110"/>
                    <a:pt x="1490980" y="394970"/>
                    <a:pt x="1489710" y="408940"/>
                  </a:cubicBezTo>
                  <a:cubicBezTo>
                    <a:pt x="1487170" y="424180"/>
                    <a:pt x="1478280" y="440690"/>
                    <a:pt x="1460500" y="449580"/>
                  </a:cubicBezTo>
                  <a:cubicBezTo>
                    <a:pt x="1424940" y="468630"/>
                    <a:pt x="1347470" y="455930"/>
                    <a:pt x="1258570" y="452120"/>
                  </a:cubicBezTo>
                  <a:cubicBezTo>
                    <a:pt x="1085850" y="444500"/>
                    <a:pt x="678180" y="403860"/>
                    <a:pt x="495300" y="378460"/>
                  </a:cubicBezTo>
                  <a:cubicBezTo>
                    <a:pt x="392430" y="364490"/>
                    <a:pt x="292100" y="353060"/>
                    <a:pt x="252730" y="336550"/>
                  </a:cubicBezTo>
                  <a:cubicBezTo>
                    <a:pt x="238760" y="330200"/>
                    <a:pt x="233680" y="326390"/>
                    <a:pt x="226060" y="317500"/>
                  </a:cubicBezTo>
                  <a:cubicBezTo>
                    <a:pt x="218440" y="306070"/>
                    <a:pt x="210820" y="285750"/>
                    <a:pt x="209550" y="271780"/>
                  </a:cubicBezTo>
                  <a:cubicBezTo>
                    <a:pt x="209550" y="260350"/>
                    <a:pt x="212090" y="248920"/>
                    <a:pt x="218440" y="240030"/>
                  </a:cubicBezTo>
                  <a:cubicBezTo>
                    <a:pt x="226060" y="227330"/>
                    <a:pt x="234950" y="217170"/>
                    <a:pt x="255270" y="208280"/>
                  </a:cubicBezTo>
                  <a:cubicBezTo>
                    <a:pt x="309880" y="184150"/>
                    <a:pt x="533400" y="162560"/>
                    <a:pt x="591820" y="173990"/>
                  </a:cubicBezTo>
                  <a:cubicBezTo>
                    <a:pt x="614680" y="177800"/>
                    <a:pt x="624840" y="185420"/>
                    <a:pt x="636270" y="196850"/>
                  </a:cubicBezTo>
                  <a:cubicBezTo>
                    <a:pt x="646430" y="208280"/>
                    <a:pt x="652780" y="227330"/>
                    <a:pt x="652780" y="242570"/>
                  </a:cubicBezTo>
                  <a:cubicBezTo>
                    <a:pt x="652780" y="257810"/>
                    <a:pt x="646430" y="278130"/>
                    <a:pt x="636270" y="289560"/>
                  </a:cubicBezTo>
                  <a:cubicBezTo>
                    <a:pt x="626110" y="300990"/>
                    <a:pt x="613410" y="308610"/>
                    <a:pt x="591820" y="312420"/>
                  </a:cubicBezTo>
                  <a:cubicBezTo>
                    <a:pt x="544830" y="320040"/>
                    <a:pt x="405130" y="289560"/>
                    <a:pt x="353060" y="271780"/>
                  </a:cubicBezTo>
                  <a:cubicBezTo>
                    <a:pt x="325120" y="262890"/>
                    <a:pt x="312420" y="245110"/>
                    <a:pt x="293370" y="241300"/>
                  </a:cubicBezTo>
                  <a:cubicBezTo>
                    <a:pt x="276860" y="237490"/>
                    <a:pt x="259080" y="248920"/>
                    <a:pt x="245110" y="245110"/>
                  </a:cubicBezTo>
                  <a:cubicBezTo>
                    <a:pt x="231140" y="240030"/>
                    <a:pt x="214630" y="226060"/>
                    <a:pt x="207010" y="215900"/>
                  </a:cubicBezTo>
                  <a:cubicBezTo>
                    <a:pt x="199390" y="205740"/>
                    <a:pt x="196850" y="195580"/>
                    <a:pt x="196850" y="184150"/>
                  </a:cubicBezTo>
                  <a:cubicBezTo>
                    <a:pt x="195580" y="170180"/>
                    <a:pt x="201930" y="149860"/>
                    <a:pt x="209550" y="138430"/>
                  </a:cubicBezTo>
                  <a:cubicBezTo>
                    <a:pt x="215900" y="128270"/>
                    <a:pt x="222250" y="124460"/>
                    <a:pt x="234950" y="118110"/>
                  </a:cubicBezTo>
                  <a:cubicBezTo>
                    <a:pt x="262890" y="104140"/>
                    <a:pt x="328930" y="85090"/>
                    <a:pt x="378460" y="78740"/>
                  </a:cubicBezTo>
                  <a:cubicBezTo>
                    <a:pt x="430530" y="71120"/>
                    <a:pt x="478790" y="82550"/>
                    <a:pt x="535940" y="76200"/>
                  </a:cubicBezTo>
                  <a:cubicBezTo>
                    <a:pt x="610870" y="68580"/>
                    <a:pt x="737870" y="16510"/>
                    <a:pt x="789940" y="22860"/>
                  </a:cubicBezTo>
                  <a:cubicBezTo>
                    <a:pt x="814070" y="26670"/>
                    <a:pt x="831850" y="38100"/>
                    <a:pt x="842010" y="50800"/>
                  </a:cubicBezTo>
                  <a:cubicBezTo>
                    <a:pt x="850900" y="62230"/>
                    <a:pt x="854710" y="81280"/>
                    <a:pt x="853440" y="95250"/>
                  </a:cubicBezTo>
                  <a:cubicBezTo>
                    <a:pt x="850900" y="109220"/>
                    <a:pt x="843280" y="125730"/>
                    <a:pt x="831850" y="135890"/>
                  </a:cubicBezTo>
                  <a:cubicBezTo>
                    <a:pt x="819150" y="147320"/>
                    <a:pt x="803910" y="152400"/>
                    <a:pt x="775970" y="156210"/>
                  </a:cubicBezTo>
                  <a:cubicBezTo>
                    <a:pt x="697230" y="168910"/>
                    <a:pt x="407670" y="147320"/>
                    <a:pt x="318770" y="137160"/>
                  </a:cubicBezTo>
                  <a:cubicBezTo>
                    <a:pt x="280670" y="132080"/>
                    <a:pt x="259080" y="132080"/>
                    <a:pt x="238760" y="120650"/>
                  </a:cubicBezTo>
                  <a:cubicBezTo>
                    <a:pt x="222250" y="110490"/>
                    <a:pt x="205740" y="91440"/>
                    <a:pt x="201930" y="73660"/>
                  </a:cubicBezTo>
                  <a:cubicBezTo>
                    <a:pt x="199390" y="57150"/>
                    <a:pt x="207010" y="30480"/>
                    <a:pt x="219710" y="17780"/>
                  </a:cubicBezTo>
                  <a:cubicBezTo>
                    <a:pt x="232410" y="5080"/>
                    <a:pt x="275590" y="0"/>
                    <a:pt x="275590" y="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4" name="TextBox 234"/>
          <p:cNvSpPr txBox="1"/>
          <p:nvPr/>
        </p:nvSpPr>
        <p:spPr>
          <a:xfrm>
            <a:off x="7204291" y="4902662"/>
            <a:ext cx="236813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20</a:t>
            </a:r>
          </a:p>
        </p:txBody>
      </p:sp>
      <p:sp>
        <p:nvSpPr>
          <p:cNvPr id="235" name="TextBox 235"/>
          <p:cNvSpPr txBox="1"/>
          <p:nvPr/>
        </p:nvSpPr>
        <p:spPr>
          <a:xfrm>
            <a:off x="7200606" y="5501010"/>
            <a:ext cx="237004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30</a:t>
            </a:r>
          </a:p>
        </p:txBody>
      </p:sp>
      <p:sp>
        <p:nvSpPr>
          <p:cNvPr id="236" name="TextBox 236"/>
          <p:cNvSpPr txBox="1"/>
          <p:nvPr/>
        </p:nvSpPr>
        <p:spPr>
          <a:xfrm>
            <a:off x="7204291" y="6103942"/>
            <a:ext cx="217659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40</a:t>
            </a:r>
          </a:p>
        </p:txBody>
      </p:sp>
      <p:sp>
        <p:nvSpPr>
          <p:cNvPr id="237" name="TextBox 237"/>
          <p:cNvSpPr txBox="1"/>
          <p:nvPr/>
        </p:nvSpPr>
        <p:spPr>
          <a:xfrm>
            <a:off x="7340910" y="4025122"/>
            <a:ext cx="45723" cy="13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"/>
              </a:lnSpc>
            </a:pPr>
            <a:r>
              <a:rPr lang="en-US" sz="800">
                <a:solidFill>
                  <a:srgbClr val="3C2115"/>
                </a:solidFill>
                <a:latin typeface="Nunito 1"/>
              </a:rPr>
              <a:t>5</a:t>
            </a:r>
          </a:p>
        </p:txBody>
      </p:sp>
      <p:sp>
        <p:nvSpPr>
          <p:cNvPr id="238" name="TextBox 238"/>
          <p:cNvSpPr txBox="1"/>
          <p:nvPr/>
        </p:nvSpPr>
        <p:spPr>
          <a:xfrm>
            <a:off x="7250793" y="4620723"/>
            <a:ext cx="152400" cy="139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</a:pPr>
            <a:r>
              <a:rPr lang="en-US" sz="900">
                <a:solidFill>
                  <a:srgbClr val="3C2115"/>
                </a:solidFill>
                <a:latin typeface="Nunito 1"/>
              </a:rPr>
              <a:t>15</a:t>
            </a:r>
          </a:p>
        </p:txBody>
      </p:sp>
      <p:sp>
        <p:nvSpPr>
          <p:cNvPr id="239" name="TextBox 239"/>
          <p:cNvSpPr txBox="1"/>
          <p:nvPr/>
        </p:nvSpPr>
        <p:spPr>
          <a:xfrm>
            <a:off x="7261415" y="5231313"/>
            <a:ext cx="122566" cy="13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"/>
              </a:lnSpc>
            </a:pPr>
            <a:r>
              <a:rPr lang="en-US" sz="800">
                <a:solidFill>
                  <a:srgbClr val="3C2115"/>
                </a:solidFill>
                <a:latin typeface="Nunito 1"/>
              </a:rPr>
              <a:t>25</a:t>
            </a:r>
          </a:p>
        </p:txBody>
      </p:sp>
      <p:sp>
        <p:nvSpPr>
          <p:cNvPr id="240" name="TextBox 240"/>
          <p:cNvSpPr txBox="1"/>
          <p:nvPr/>
        </p:nvSpPr>
        <p:spPr>
          <a:xfrm>
            <a:off x="7249078" y="5822954"/>
            <a:ext cx="152209" cy="13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"/>
              </a:lnSpc>
            </a:pPr>
            <a:r>
              <a:rPr lang="en-US" sz="800">
                <a:solidFill>
                  <a:srgbClr val="3C2115"/>
                </a:solidFill>
                <a:latin typeface="Nunito 1"/>
              </a:rPr>
              <a:t>35</a:t>
            </a:r>
          </a:p>
        </p:txBody>
      </p:sp>
      <p:sp>
        <p:nvSpPr>
          <p:cNvPr id="241" name="TextBox 241"/>
          <p:cNvSpPr txBox="1"/>
          <p:nvPr/>
        </p:nvSpPr>
        <p:spPr>
          <a:xfrm>
            <a:off x="7184756" y="4290576"/>
            <a:ext cx="237004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10</a:t>
            </a:r>
          </a:p>
        </p:txBody>
      </p:sp>
      <p:grpSp>
        <p:nvGrpSpPr>
          <p:cNvPr id="242" name="Group 242"/>
          <p:cNvGrpSpPr/>
          <p:nvPr/>
        </p:nvGrpSpPr>
        <p:grpSpPr>
          <a:xfrm>
            <a:off x="9517743" y="4161795"/>
            <a:ext cx="2065973" cy="326708"/>
            <a:chOff x="0" y="0"/>
            <a:chExt cx="2754630" cy="435610"/>
          </a:xfrm>
        </p:grpSpPr>
        <p:sp>
          <p:nvSpPr>
            <p:cNvPr id="243" name="Freeform 243"/>
            <p:cNvSpPr/>
            <p:nvPr/>
          </p:nvSpPr>
          <p:spPr>
            <a:xfrm>
              <a:off x="49530" y="50800"/>
              <a:ext cx="2656840" cy="337820"/>
            </a:xfrm>
            <a:custGeom>
              <a:avLst/>
              <a:gdLst/>
              <a:ahLst/>
              <a:cxnLst/>
              <a:rect l="l" t="t" r="r" b="b"/>
              <a:pathLst>
                <a:path w="2656840" h="337820">
                  <a:moveTo>
                    <a:pt x="923290" y="0"/>
                  </a:moveTo>
                  <a:cubicBezTo>
                    <a:pt x="1684020" y="53340"/>
                    <a:pt x="2487930" y="34290"/>
                    <a:pt x="2603500" y="57150"/>
                  </a:cubicBezTo>
                  <a:cubicBezTo>
                    <a:pt x="2623820" y="60960"/>
                    <a:pt x="2628900" y="62230"/>
                    <a:pt x="2637790" y="69850"/>
                  </a:cubicBezTo>
                  <a:cubicBezTo>
                    <a:pt x="2645410" y="77470"/>
                    <a:pt x="2653030" y="91440"/>
                    <a:pt x="2654300" y="102870"/>
                  </a:cubicBezTo>
                  <a:cubicBezTo>
                    <a:pt x="2655570" y="113030"/>
                    <a:pt x="2651760" y="128270"/>
                    <a:pt x="2644140" y="137160"/>
                  </a:cubicBezTo>
                  <a:cubicBezTo>
                    <a:pt x="2637790" y="146050"/>
                    <a:pt x="2631440" y="152400"/>
                    <a:pt x="2614930" y="157480"/>
                  </a:cubicBezTo>
                  <a:cubicBezTo>
                    <a:pt x="2555240" y="176530"/>
                    <a:pt x="2358390" y="156210"/>
                    <a:pt x="2176780" y="166370"/>
                  </a:cubicBezTo>
                  <a:cubicBezTo>
                    <a:pt x="1877060" y="181610"/>
                    <a:pt x="1103630" y="276860"/>
                    <a:pt x="988060" y="265430"/>
                  </a:cubicBezTo>
                  <a:cubicBezTo>
                    <a:pt x="969010" y="262890"/>
                    <a:pt x="962660" y="261620"/>
                    <a:pt x="953770" y="255270"/>
                  </a:cubicBezTo>
                  <a:cubicBezTo>
                    <a:pt x="944880" y="248920"/>
                    <a:pt x="937260" y="236220"/>
                    <a:pt x="934720" y="226060"/>
                  </a:cubicBezTo>
                  <a:cubicBezTo>
                    <a:pt x="933450" y="214630"/>
                    <a:pt x="934720" y="200660"/>
                    <a:pt x="941070" y="190500"/>
                  </a:cubicBezTo>
                  <a:cubicBezTo>
                    <a:pt x="947420" y="179070"/>
                    <a:pt x="963930" y="167640"/>
                    <a:pt x="980440" y="165100"/>
                  </a:cubicBezTo>
                  <a:cubicBezTo>
                    <a:pt x="1000760" y="162560"/>
                    <a:pt x="1029970" y="184150"/>
                    <a:pt x="1057910" y="189230"/>
                  </a:cubicBezTo>
                  <a:cubicBezTo>
                    <a:pt x="1092200" y="194310"/>
                    <a:pt x="1117600" y="193040"/>
                    <a:pt x="1169670" y="195580"/>
                  </a:cubicBezTo>
                  <a:cubicBezTo>
                    <a:pt x="1286510" y="200660"/>
                    <a:pt x="1670050" y="170180"/>
                    <a:pt x="1744980" y="204470"/>
                  </a:cubicBezTo>
                  <a:cubicBezTo>
                    <a:pt x="1769110" y="215900"/>
                    <a:pt x="1778000" y="232410"/>
                    <a:pt x="1781810" y="246380"/>
                  </a:cubicBezTo>
                  <a:cubicBezTo>
                    <a:pt x="1784350" y="257810"/>
                    <a:pt x="1779270" y="271780"/>
                    <a:pt x="1772920" y="280670"/>
                  </a:cubicBezTo>
                  <a:cubicBezTo>
                    <a:pt x="1766570" y="288290"/>
                    <a:pt x="1762760" y="293370"/>
                    <a:pt x="1744980" y="299720"/>
                  </a:cubicBezTo>
                  <a:cubicBezTo>
                    <a:pt x="1630680" y="336550"/>
                    <a:pt x="676910" y="337820"/>
                    <a:pt x="375920" y="334010"/>
                  </a:cubicBezTo>
                  <a:cubicBezTo>
                    <a:pt x="228600" y="331470"/>
                    <a:pt x="97790" y="327660"/>
                    <a:pt x="46990" y="316230"/>
                  </a:cubicBezTo>
                  <a:cubicBezTo>
                    <a:pt x="31750" y="312420"/>
                    <a:pt x="25400" y="311150"/>
                    <a:pt x="17780" y="304800"/>
                  </a:cubicBezTo>
                  <a:cubicBezTo>
                    <a:pt x="10160" y="298450"/>
                    <a:pt x="3810" y="288290"/>
                    <a:pt x="2540" y="278130"/>
                  </a:cubicBezTo>
                  <a:cubicBezTo>
                    <a:pt x="0" y="265430"/>
                    <a:pt x="6350" y="242570"/>
                    <a:pt x="13970" y="232410"/>
                  </a:cubicBezTo>
                  <a:cubicBezTo>
                    <a:pt x="21590" y="224790"/>
                    <a:pt x="31750" y="219710"/>
                    <a:pt x="41910" y="218440"/>
                  </a:cubicBezTo>
                  <a:cubicBezTo>
                    <a:pt x="54610" y="217170"/>
                    <a:pt x="76200" y="224790"/>
                    <a:pt x="86360" y="233680"/>
                  </a:cubicBezTo>
                  <a:cubicBezTo>
                    <a:pt x="93980" y="240030"/>
                    <a:pt x="97790" y="252730"/>
                    <a:pt x="99060" y="261620"/>
                  </a:cubicBezTo>
                  <a:cubicBezTo>
                    <a:pt x="100330" y="271780"/>
                    <a:pt x="99060" y="284480"/>
                    <a:pt x="92710" y="293370"/>
                  </a:cubicBezTo>
                  <a:cubicBezTo>
                    <a:pt x="85090" y="303530"/>
                    <a:pt x="66040" y="314960"/>
                    <a:pt x="53340" y="316230"/>
                  </a:cubicBezTo>
                  <a:cubicBezTo>
                    <a:pt x="41910" y="317500"/>
                    <a:pt x="30480" y="314960"/>
                    <a:pt x="22860" y="307340"/>
                  </a:cubicBezTo>
                  <a:cubicBezTo>
                    <a:pt x="12700" y="299720"/>
                    <a:pt x="1270" y="279400"/>
                    <a:pt x="1270" y="266700"/>
                  </a:cubicBezTo>
                  <a:cubicBezTo>
                    <a:pt x="0" y="256540"/>
                    <a:pt x="3810" y="245110"/>
                    <a:pt x="11430" y="237490"/>
                  </a:cubicBezTo>
                  <a:cubicBezTo>
                    <a:pt x="19050" y="227330"/>
                    <a:pt x="31750" y="222250"/>
                    <a:pt x="53340" y="218440"/>
                  </a:cubicBezTo>
                  <a:cubicBezTo>
                    <a:pt x="109220" y="207010"/>
                    <a:pt x="237490" y="236220"/>
                    <a:pt x="373380" y="238760"/>
                  </a:cubicBezTo>
                  <a:cubicBezTo>
                    <a:pt x="609600" y="241300"/>
                    <a:pt x="1090930" y="208280"/>
                    <a:pt x="1343660" y="204470"/>
                  </a:cubicBezTo>
                  <a:cubicBezTo>
                    <a:pt x="1506220" y="201930"/>
                    <a:pt x="1685290" y="177800"/>
                    <a:pt x="1744980" y="204470"/>
                  </a:cubicBezTo>
                  <a:cubicBezTo>
                    <a:pt x="1767840" y="214630"/>
                    <a:pt x="1778000" y="232410"/>
                    <a:pt x="1781810" y="246380"/>
                  </a:cubicBezTo>
                  <a:cubicBezTo>
                    <a:pt x="1784350" y="257810"/>
                    <a:pt x="1779270" y="271780"/>
                    <a:pt x="1772920" y="280670"/>
                  </a:cubicBezTo>
                  <a:cubicBezTo>
                    <a:pt x="1766570" y="288290"/>
                    <a:pt x="1761490" y="294640"/>
                    <a:pt x="1744980" y="299720"/>
                  </a:cubicBezTo>
                  <a:cubicBezTo>
                    <a:pt x="1675130" y="320040"/>
                    <a:pt x="1306830" y="311150"/>
                    <a:pt x="1162050" y="295910"/>
                  </a:cubicBezTo>
                  <a:cubicBezTo>
                    <a:pt x="1074420" y="287020"/>
                    <a:pt x="986790" y="280670"/>
                    <a:pt x="953770" y="255270"/>
                  </a:cubicBezTo>
                  <a:cubicBezTo>
                    <a:pt x="939800" y="243840"/>
                    <a:pt x="933450" y="227330"/>
                    <a:pt x="933450" y="213360"/>
                  </a:cubicBezTo>
                  <a:cubicBezTo>
                    <a:pt x="934720" y="199390"/>
                    <a:pt x="937260" y="185420"/>
                    <a:pt x="957580" y="172720"/>
                  </a:cubicBezTo>
                  <a:cubicBezTo>
                    <a:pt x="1056640" y="109220"/>
                    <a:pt x="1869440" y="77470"/>
                    <a:pt x="2174240" y="62230"/>
                  </a:cubicBezTo>
                  <a:cubicBezTo>
                    <a:pt x="2358390" y="53340"/>
                    <a:pt x="2556510" y="39370"/>
                    <a:pt x="2616200" y="58420"/>
                  </a:cubicBezTo>
                  <a:cubicBezTo>
                    <a:pt x="2632710" y="63500"/>
                    <a:pt x="2639060" y="69850"/>
                    <a:pt x="2645410" y="80010"/>
                  </a:cubicBezTo>
                  <a:cubicBezTo>
                    <a:pt x="2651760" y="88900"/>
                    <a:pt x="2656840" y="102870"/>
                    <a:pt x="2653030" y="114300"/>
                  </a:cubicBezTo>
                  <a:cubicBezTo>
                    <a:pt x="2650490" y="129540"/>
                    <a:pt x="2641600" y="146050"/>
                    <a:pt x="2614930" y="157480"/>
                  </a:cubicBezTo>
                  <a:cubicBezTo>
                    <a:pt x="2477770" y="217170"/>
                    <a:pt x="1400810" y="154940"/>
                    <a:pt x="1118870" y="134620"/>
                  </a:cubicBezTo>
                  <a:cubicBezTo>
                    <a:pt x="1007110" y="125730"/>
                    <a:pt x="918210" y="120650"/>
                    <a:pt x="885190" y="102870"/>
                  </a:cubicBezTo>
                  <a:cubicBezTo>
                    <a:pt x="873760" y="97790"/>
                    <a:pt x="871220" y="91440"/>
                    <a:pt x="867410" y="83820"/>
                  </a:cubicBezTo>
                  <a:cubicBezTo>
                    <a:pt x="862330" y="72390"/>
                    <a:pt x="859790" y="55880"/>
                    <a:pt x="862330" y="43180"/>
                  </a:cubicBezTo>
                  <a:cubicBezTo>
                    <a:pt x="864870" y="31750"/>
                    <a:pt x="875030" y="17780"/>
                    <a:pt x="885190" y="10160"/>
                  </a:cubicBezTo>
                  <a:cubicBezTo>
                    <a:pt x="895350" y="3810"/>
                    <a:pt x="923290" y="0"/>
                    <a:pt x="923290" y="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4" name="Group 244"/>
          <p:cNvGrpSpPr/>
          <p:nvPr/>
        </p:nvGrpSpPr>
        <p:grpSpPr>
          <a:xfrm>
            <a:off x="9780633" y="3936052"/>
            <a:ext cx="1284923" cy="301942"/>
            <a:chOff x="0" y="0"/>
            <a:chExt cx="1713230" cy="402590"/>
          </a:xfrm>
        </p:grpSpPr>
        <p:sp>
          <p:nvSpPr>
            <p:cNvPr id="245" name="Freeform 245"/>
            <p:cNvSpPr/>
            <p:nvPr/>
          </p:nvSpPr>
          <p:spPr>
            <a:xfrm>
              <a:off x="46990" y="36830"/>
              <a:ext cx="1616710" cy="325120"/>
            </a:xfrm>
            <a:custGeom>
              <a:avLst/>
              <a:gdLst/>
              <a:ahLst/>
              <a:cxnLst/>
              <a:rect l="l" t="t" r="r" b="b"/>
              <a:pathLst>
                <a:path w="1616710" h="325120">
                  <a:moveTo>
                    <a:pt x="1554480" y="314960"/>
                  </a:moveTo>
                  <a:cubicBezTo>
                    <a:pt x="928370" y="276860"/>
                    <a:pt x="552450" y="285750"/>
                    <a:pt x="353060" y="279400"/>
                  </a:cubicBezTo>
                  <a:cubicBezTo>
                    <a:pt x="232410" y="275590"/>
                    <a:pt x="105410" y="284480"/>
                    <a:pt x="63500" y="264160"/>
                  </a:cubicBezTo>
                  <a:cubicBezTo>
                    <a:pt x="48260" y="256540"/>
                    <a:pt x="43180" y="246380"/>
                    <a:pt x="39370" y="234950"/>
                  </a:cubicBezTo>
                  <a:cubicBezTo>
                    <a:pt x="35560" y="223520"/>
                    <a:pt x="34290" y="208280"/>
                    <a:pt x="40640" y="198120"/>
                  </a:cubicBezTo>
                  <a:cubicBezTo>
                    <a:pt x="48260" y="184150"/>
                    <a:pt x="66040" y="171450"/>
                    <a:pt x="91440" y="165100"/>
                  </a:cubicBezTo>
                  <a:cubicBezTo>
                    <a:pt x="144780" y="152400"/>
                    <a:pt x="259080" y="185420"/>
                    <a:pt x="369570" y="191770"/>
                  </a:cubicBezTo>
                  <a:cubicBezTo>
                    <a:pt x="535940" y="200660"/>
                    <a:pt x="908050" y="162560"/>
                    <a:pt x="986790" y="199390"/>
                  </a:cubicBezTo>
                  <a:cubicBezTo>
                    <a:pt x="1010920" y="210820"/>
                    <a:pt x="1021080" y="227330"/>
                    <a:pt x="1024890" y="241300"/>
                  </a:cubicBezTo>
                  <a:cubicBezTo>
                    <a:pt x="1027430" y="252730"/>
                    <a:pt x="1022350" y="266700"/>
                    <a:pt x="1016000" y="275590"/>
                  </a:cubicBezTo>
                  <a:cubicBezTo>
                    <a:pt x="1009650" y="284480"/>
                    <a:pt x="1000760" y="293370"/>
                    <a:pt x="986790" y="295910"/>
                  </a:cubicBezTo>
                  <a:cubicBezTo>
                    <a:pt x="963930" y="299720"/>
                    <a:pt x="933450" y="276860"/>
                    <a:pt x="881380" y="267970"/>
                  </a:cubicBezTo>
                  <a:cubicBezTo>
                    <a:pt x="735330" y="242570"/>
                    <a:pt x="140970" y="213360"/>
                    <a:pt x="49530" y="189230"/>
                  </a:cubicBezTo>
                  <a:cubicBezTo>
                    <a:pt x="30480" y="184150"/>
                    <a:pt x="24130" y="181610"/>
                    <a:pt x="16510" y="172720"/>
                  </a:cubicBezTo>
                  <a:cubicBezTo>
                    <a:pt x="7620" y="162560"/>
                    <a:pt x="0" y="140970"/>
                    <a:pt x="3810" y="128270"/>
                  </a:cubicBezTo>
                  <a:cubicBezTo>
                    <a:pt x="7620" y="113030"/>
                    <a:pt x="19050" y="97790"/>
                    <a:pt x="45720" y="87630"/>
                  </a:cubicBezTo>
                  <a:cubicBezTo>
                    <a:pt x="133350" y="50800"/>
                    <a:pt x="666750" y="93980"/>
                    <a:pt x="728980" y="72390"/>
                  </a:cubicBezTo>
                  <a:cubicBezTo>
                    <a:pt x="740410" y="67310"/>
                    <a:pt x="739140" y="59690"/>
                    <a:pt x="746760" y="58420"/>
                  </a:cubicBezTo>
                  <a:cubicBezTo>
                    <a:pt x="756920" y="55880"/>
                    <a:pt x="773430" y="62230"/>
                    <a:pt x="782320" y="68580"/>
                  </a:cubicBezTo>
                  <a:cubicBezTo>
                    <a:pt x="791210" y="76200"/>
                    <a:pt x="798830" y="88900"/>
                    <a:pt x="800100" y="100330"/>
                  </a:cubicBezTo>
                  <a:cubicBezTo>
                    <a:pt x="802640" y="111760"/>
                    <a:pt x="800100" y="127000"/>
                    <a:pt x="793750" y="137160"/>
                  </a:cubicBezTo>
                  <a:cubicBezTo>
                    <a:pt x="787400" y="146050"/>
                    <a:pt x="782320" y="153670"/>
                    <a:pt x="764540" y="158750"/>
                  </a:cubicBezTo>
                  <a:cubicBezTo>
                    <a:pt x="699770" y="177800"/>
                    <a:pt x="313690" y="143510"/>
                    <a:pt x="247650" y="118110"/>
                  </a:cubicBezTo>
                  <a:cubicBezTo>
                    <a:pt x="229870" y="111760"/>
                    <a:pt x="223520" y="106680"/>
                    <a:pt x="217170" y="96520"/>
                  </a:cubicBezTo>
                  <a:cubicBezTo>
                    <a:pt x="210820" y="86360"/>
                    <a:pt x="207010" y="71120"/>
                    <a:pt x="208280" y="59690"/>
                  </a:cubicBezTo>
                  <a:cubicBezTo>
                    <a:pt x="210820" y="48260"/>
                    <a:pt x="218440" y="34290"/>
                    <a:pt x="227330" y="26670"/>
                  </a:cubicBezTo>
                  <a:cubicBezTo>
                    <a:pt x="236220" y="19050"/>
                    <a:pt x="242570" y="16510"/>
                    <a:pt x="262890" y="13970"/>
                  </a:cubicBezTo>
                  <a:cubicBezTo>
                    <a:pt x="354330" y="0"/>
                    <a:pt x="943610" y="27940"/>
                    <a:pt x="1050290" y="48260"/>
                  </a:cubicBezTo>
                  <a:cubicBezTo>
                    <a:pt x="1079500" y="54610"/>
                    <a:pt x="1092200" y="55880"/>
                    <a:pt x="1103630" y="67310"/>
                  </a:cubicBezTo>
                  <a:cubicBezTo>
                    <a:pt x="1113790" y="77470"/>
                    <a:pt x="1120140" y="99060"/>
                    <a:pt x="1117600" y="113030"/>
                  </a:cubicBezTo>
                  <a:cubicBezTo>
                    <a:pt x="1115060" y="127000"/>
                    <a:pt x="1101090" y="144780"/>
                    <a:pt x="1088390" y="149860"/>
                  </a:cubicBezTo>
                  <a:cubicBezTo>
                    <a:pt x="1074420" y="156210"/>
                    <a:pt x="1049020" y="153670"/>
                    <a:pt x="1036320" y="144780"/>
                  </a:cubicBezTo>
                  <a:cubicBezTo>
                    <a:pt x="1024890" y="137160"/>
                    <a:pt x="1014730" y="115570"/>
                    <a:pt x="1016000" y="101600"/>
                  </a:cubicBezTo>
                  <a:cubicBezTo>
                    <a:pt x="1016000" y="87630"/>
                    <a:pt x="1027430" y="67310"/>
                    <a:pt x="1040130" y="59690"/>
                  </a:cubicBezTo>
                  <a:cubicBezTo>
                    <a:pt x="1051560" y="52070"/>
                    <a:pt x="1074420" y="50800"/>
                    <a:pt x="1087120" y="55880"/>
                  </a:cubicBezTo>
                  <a:cubicBezTo>
                    <a:pt x="1099820" y="62230"/>
                    <a:pt x="1115060" y="80010"/>
                    <a:pt x="1117600" y="93980"/>
                  </a:cubicBezTo>
                  <a:cubicBezTo>
                    <a:pt x="1120140" y="107950"/>
                    <a:pt x="1111250" y="129540"/>
                    <a:pt x="1102360" y="139700"/>
                  </a:cubicBezTo>
                  <a:cubicBezTo>
                    <a:pt x="1096010" y="148590"/>
                    <a:pt x="1083310" y="152400"/>
                    <a:pt x="1073150" y="153670"/>
                  </a:cubicBezTo>
                  <a:cubicBezTo>
                    <a:pt x="1062990" y="154940"/>
                    <a:pt x="1050290" y="153670"/>
                    <a:pt x="1041400" y="147320"/>
                  </a:cubicBezTo>
                  <a:cubicBezTo>
                    <a:pt x="1029970" y="139700"/>
                    <a:pt x="1017270" y="121920"/>
                    <a:pt x="1016000" y="107950"/>
                  </a:cubicBezTo>
                  <a:cubicBezTo>
                    <a:pt x="1014730" y="92710"/>
                    <a:pt x="1024890" y="72390"/>
                    <a:pt x="1035050" y="63500"/>
                  </a:cubicBezTo>
                  <a:cubicBezTo>
                    <a:pt x="1043940" y="55880"/>
                    <a:pt x="1059180" y="52070"/>
                    <a:pt x="1070610" y="52070"/>
                  </a:cubicBezTo>
                  <a:cubicBezTo>
                    <a:pt x="1080770" y="53340"/>
                    <a:pt x="1094740" y="59690"/>
                    <a:pt x="1103630" y="67310"/>
                  </a:cubicBezTo>
                  <a:cubicBezTo>
                    <a:pt x="1111250" y="74930"/>
                    <a:pt x="1117600" y="88900"/>
                    <a:pt x="1117600" y="100330"/>
                  </a:cubicBezTo>
                  <a:cubicBezTo>
                    <a:pt x="1118870" y="111760"/>
                    <a:pt x="1113790" y="125730"/>
                    <a:pt x="1107440" y="134620"/>
                  </a:cubicBezTo>
                  <a:cubicBezTo>
                    <a:pt x="1099820" y="143510"/>
                    <a:pt x="1093470" y="149860"/>
                    <a:pt x="1075690" y="153670"/>
                  </a:cubicBezTo>
                  <a:cubicBezTo>
                    <a:pt x="1027430" y="165100"/>
                    <a:pt x="880110" y="135890"/>
                    <a:pt x="763270" y="130810"/>
                  </a:cubicBezTo>
                  <a:cubicBezTo>
                    <a:pt x="612140" y="123190"/>
                    <a:pt x="313690" y="140970"/>
                    <a:pt x="247650" y="118110"/>
                  </a:cubicBezTo>
                  <a:cubicBezTo>
                    <a:pt x="229870" y="113030"/>
                    <a:pt x="223520" y="106680"/>
                    <a:pt x="217170" y="96520"/>
                  </a:cubicBezTo>
                  <a:cubicBezTo>
                    <a:pt x="210820" y="86360"/>
                    <a:pt x="207010" y="71120"/>
                    <a:pt x="208280" y="59690"/>
                  </a:cubicBezTo>
                  <a:cubicBezTo>
                    <a:pt x="210820" y="48260"/>
                    <a:pt x="218440" y="34290"/>
                    <a:pt x="227330" y="26670"/>
                  </a:cubicBezTo>
                  <a:cubicBezTo>
                    <a:pt x="236220" y="19050"/>
                    <a:pt x="243840" y="16510"/>
                    <a:pt x="262890" y="13970"/>
                  </a:cubicBezTo>
                  <a:cubicBezTo>
                    <a:pt x="332740" y="5080"/>
                    <a:pt x="693420" y="36830"/>
                    <a:pt x="759460" y="58420"/>
                  </a:cubicBezTo>
                  <a:cubicBezTo>
                    <a:pt x="777240" y="64770"/>
                    <a:pt x="783590" y="68580"/>
                    <a:pt x="791210" y="77470"/>
                  </a:cubicBezTo>
                  <a:cubicBezTo>
                    <a:pt x="797560" y="87630"/>
                    <a:pt x="802640" y="101600"/>
                    <a:pt x="801370" y="113030"/>
                  </a:cubicBezTo>
                  <a:cubicBezTo>
                    <a:pt x="800100" y="124460"/>
                    <a:pt x="793750" y="138430"/>
                    <a:pt x="786130" y="146050"/>
                  </a:cubicBezTo>
                  <a:cubicBezTo>
                    <a:pt x="778510" y="154940"/>
                    <a:pt x="773430" y="158750"/>
                    <a:pt x="755650" y="163830"/>
                  </a:cubicBezTo>
                  <a:cubicBezTo>
                    <a:pt x="676910" y="185420"/>
                    <a:pt x="132080" y="205740"/>
                    <a:pt x="49530" y="189230"/>
                  </a:cubicBezTo>
                  <a:cubicBezTo>
                    <a:pt x="30480" y="185420"/>
                    <a:pt x="24130" y="182880"/>
                    <a:pt x="16510" y="172720"/>
                  </a:cubicBezTo>
                  <a:cubicBezTo>
                    <a:pt x="7620" y="162560"/>
                    <a:pt x="1270" y="140970"/>
                    <a:pt x="3810" y="128270"/>
                  </a:cubicBezTo>
                  <a:cubicBezTo>
                    <a:pt x="5080" y="115570"/>
                    <a:pt x="13970" y="104140"/>
                    <a:pt x="22860" y="97790"/>
                  </a:cubicBezTo>
                  <a:cubicBezTo>
                    <a:pt x="31750" y="90170"/>
                    <a:pt x="38100" y="88900"/>
                    <a:pt x="57150" y="87630"/>
                  </a:cubicBezTo>
                  <a:cubicBezTo>
                    <a:pt x="152400" y="78740"/>
                    <a:pt x="746760" y="124460"/>
                    <a:pt x="897890" y="165100"/>
                  </a:cubicBezTo>
                  <a:cubicBezTo>
                    <a:pt x="956310" y="181610"/>
                    <a:pt x="999490" y="196850"/>
                    <a:pt x="1016000" y="219710"/>
                  </a:cubicBezTo>
                  <a:cubicBezTo>
                    <a:pt x="1026160" y="233680"/>
                    <a:pt x="1026160" y="252730"/>
                    <a:pt x="1021080" y="265430"/>
                  </a:cubicBezTo>
                  <a:cubicBezTo>
                    <a:pt x="1016000" y="278130"/>
                    <a:pt x="1008380" y="287020"/>
                    <a:pt x="986790" y="295910"/>
                  </a:cubicBezTo>
                  <a:cubicBezTo>
                    <a:pt x="909320" y="325120"/>
                    <a:pt x="510540" y="295910"/>
                    <a:pt x="365760" y="293370"/>
                  </a:cubicBezTo>
                  <a:cubicBezTo>
                    <a:pt x="287020" y="292100"/>
                    <a:pt x="238760" y="293370"/>
                    <a:pt x="184150" y="287020"/>
                  </a:cubicBezTo>
                  <a:cubicBezTo>
                    <a:pt x="139700" y="281940"/>
                    <a:pt x="87630" y="281940"/>
                    <a:pt x="63500" y="264160"/>
                  </a:cubicBezTo>
                  <a:cubicBezTo>
                    <a:pt x="46990" y="250190"/>
                    <a:pt x="36830" y="224790"/>
                    <a:pt x="36830" y="209550"/>
                  </a:cubicBezTo>
                  <a:cubicBezTo>
                    <a:pt x="38100" y="198120"/>
                    <a:pt x="46990" y="184150"/>
                    <a:pt x="55880" y="177800"/>
                  </a:cubicBezTo>
                  <a:cubicBezTo>
                    <a:pt x="64770" y="170180"/>
                    <a:pt x="69850" y="168910"/>
                    <a:pt x="91440" y="165100"/>
                  </a:cubicBezTo>
                  <a:cubicBezTo>
                    <a:pt x="210820" y="146050"/>
                    <a:pt x="1088390" y="171450"/>
                    <a:pt x="1344930" y="186690"/>
                  </a:cubicBezTo>
                  <a:cubicBezTo>
                    <a:pt x="1457960" y="193040"/>
                    <a:pt x="1551940" y="189230"/>
                    <a:pt x="1590040" y="210820"/>
                  </a:cubicBezTo>
                  <a:cubicBezTo>
                    <a:pt x="1605280" y="218440"/>
                    <a:pt x="1610360" y="229870"/>
                    <a:pt x="1614170" y="242570"/>
                  </a:cubicBezTo>
                  <a:cubicBezTo>
                    <a:pt x="1616710" y="254000"/>
                    <a:pt x="1615440" y="270510"/>
                    <a:pt x="1610360" y="281940"/>
                  </a:cubicBezTo>
                  <a:cubicBezTo>
                    <a:pt x="1605280" y="293370"/>
                    <a:pt x="1592580" y="304800"/>
                    <a:pt x="1581150" y="309880"/>
                  </a:cubicBezTo>
                  <a:cubicBezTo>
                    <a:pt x="1573530" y="314960"/>
                    <a:pt x="1554480" y="314960"/>
                    <a:pt x="1554480" y="31496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6" name="Group 246"/>
          <p:cNvGrpSpPr/>
          <p:nvPr/>
        </p:nvGrpSpPr>
        <p:grpSpPr>
          <a:xfrm>
            <a:off x="9483453" y="3815085"/>
            <a:ext cx="1311592" cy="267653"/>
            <a:chOff x="0" y="0"/>
            <a:chExt cx="1748790" cy="356870"/>
          </a:xfrm>
        </p:grpSpPr>
        <p:sp>
          <p:nvSpPr>
            <p:cNvPr id="247" name="Freeform 247"/>
            <p:cNvSpPr/>
            <p:nvPr/>
          </p:nvSpPr>
          <p:spPr>
            <a:xfrm>
              <a:off x="49530" y="36830"/>
              <a:ext cx="1649730" cy="269240"/>
            </a:xfrm>
            <a:custGeom>
              <a:avLst/>
              <a:gdLst/>
              <a:ahLst/>
              <a:cxnLst/>
              <a:rect l="l" t="t" r="r" b="b"/>
              <a:pathLst>
                <a:path w="1649730" h="269240">
                  <a:moveTo>
                    <a:pt x="1588770" y="269240"/>
                  </a:moveTo>
                  <a:cubicBezTo>
                    <a:pt x="643890" y="246380"/>
                    <a:pt x="472440" y="262890"/>
                    <a:pt x="411480" y="251460"/>
                  </a:cubicBezTo>
                  <a:cubicBezTo>
                    <a:pt x="391160" y="247650"/>
                    <a:pt x="381000" y="246380"/>
                    <a:pt x="372110" y="237490"/>
                  </a:cubicBezTo>
                  <a:cubicBezTo>
                    <a:pt x="360680" y="226060"/>
                    <a:pt x="351790" y="200660"/>
                    <a:pt x="351790" y="185420"/>
                  </a:cubicBezTo>
                  <a:cubicBezTo>
                    <a:pt x="353060" y="171450"/>
                    <a:pt x="363220" y="156210"/>
                    <a:pt x="372110" y="148590"/>
                  </a:cubicBezTo>
                  <a:cubicBezTo>
                    <a:pt x="378460" y="140970"/>
                    <a:pt x="382270" y="139700"/>
                    <a:pt x="397510" y="134620"/>
                  </a:cubicBezTo>
                  <a:cubicBezTo>
                    <a:pt x="483870" y="109220"/>
                    <a:pt x="1231900" y="30480"/>
                    <a:pt x="1327150" y="49530"/>
                  </a:cubicBezTo>
                  <a:cubicBezTo>
                    <a:pt x="1346200" y="53340"/>
                    <a:pt x="1352550" y="58420"/>
                    <a:pt x="1358900" y="67310"/>
                  </a:cubicBezTo>
                  <a:cubicBezTo>
                    <a:pt x="1366520" y="76200"/>
                    <a:pt x="1371600" y="90170"/>
                    <a:pt x="1371600" y="101600"/>
                  </a:cubicBezTo>
                  <a:cubicBezTo>
                    <a:pt x="1371600" y="111760"/>
                    <a:pt x="1366520" y="125730"/>
                    <a:pt x="1358900" y="134620"/>
                  </a:cubicBezTo>
                  <a:cubicBezTo>
                    <a:pt x="1351280" y="143510"/>
                    <a:pt x="1342390" y="148590"/>
                    <a:pt x="1325880" y="151130"/>
                  </a:cubicBezTo>
                  <a:cubicBezTo>
                    <a:pt x="1287780" y="158750"/>
                    <a:pt x="1215390" y="137160"/>
                    <a:pt x="1120140" y="133350"/>
                  </a:cubicBezTo>
                  <a:cubicBezTo>
                    <a:pt x="901700" y="123190"/>
                    <a:pt x="157480" y="146050"/>
                    <a:pt x="52070" y="124460"/>
                  </a:cubicBezTo>
                  <a:cubicBezTo>
                    <a:pt x="33020" y="120650"/>
                    <a:pt x="27940" y="119380"/>
                    <a:pt x="20320" y="110490"/>
                  </a:cubicBezTo>
                  <a:cubicBezTo>
                    <a:pt x="10160" y="100330"/>
                    <a:pt x="1270" y="77470"/>
                    <a:pt x="1270" y="62230"/>
                  </a:cubicBezTo>
                  <a:cubicBezTo>
                    <a:pt x="1270" y="50800"/>
                    <a:pt x="7620" y="38100"/>
                    <a:pt x="16510" y="30480"/>
                  </a:cubicBezTo>
                  <a:cubicBezTo>
                    <a:pt x="27940" y="21590"/>
                    <a:pt x="52070" y="13970"/>
                    <a:pt x="66040" y="15240"/>
                  </a:cubicBezTo>
                  <a:cubicBezTo>
                    <a:pt x="77470" y="16510"/>
                    <a:pt x="90170" y="22860"/>
                    <a:pt x="96520" y="31750"/>
                  </a:cubicBezTo>
                  <a:cubicBezTo>
                    <a:pt x="105410" y="43180"/>
                    <a:pt x="113030" y="67310"/>
                    <a:pt x="109220" y="82550"/>
                  </a:cubicBezTo>
                  <a:cubicBezTo>
                    <a:pt x="106680" y="96520"/>
                    <a:pt x="90170" y="115570"/>
                    <a:pt x="76200" y="120650"/>
                  </a:cubicBezTo>
                  <a:cubicBezTo>
                    <a:pt x="60960" y="127000"/>
                    <a:pt x="36830" y="121920"/>
                    <a:pt x="24130" y="114300"/>
                  </a:cubicBezTo>
                  <a:cubicBezTo>
                    <a:pt x="13970" y="109220"/>
                    <a:pt x="6350" y="96520"/>
                    <a:pt x="3810" y="86360"/>
                  </a:cubicBezTo>
                  <a:cubicBezTo>
                    <a:pt x="0" y="76200"/>
                    <a:pt x="0" y="60960"/>
                    <a:pt x="3810" y="50800"/>
                  </a:cubicBezTo>
                  <a:cubicBezTo>
                    <a:pt x="7620" y="40640"/>
                    <a:pt x="16510" y="29210"/>
                    <a:pt x="25400" y="22860"/>
                  </a:cubicBezTo>
                  <a:cubicBezTo>
                    <a:pt x="35560" y="17780"/>
                    <a:pt x="43180" y="16510"/>
                    <a:pt x="59690" y="13970"/>
                  </a:cubicBezTo>
                  <a:cubicBezTo>
                    <a:pt x="99060" y="11430"/>
                    <a:pt x="166370" y="24130"/>
                    <a:pt x="256540" y="26670"/>
                  </a:cubicBezTo>
                  <a:cubicBezTo>
                    <a:pt x="461010" y="34290"/>
                    <a:pt x="1092200" y="0"/>
                    <a:pt x="1253490" y="29210"/>
                  </a:cubicBezTo>
                  <a:cubicBezTo>
                    <a:pt x="1308100" y="38100"/>
                    <a:pt x="1342390" y="48260"/>
                    <a:pt x="1358900" y="67310"/>
                  </a:cubicBezTo>
                  <a:cubicBezTo>
                    <a:pt x="1370330" y="80010"/>
                    <a:pt x="1374140" y="99060"/>
                    <a:pt x="1370330" y="113030"/>
                  </a:cubicBezTo>
                  <a:cubicBezTo>
                    <a:pt x="1366520" y="127000"/>
                    <a:pt x="1358900" y="137160"/>
                    <a:pt x="1338580" y="148590"/>
                  </a:cubicBezTo>
                  <a:cubicBezTo>
                    <a:pt x="1257300" y="190500"/>
                    <a:pt x="789940" y="217170"/>
                    <a:pt x="622300" y="234950"/>
                  </a:cubicBezTo>
                  <a:cubicBezTo>
                    <a:pt x="530860" y="243840"/>
                    <a:pt x="453390" y="257810"/>
                    <a:pt x="411480" y="251460"/>
                  </a:cubicBezTo>
                  <a:cubicBezTo>
                    <a:pt x="392430" y="248920"/>
                    <a:pt x="382270" y="245110"/>
                    <a:pt x="372110" y="237490"/>
                  </a:cubicBezTo>
                  <a:cubicBezTo>
                    <a:pt x="361950" y="228600"/>
                    <a:pt x="354330" y="212090"/>
                    <a:pt x="351790" y="199390"/>
                  </a:cubicBezTo>
                  <a:cubicBezTo>
                    <a:pt x="350520" y="190500"/>
                    <a:pt x="351790" y="180340"/>
                    <a:pt x="355600" y="171450"/>
                  </a:cubicBezTo>
                  <a:cubicBezTo>
                    <a:pt x="360680" y="160020"/>
                    <a:pt x="373380" y="146050"/>
                    <a:pt x="383540" y="139700"/>
                  </a:cubicBezTo>
                  <a:cubicBezTo>
                    <a:pt x="392430" y="134620"/>
                    <a:pt x="396240" y="134620"/>
                    <a:pt x="411480" y="133350"/>
                  </a:cubicBezTo>
                  <a:cubicBezTo>
                    <a:pt x="474980" y="127000"/>
                    <a:pt x="745490" y="148590"/>
                    <a:pt x="922020" y="152400"/>
                  </a:cubicBezTo>
                  <a:cubicBezTo>
                    <a:pt x="1109980" y="154940"/>
                    <a:pt x="1391920" y="146050"/>
                    <a:pt x="1507490" y="151130"/>
                  </a:cubicBezTo>
                  <a:cubicBezTo>
                    <a:pt x="1555750" y="152400"/>
                    <a:pt x="1586230" y="149860"/>
                    <a:pt x="1609090" y="158750"/>
                  </a:cubicBezTo>
                  <a:cubicBezTo>
                    <a:pt x="1624330" y="165100"/>
                    <a:pt x="1634490" y="173990"/>
                    <a:pt x="1640840" y="184150"/>
                  </a:cubicBezTo>
                  <a:cubicBezTo>
                    <a:pt x="1647190" y="194310"/>
                    <a:pt x="1649730" y="212090"/>
                    <a:pt x="1647190" y="223520"/>
                  </a:cubicBezTo>
                  <a:cubicBezTo>
                    <a:pt x="1647190" y="233680"/>
                    <a:pt x="1643380" y="241300"/>
                    <a:pt x="1637030" y="248920"/>
                  </a:cubicBezTo>
                  <a:cubicBezTo>
                    <a:pt x="1626870" y="257810"/>
                    <a:pt x="1588770" y="269240"/>
                    <a:pt x="1588770" y="26924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8" name="Group 248"/>
          <p:cNvGrpSpPr/>
          <p:nvPr/>
        </p:nvGrpSpPr>
        <p:grpSpPr>
          <a:xfrm>
            <a:off x="7973740" y="3964627"/>
            <a:ext cx="1884998" cy="336232"/>
            <a:chOff x="0" y="0"/>
            <a:chExt cx="2513330" cy="448310"/>
          </a:xfrm>
        </p:grpSpPr>
        <p:sp>
          <p:nvSpPr>
            <p:cNvPr id="249" name="Freeform 249"/>
            <p:cNvSpPr/>
            <p:nvPr/>
          </p:nvSpPr>
          <p:spPr>
            <a:xfrm>
              <a:off x="49530" y="50800"/>
              <a:ext cx="2416810" cy="377190"/>
            </a:xfrm>
            <a:custGeom>
              <a:avLst/>
              <a:gdLst/>
              <a:ahLst/>
              <a:cxnLst/>
              <a:rect l="l" t="t" r="r" b="b"/>
              <a:pathLst>
                <a:path w="2416810" h="377190">
                  <a:moveTo>
                    <a:pt x="387350" y="0"/>
                  </a:moveTo>
                  <a:cubicBezTo>
                    <a:pt x="765810" y="69850"/>
                    <a:pt x="811530" y="72390"/>
                    <a:pt x="927100" y="78740"/>
                  </a:cubicBezTo>
                  <a:cubicBezTo>
                    <a:pt x="1209040" y="95250"/>
                    <a:pt x="2225040" y="74930"/>
                    <a:pt x="2367280" y="124460"/>
                  </a:cubicBezTo>
                  <a:cubicBezTo>
                    <a:pt x="2395220" y="134620"/>
                    <a:pt x="2407920" y="143510"/>
                    <a:pt x="2411730" y="157480"/>
                  </a:cubicBezTo>
                  <a:cubicBezTo>
                    <a:pt x="2416810" y="172720"/>
                    <a:pt x="2411730" y="199390"/>
                    <a:pt x="2397760" y="212090"/>
                  </a:cubicBezTo>
                  <a:cubicBezTo>
                    <a:pt x="2369820" y="233680"/>
                    <a:pt x="2306320" y="224790"/>
                    <a:pt x="2221230" y="228600"/>
                  </a:cubicBezTo>
                  <a:cubicBezTo>
                    <a:pt x="1992630" y="241300"/>
                    <a:pt x="1356360" y="231140"/>
                    <a:pt x="971550" y="241300"/>
                  </a:cubicBezTo>
                  <a:cubicBezTo>
                    <a:pt x="638810" y="250190"/>
                    <a:pt x="135890" y="307340"/>
                    <a:pt x="41910" y="281940"/>
                  </a:cubicBezTo>
                  <a:cubicBezTo>
                    <a:pt x="22860" y="276860"/>
                    <a:pt x="17780" y="271780"/>
                    <a:pt x="11430" y="262890"/>
                  </a:cubicBezTo>
                  <a:cubicBezTo>
                    <a:pt x="5080" y="252730"/>
                    <a:pt x="1270" y="238760"/>
                    <a:pt x="1270" y="227330"/>
                  </a:cubicBezTo>
                  <a:cubicBezTo>
                    <a:pt x="2540" y="215900"/>
                    <a:pt x="8890" y="201930"/>
                    <a:pt x="17780" y="194310"/>
                  </a:cubicBezTo>
                  <a:cubicBezTo>
                    <a:pt x="25400" y="186690"/>
                    <a:pt x="34290" y="182880"/>
                    <a:pt x="50800" y="180340"/>
                  </a:cubicBezTo>
                  <a:cubicBezTo>
                    <a:pt x="99060" y="175260"/>
                    <a:pt x="203200" y="210820"/>
                    <a:pt x="332740" y="220980"/>
                  </a:cubicBezTo>
                  <a:cubicBezTo>
                    <a:pt x="615950" y="243840"/>
                    <a:pt x="1565910" y="210820"/>
                    <a:pt x="1699260" y="247650"/>
                  </a:cubicBezTo>
                  <a:cubicBezTo>
                    <a:pt x="1723390" y="254000"/>
                    <a:pt x="1732280" y="257810"/>
                    <a:pt x="1738630" y="270510"/>
                  </a:cubicBezTo>
                  <a:cubicBezTo>
                    <a:pt x="1746250" y="281940"/>
                    <a:pt x="1748790" y="303530"/>
                    <a:pt x="1742440" y="316230"/>
                  </a:cubicBezTo>
                  <a:cubicBezTo>
                    <a:pt x="1737360" y="328930"/>
                    <a:pt x="1719580" y="342900"/>
                    <a:pt x="1706880" y="345440"/>
                  </a:cubicBezTo>
                  <a:cubicBezTo>
                    <a:pt x="1692910" y="347980"/>
                    <a:pt x="1672590" y="341630"/>
                    <a:pt x="1662430" y="331470"/>
                  </a:cubicBezTo>
                  <a:cubicBezTo>
                    <a:pt x="1652270" y="321310"/>
                    <a:pt x="1645920" y="300990"/>
                    <a:pt x="1648460" y="287020"/>
                  </a:cubicBezTo>
                  <a:cubicBezTo>
                    <a:pt x="1651000" y="273050"/>
                    <a:pt x="1664970" y="256540"/>
                    <a:pt x="1677670" y="251460"/>
                  </a:cubicBezTo>
                  <a:cubicBezTo>
                    <a:pt x="1690370" y="245110"/>
                    <a:pt x="1713230" y="247650"/>
                    <a:pt x="1724660" y="255270"/>
                  </a:cubicBezTo>
                  <a:cubicBezTo>
                    <a:pt x="1736090" y="261620"/>
                    <a:pt x="1744980" y="281940"/>
                    <a:pt x="1747520" y="295910"/>
                  </a:cubicBezTo>
                  <a:cubicBezTo>
                    <a:pt x="1747520" y="306070"/>
                    <a:pt x="1744980" y="317500"/>
                    <a:pt x="1737360" y="325120"/>
                  </a:cubicBezTo>
                  <a:cubicBezTo>
                    <a:pt x="1729740" y="335280"/>
                    <a:pt x="1720850" y="340360"/>
                    <a:pt x="1695450" y="345440"/>
                  </a:cubicBezTo>
                  <a:cubicBezTo>
                    <a:pt x="1554480" y="377190"/>
                    <a:pt x="473710" y="342900"/>
                    <a:pt x="213360" y="312420"/>
                  </a:cubicBezTo>
                  <a:cubicBezTo>
                    <a:pt x="118110" y="300990"/>
                    <a:pt x="49530" y="292100"/>
                    <a:pt x="20320" y="271780"/>
                  </a:cubicBezTo>
                  <a:cubicBezTo>
                    <a:pt x="7620" y="261620"/>
                    <a:pt x="3810" y="251460"/>
                    <a:pt x="2540" y="240030"/>
                  </a:cubicBezTo>
                  <a:cubicBezTo>
                    <a:pt x="0" y="228600"/>
                    <a:pt x="1270" y="214630"/>
                    <a:pt x="10160" y="204470"/>
                  </a:cubicBezTo>
                  <a:cubicBezTo>
                    <a:pt x="20320" y="190500"/>
                    <a:pt x="38100" y="182880"/>
                    <a:pt x="72390" y="175260"/>
                  </a:cubicBezTo>
                  <a:cubicBezTo>
                    <a:pt x="196850" y="146050"/>
                    <a:pt x="638810" y="152400"/>
                    <a:pt x="970280" y="144780"/>
                  </a:cubicBezTo>
                  <a:cubicBezTo>
                    <a:pt x="1385570" y="134620"/>
                    <a:pt x="2227580" y="80010"/>
                    <a:pt x="2367280" y="124460"/>
                  </a:cubicBezTo>
                  <a:cubicBezTo>
                    <a:pt x="2395220" y="133350"/>
                    <a:pt x="2407920" y="143510"/>
                    <a:pt x="2411730" y="157480"/>
                  </a:cubicBezTo>
                  <a:cubicBezTo>
                    <a:pt x="2416810" y="172720"/>
                    <a:pt x="2406650" y="200660"/>
                    <a:pt x="2397760" y="212090"/>
                  </a:cubicBezTo>
                  <a:cubicBezTo>
                    <a:pt x="2388870" y="219710"/>
                    <a:pt x="2383790" y="219710"/>
                    <a:pt x="2364740" y="223520"/>
                  </a:cubicBezTo>
                  <a:cubicBezTo>
                    <a:pt x="2239010" y="241300"/>
                    <a:pt x="1203960" y="194310"/>
                    <a:pt x="919480" y="177800"/>
                  </a:cubicBezTo>
                  <a:cubicBezTo>
                    <a:pt x="800100" y="171450"/>
                    <a:pt x="753110" y="170180"/>
                    <a:pt x="664210" y="157480"/>
                  </a:cubicBezTo>
                  <a:cubicBezTo>
                    <a:pt x="565150" y="144780"/>
                    <a:pt x="398780" y="123190"/>
                    <a:pt x="353060" y="99060"/>
                  </a:cubicBezTo>
                  <a:cubicBezTo>
                    <a:pt x="337820" y="90170"/>
                    <a:pt x="332740" y="82550"/>
                    <a:pt x="327660" y="71120"/>
                  </a:cubicBezTo>
                  <a:cubicBezTo>
                    <a:pt x="323850" y="60960"/>
                    <a:pt x="322580" y="45720"/>
                    <a:pt x="326390" y="34290"/>
                  </a:cubicBezTo>
                  <a:cubicBezTo>
                    <a:pt x="330200" y="22860"/>
                    <a:pt x="340360" y="11430"/>
                    <a:pt x="350520" y="5080"/>
                  </a:cubicBezTo>
                  <a:cubicBezTo>
                    <a:pt x="360680" y="0"/>
                    <a:pt x="387350" y="0"/>
                    <a:pt x="387350" y="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50" name="Group 250"/>
          <p:cNvGrpSpPr/>
          <p:nvPr/>
        </p:nvGrpSpPr>
        <p:grpSpPr>
          <a:xfrm>
            <a:off x="8125188" y="4530412"/>
            <a:ext cx="1354455" cy="428625"/>
            <a:chOff x="0" y="0"/>
            <a:chExt cx="1805940" cy="571500"/>
          </a:xfrm>
        </p:grpSpPr>
        <p:sp>
          <p:nvSpPr>
            <p:cNvPr id="251" name="Freeform 251"/>
            <p:cNvSpPr/>
            <p:nvPr/>
          </p:nvSpPr>
          <p:spPr>
            <a:xfrm>
              <a:off x="48260" y="45720"/>
              <a:ext cx="1711960" cy="476250"/>
            </a:xfrm>
            <a:custGeom>
              <a:avLst/>
              <a:gdLst/>
              <a:ahLst/>
              <a:cxnLst/>
              <a:rect l="l" t="t" r="r" b="b"/>
              <a:pathLst>
                <a:path w="1711960" h="476250">
                  <a:moveTo>
                    <a:pt x="604520" y="129540"/>
                  </a:moveTo>
                  <a:cubicBezTo>
                    <a:pt x="393700" y="90170"/>
                    <a:pt x="386080" y="63500"/>
                    <a:pt x="388620" y="46990"/>
                  </a:cubicBezTo>
                  <a:cubicBezTo>
                    <a:pt x="389890" y="34290"/>
                    <a:pt x="398780" y="22860"/>
                    <a:pt x="408940" y="15240"/>
                  </a:cubicBezTo>
                  <a:cubicBezTo>
                    <a:pt x="419100" y="7620"/>
                    <a:pt x="426720" y="6350"/>
                    <a:pt x="445770" y="5080"/>
                  </a:cubicBezTo>
                  <a:cubicBezTo>
                    <a:pt x="519430" y="0"/>
                    <a:pt x="802640" y="62230"/>
                    <a:pt x="972820" y="76200"/>
                  </a:cubicBezTo>
                  <a:cubicBezTo>
                    <a:pt x="1132840" y="90170"/>
                    <a:pt x="1311910" y="83820"/>
                    <a:pt x="1438910" y="88900"/>
                  </a:cubicBezTo>
                  <a:cubicBezTo>
                    <a:pt x="1526540" y="92710"/>
                    <a:pt x="1621790" y="91440"/>
                    <a:pt x="1662430" y="100330"/>
                  </a:cubicBezTo>
                  <a:cubicBezTo>
                    <a:pt x="1678940" y="104140"/>
                    <a:pt x="1687830" y="105410"/>
                    <a:pt x="1694180" y="114300"/>
                  </a:cubicBezTo>
                  <a:cubicBezTo>
                    <a:pt x="1704340" y="125730"/>
                    <a:pt x="1711960" y="154940"/>
                    <a:pt x="1706880" y="168910"/>
                  </a:cubicBezTo>
                  <a:cubicBezTo>
                    <a:pt x="1701800" y="181610"/>
                    <a:pt x="1691640" y="189230"/>
                    <a:pt x="1671320" y="198120"/>
                  </a:cubicBezTo>
                  <a:cubicBezTo>
                    <a:pt x="1611630" y="223520"/>
                    <a:pt x="1389380" y="231140"/>
                    <a:pt x="1266190" y="238760"/>
                  </a:cubicBezTo>
                  <a:cubicBezTo>
                    <a:pt x="1165860" y="246380"/>
                    <a:pt x="1109980" y="247650"/>
                    <a:pt x="989330" y="250190"/>
                  </a:cubicBezTo>
                  <a:cubicBezTo>
                    <a:pt x="769620" y="256540"/>
                    <a:pt x="166370" y="299720"/>
                    <a:pt x="53340" y="265430"/>
                  </a:cubicBezTo>
                  <a:cubicBezTo>
                    <a:pt x="25400" y="257810"/>
                    <a:pt x="12700" y="246380"/>
                    <a:pt x="5080" y="233680"/>
                  </a:cubicBezTo>
                  <a:cubicBezTo>
                    <a:pt x="0" y="223520"/>
                    <a:pt x="1270" y="208280"/>
                    <a:pt x="5080" y="198120"/>
                  </a:cubicBezTo>
                  <a:cubicBezTo>
                    <a:pt x="8890" y="186690"/>
                    <a:pt x="20320" y="176530"/>
                    <a:pt x="29210" y="170180"/>
                  </a:cubicBezTo>
                  <a:cubicBezTo>
                    <a:pt x="36830" y="166370"/>
                    <a:pt x="39370" y="165100"/>
                    <a:pt x="52070" y="165100"/>
                  </a:cubicBezTo>
                  <a:cubicBezTo>
                    <a:pt x="114300" y="163830"/>
                    <a:pt x="412750" y="232410"/>
                    <a:pt x="584200" y="267970"/>
                  </a:cubicBezTo>
                  <a:cubicBezTo>
                    <a:pt x="744220" y="299720"/>
                    <a:pt x="986790" y="342900"/>
                    <a:pt x="1047750" y="367030"/>
                  </a:cubicBezTo>
                  <a:cubicBezTo>
                    <a:pt x="1065530" y="373380"/>
                    <a:pt x="1070610" y="377190"/>
                    <a:pt x="1078230" y="384810"/>
                  </a:cubicBezTo>
                  <a:cubicBezTo>
                    <a:pt x="1084580" y="393700"/>
                    <a:pt x="1089660" y="406400"/>
                    <a:pt x="1090930" y="417830"/>
                  </a:cubicBezTo>
                  <a:cubicBezTo>
                    <a:pt x="1090930" y="429260"/>
                    <a:pt x="1088390" y="441960"/>
                    <a:pt x="1080770" y="450850"/>
                  </a:cubicBezTo>
                  <a:cubicBezTo>
                    <a:pt x="1071880" y="462280"/>
                    <a:pt x="1050290" y="474980"/>
                    <a:pt x="1036320" y="474980"/>
                  </a:cubicBezTo>
                  <a:cubicBezTo>
                    <a:pt x="1021080" y="474980"/>
                    <a:pt x="999490" y="462280"/>
                    <a:pt x="990600" y="450850"/>
                  </a:cubicBezTo>
                  <a:cubicBezTo>
                    <a:pt x="982980" y="438150"/>
                    <a:pt x="980440" y="414020"/>
                    <a:pt x="985520" y="400050"/>
                  </a:cubicBezTo>
                  <a:cubicBezTo>
                    <a:pt x="991870" y="386080"/>
                    <a:pt x="1010920" y="370840"/>
                    <a:pt x="1024890" y="367030"/>
                  </a:cubicBezTo>
                  <a:cubicBezTo>
                    <a:pt x="1036320" y="363220"/>
                    <a:pt x="1049020" y="367030"/>
                    <a:pt x="1059180" y="370840"/>
                  </a:cubicBezTo>
                  <a:cubicBezTo>
                    <a:pt x="1069340" y="375920"/>
                    <a:pt x="1079500" y="386080"/>
                    <a:pt x="1084580" y="394970"/>
                  </a:cubicBezTo>
                  <a:cubicBezTo>
                    <a:pt x="1089660" y="405130"/>
                    <a:pt x="1092200" y="419100"/>
                    <a:pt x="1089660" y="429260"/>
                  </a:cubicBezTo>
                  <a:cubicBezTo>
                    <a:pt x="1088390" y="440690"/>
                    <a:pt x="1082040" y="453390"/>
                    <a:pt x="1073150" y="459740"/>
                  </a:cubicBezTo>
                  <a:cubicBezTo>
                    <a:pt x="1061720" y="468630"/>
                    <a:pt x="1051560" y="472440"/>
                    <a:pt x="1023620" y="473710"/>
                  </a:cubicBezTo>
                  <a:cubicBezTo>
                    <a:pt x="904240" y="476250"/>
                    <a:pt x="147320" y="326390"/>
                    <a:pt x="40640" y="264160"/>
                  </a:cubicBezTo>
                  <a:cubicBezTo>
                    <a:pt x="15240" y="250190"/>
                    <a:pt x="5080" y="237490"/>
                    <a:pt x="2540" y="222250"/>
                  </a:cubicBezTo>
                  <a:cubicBezTo>
                    <a:pt x="1270" y="205740"/>
                    <a:pt x="6350" y="184150"/>
                    <a:pt x="29210" y="170180"/>
                  </a:cubicBezTo>
                  <a:cubicBezTo>
                    <a:pt x="120650" y="114300"/>
                    <a:pt x="694690" y="165100"/>
                    <a:pt x="985520" y="151130"/>
                  </a:cubicBezTo>
                  <a:cubicBezTo>
                    <a:pt x="1230630" y="139700"/>
                    <a:pt x="1582420" y="87630"/>
                    <a:pt x="1662430" y="100330"/>
                  </a:cubicBezTo>
                  <a:cubicBezTo>
                    <a:pt x="1680210" y="104140"/>
                    <a:pt x="1687830" y="105410"/>
                    <a:pt x="1694180" y="114300"/>
                  </a:cubicBezTo>
                  <a:cubicBezTo>
                    <a:pt x="1704340" y="125730"/>
                    <a:pt x="1711960" y="154940"/>
                    <a:pt x="1706880" y="168910"/>
                  </a:cubicBezTo>
                  <a:cubicBezTo>
                    <a:pt x="1700530" y="182880"/>
                    <a:pt x="1686560" y="191770"/>
                    <a:pt x="1659890" y="199390"/>
                  </a:cubicBezTo>
                  <a:cubicBezTo>
                    <a:pt x="1565910" y="226060"/>
                    <a:pt x="1178560" y="194310"/>
                    <a:pt x="961390" y="177800"/>
                  </a:cubicBezTo>
                  <a:cubicBezTo>
                    <a:pt x="770890" y="162560"/>
                    <a:pt x="490220" y="138430"/>
                    <a:pt x="422910" y="110490"/>
                  </a:cubicBezTo>
                  <a:cubicBezTo>
                    <a:pt x="405130" y="101600"/>
                    <a:pt x="400050" y="95250"/>
                    <a:pt x="393700" y="85090"/>
                  </a:cubicBezTo>
                  <a:cubicBezTo>
                    <a:pt x="388620" y="74930"/>
                    <a:pt x="386080" y="59690"/>
                    <a:pt x="388620" y="46990"/>
                  </a:cubicBezTo>
                  <a:cubicBezTo>
                    <a:pt x="391160" y="35560"/>
                    <a:pt x="398780" y="22860"/>
                    <a:pt x="408940" y="15240"/>
                  </a:cubicBezTo>
                  <a:cubicBezTo>
                    <a:pt x="419100" y="7620"/>
                    <a:pt x="427990" y="6350"/>
                    <a:pt x="445770" y="5080"/>
                  </a:cubicBezTo>
                  <a:cubicBezTo>
                    <a:pt x="485140" y="2540"/>
                    <a:pt x="607060" y="5080"/>
                    <a:pt x="638810" y="29210"/>
                  </a:cubicBezTo>
                  <a:cubicBezTo>
                    <a:pt x="656590" y="43180"/>
                    <a:pt x="664210" y="71120"/>
                    <a:pt x="662940" y="87630"/>
                  </a:cubicBezTo>
                  <a:cubicBezTo>
                    <a:pt x="661670" y="100330"/>
                    <a:pt x="651510" y="113030"/>
                    <a:pt x="641350" y="119380"/>
                  </a:cubicBezTo>
                  <a:cubicBezTo>
                    <a:pt x="631190" y="127000"/>
                    <a:pt x="604520" y="129540"/>
                    <a:pt x="604520" y="12954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52" name="Group 252"/>
          <p:cNvGrpSpPr/>
          <p:nvPr/>
        </p:nvGrpSpPr>
        <p:grpSpPr>
          <a:xfrm>
            <a:off x="12540025" y="3859852"/>
            <a:ext cx="1251585" cy="300038"/>
            <a:chOff x="0" y="0"/>
            <a:chExt cx="1668780" cy="400050"/>
          </a:xfrm>
        </p:grpSpPr>
        <p:sp>
          <p:nvSpPr>
            <p:cNvPr id="253" name="Freeform 253"/>
            <p:cNvSpPr/>
            <p:nvPr/>
          </p:nvSpPr>
          <p:spPr>
            <a:xfrm>
              <a:off x="48260" y="29210"/>
              <a:ext cx="1569720" cy="337820"/>
            </a:xfrm>
            <a:custGeom>
              <a:avLst/>
              <a:gdLst/>
              <a:ahLst/>
              <a:cxnLst/>
              <a:rect l="l" t="t" r="r" b="b"/>
              <a:pathLst>
                <a:path w="1569720" h="337820">
                  <a:moveTo>
                    <a:pt x="1468120" y="135890"/>
                  </a:moveTo>
                  <a:cubicBezTo>
                    <a:pt x="1014730" y="137160"/>
                    <a:pt x="172720" y="207010"/>
                    <a:pt x="57150" y="191770"/>
                  </a:cubicBezTo>
                  <a:cubicBezTo>
                    <a:pt x="36830" y="187960"/>
                    <a:pt x="30480" y="186690"/>
                    <a:pt x="21590" y="179070"/>
                  </a:cubicBezTo>
                  <a:cubicBezTo>
                    <a:pt x="12700" y="172720"/>
                    <a:pt x="5080" y="158750"/>
                    <a:pt x="2540" y="147320"/>
                  </a:cubicBezTo>
                  <a:cubicBezTo>
                    <a:pt x="1270" y="135890"/>
                    <a:pt x="3810" y="120650"/>
                    <a:pt x="10160" y="110490"/>
                  </a:cubicBezTo>
                  <a:cubicBezTo>
                    <a:pt x="16510" y="101600"/>
                    <a:pt x="21590" y="95250"/>
                    <a:pt x="40640" y="88900"/>
                  </a:cubicBezTo>
                  <a:cubicBezTo>
                    <a:pt x="138430" y="55880"/>
                    <a:pt x="831850" y="85090"/>
                    <a:pt x="1074420" y="95250"/>
                  </a:cubicBezTo>
                  <a:cubicBezTo>
                    <a:pt x="1206500" y="101600"/>
                    <a:pt x="1333500" y="100330"/>
                    <a:pt x="1380490" y="119380"/>
                  </a:cubicBezTo>
                  <a:cubicBezTo>
                    <a:pt x="1397000" y="125730"/>
                    <a:pt x="1404620" y="133350"/>
                    <a:pt x="1409700" y="142240"/>
                  </a:cubicBezTo>
                  <a:cubicBezTo>
                    <a:pt x="1416050" y="152400"/>
                    <a:pt x="1418590" y="167640"/>
                    <a:pt x="1416050" y="179070"/>
                  </a:cubicBezTo>
                  <a:cubicBezTo>
                    <a:pt x="1413510" y="190500"/>
                    <a:pt x="1405890" y="204470"/>
                    <a:pt x="1397000" y="210820"/>
                  </a:cubicBezTo>
                  <a:cubicBezTo>
                    <a:pt x="1386840" y="218440"/>
                    <a:pt x="1380490" y="219710"/>
                    <a:pt x="1360170" y="222250"/>
                  </a:cubicBezTo>
                  <a:cubicBezTo>
                    <a:pt x="1264920" y="236220"/>
                    <a:pt x="704850" y="215900"/>
                    <a:pt x="523240" y="219710"/>
                  </a:cubicBezTo>
                  <a:cubicBezTo>
                    <a:pt x="435610" y="222250"/>
                    <a:pt x="373380" y="220980"/>
                    <a:pt x="328930" y="231140"/>
                  </a:cubicBezTo>
                  <a:cubicBezTo>
                    <a:pt x="304800" y="237490"/>
                    <a:pt x="290830" y="255270"/>
                    <a:pt x="274320" y="256540"/>
                  </a:cubicBezTo>
                  <a:cubicBezTo>
                    <a:pt x="261620" y="257810"/>
                    <a:pt x="248920" y="252730"/>
                    <a:pt x="240030" y="246380"/>
                  </a:cubicBezTo>
                  <a:cubicBezTo>
                    <a:pt x="231140" y="238760"/>
                    <a:pt x="223520" y="226060"/>
                    <a:pt x="220980" y="214630"/>
                  </a:cubicBezTo>
                  <a:cubicBezTo>
                    <a:pt x="219710" y="204470"/>
                    <a:pt x="222250" y="189230"/>
                    <a:pt x="227330" y="180340"/>
                  </a:cubicBezTo>
                  <a:cubicBezTo>
                    <a:pt x="233680" y="170180"/>
                    <a:pt x="245110" y="158750"/>
                    <a:pt x="256540" y="157480"/>
                  </a:cubicBezTo>
                  <a:cubicBezTo>
                    <a:pt x="271780" y="156210"/>
                    <a:pt x="289560" y="186690"/>
                    <a:pt x="317500" y="195580"/>
                  </a:cubicBezTo>
                  <a:cubicBezTo>
                    <a:pt x="365760" y="212090"/>
                    <a:pt x="433070" y="209550"/>
                    <a:pt x="529590" y="213360"/>
                  </a:cubicBezTo>
                  <a:cubicBezTo>
                    <a:pt x="739140" y="222250"/>
                    <a:pt x="1405890" y="185420"/>
                    <a:pt x="1517650" y="213360"/>
                  </a:cubicBezTo>
                  <a:cubicBezTo>
                    <a:pt x="1543050" y="218440"/>
                    <a:pt x="1551940" y="224790"/>
                    <a:pt x="1560830" y="234950"/>
                  </a:cubicBezTo>
                  <a:cubicBezTo>
                    <a:pt x="1567180" y="243840"/>
                    <a:pt x="1569720" y="256540"/>
                    <a:pt x="1569720" y="266700"/>
                  </a:cubicBezTo>
                  <a:cubicBezTo>
                    <a:pt x="1569720" y="276860"/>
                    <a:pt x="1565910" y="289560"/>
                    <a:pt x="1558290" y="297180"/>
                  </a:cubicBezTo>
                  <a:cubicBezTo>
                    <a:pt x="1548130" y="307340"/>
                    <a:pt x="1526540" y="317500"/>
                    <a:pt x="1512570" y="314960"/>
                  </a:cubicBezTo>
                  <a:cubicBezTo>
                    <a:pt x="1498600" y="313690"/>
                    <a:pt x="1479550" y="299720"/>
                    <a:pt x="1473200" y="288290"/>
                  </a:cubicBezTo>
                  <a:cubicBezTo>
                    <a:pt x="1466850" y="279400"/>
                    <a:pt x="1465580" y="266700"/>
                    <a:pt x="1466850" y="256540"/>
                  </a:cubicBezTo>
                  <a:cubicBezTo>
                    <a:pt x="1469390" y="246380"/>
                    <a:pt x="1474470" y="233680"/>
                    <a:pt x="1482090" y="227330"/>
                  </a:cubicBezTo>
                  <a:cubicBezTo>
                    <a:pt x="1493520" y="218440"/>
                    <a:pt x="1515110" y="212090"/>
                    <a:pt x="1529080" y="213360"/>
                  </a:cubicBezTo>
                  <a:cubicBezTo>
                    <a:pt x="1540510" y="215900"/>
                    <a:pt x="1550670" y="223520"/>
                    <a:pt x="1557020" y="231140"/>
                  </a:cubicBezTo>
                  <a:cubicBezTo>
                    <a:pt x="1564640" y="238760"/>
                    <a:pt x="1568450" y="251460"/>
                    <a:pt x="1569720" y="261620"/>
                  </a:cubicBezTo>
                  <a:cubicBezTo>
                    <a:pt x="1569720" y="271780"/>
                    <a:pt x="1568450" y="284480"/>
                    <a:pt x="1560830" y="293370"/>
                  </a:cubicBezTo>
                  <a:cubicBezTo>
                    <a:pt x="1553210" y="303530"/>
                    <a:pt x="1541780" y="309880"/>
                    <a:pt x="1518920" y="316230"/>
                  </a:cubicBezTo>
                  <a:cubicBezTo>
                    <a:pt x="1432560" y="337820"/>
                    <a:pt x="1090930" y="322580"/>
                    <a:pt x="889000" y="320040"/>
                  </a:cubicBezTo>
                  <a:cubicBezTo>
                    <a:pt x="703580" y="316230"/>
                    <a:pt x="467360" y="327660"/>
                    <a:pt x="353060" y="298450"/>
                  </a:cubicBezTo>
                  <a:cubicBezTo>
                    <a:pt x="295910" y="283210"/>
                    <a:pt x="248920" y="261620"/>
                    <a:pt x="231140" y="237490"/>
                  </a:cubicBezTo>
                  <a:cubicBezTo>
                    <a:pt x="220980" y="223520"/>
                    <a:pt x="218440" y="204470"/>
                    <a:pt x="222250" y="190500"/>
                  </a:cubicBezTo>
                  <a:cubicBezTo>
                    <a:pt x="227330" y="177800"/>
                    <a:pt x="241300" y="166370"/>
                    <a:pt x="256540" y="157480"/>
                  </a:cubicBezTo>
                  <a:cubicBezTo>
                    <a:pt x="273050" y="147320"/>
                    <a:pt x="293370" y="140970"/>
                    <a:pt x="321310" y="134620"/>
                  </a:cubicBezTo>
                  <a:cubicBezTo>
                    <a:pt x="369570" y="125730"/>
                    <a:pt x="433070" y="125730"/>
                    <a:pt x="523240" y="121920"/>
                  </a:cubicBezTo>
                  <a:cubicBezTo>
                    <a:pt x="709930" y="116840"/>
                    <a:pt x="1292860" y="88900"/>
                    <a:pt x="1380490" y="119380"/>
                  </a:cubicBezTo>
                  <a:cubicBezTo>
                    <a:pt x="1399540" y="125730"/>
                    <a:pt x="1404620" y="133350"/>
                    <a:pt x="1409700" y="142240"/>
                  </a:cubicBezTo>
                  <a:cubicBezTo>
                    <a:pt x="1416050" y="152400"/>
                    <a:pt x="1418590" y="167640"/>
                    <a:pt x="1416050" y="179070"/>
                  </a:cubicBezTo>
                  <a:cubicBezTo>
                    <a:pt x="1413510" y="190500"/>
                    <a:pt x="1405890" y="204470"/>
                    <a:pt x="1397000" y="210820"/>
                  </a:cubicBezTo>
                  <a:cubicBezTo>
                    <a:pt x="1386840" y="218440"/>
                    <a:pt x="1377950" y="219710"/>
                    <a:pt x="1360170" y="222250"/>
                  </a:cubicBezTo>
                  <a:cubicBezTo>
                    <a:pt x="1310640" y="227330"/>
                    <a:pt x="1197610" y="203200"/>
                    <a:pt x="1071880" y="196850"/>
                  </a:cubicBezTo>
                  <a:cubicBezTo>
                    <a:pt x="835660" y="185420"/>
                    <a:pt x="144780" y="219710"/>
                    <a:pt x="44450" y="190500"/>
                  </a:cubicBezTo>
                  <a:cubicBezTo>
                    <a:pt x="25400" y="184150"/>
                    <a:pt x="20320" y="179070"/>
                    <a:pt x="12700" y="170180"/>
                  </a:cubicBezTo>
                  <a:cubicBezTo>
                    <a:pt x="6350" y="161290"/>
                    <a:pt x="0" y="147320"/>
                    <a:pt x="2540" y="134620"/>
                  </a:cubicBezTo>
                  <a:cubicBezTo>
                    <a:pt x="5080" y="119380"/>
                    <a:pt x="13970" y="102870"/>
                    <a:pt x="40640" y="88900"/>
                  </a:cubicBezTo>
                  <a:cubicBezTo>
                    <a:pt x="171450" y="22860"/>
                    <a:pt x="1336040" y="0"/>
                    <a:pt x="1468120" y="21590"/>
                  </a:cubicBezTo>
                  <a:cubicBezTo>
                    <a:pt x="1490980" y="25400"/>
                    <a:pt x="1497330" y="26670"/>
                    <a:pt x="1506220" y="35560"/>
                  </a:cubicBezTo>
                  <a:cubicBezTo>
                    <a:pt x="1516380" y="46990"/>
                    <a:pt x="1526540" y="69850"/>
                    <a:pt x="1525270" y="85090"/>
                  </a:cubicBezTo>
                  <a:cubicBezTo>
                    <a:pt x="1524000" y="99060"/>
                    <a:pt x="1516380" y="113030"/>
                    <a:pt x="1506220" y="120650"/>
                  </a:cubicBezTo>
                  <a:cubicBezTo>
                    <a:pt x="1497330" y="129540"/>
                    <a:pt x="1468120" y="135890"/>
                    <a:pt x="1468120" y="13589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54" name="Group 254"/>
          <p:cNvGrpSpPr/>
          <p:nvPr/>
        </p:nvGrpSpPr>
        <p:grpSpPr>
          <a:xfrm>
            <a:off x="7426053" y="5835337"/>
            <a:ext cx="3423285" cy="1601152"/>
            <a:chOff x="0" y="0"/>
            <a:chExt cx="4564380" cy="2134870"/>
          </a:xfrm>
        </p:grpSpPr>
        <p:sp>
          <p:nvSpPr>
            <p:cNvPr id="255" name="Freeform 255"/>
            <p:cNvSpPr/>
            <p:nvPr/>
          </p:nvSpPr>
          <p:spPr>
            <a:xfrm>
              <a:off x="49530" y="33020"/>
              <a:ext cx="4467860" cy="2051050"/>
            </a:xfrm>
            <a:custGeom>
              <a:avLst/>
              <a:gdLst/>
              <a:ahLst/>
              <a:cxnLst/>
              <a:rect l="l" t="t" r="r" b="b"/>
              <a:pathLst>
                <a:path w="4467860" h="2051050">
                  <a:moveTo>
                    <a:pt x="118110" y="153670"/>
                  </a:moveTo>
                  <a:cubicBezTo>
                    <a:pt x="547370" y="250190"/>
                    <a:pt x="549910" y="255270"/>
                    <a:pt x="554990" y="264160"/>
                  </a:cubicBezTo>
                  <a:cubicBezTo>
                    <a:pt x="560070" y="275590"/>
                    <a:pt x="565150" y="293370"/>
                    <a:pt x="562610" y="307340"/>
                  </a:cubicBezTo>
                  <a:cubicBezTo>
                    <a:pt x="560070" y="320040"/>
                    <a:pt x="549910" y="335280"/>
                    <a:pt x="539750" y="344170"/>
                  </a:cubicBezTo>
                  <a:cubicBezTo>
                    <a:pt x="528320" y="351790"/>
                    <a:pt x="516890" y="354330"/>
                    <a:pt x="497840" y="356870"/>
                  </a:cubicBezTo>
                  <a:cubicBezTo>
                    <a:pt x="461010" y="360680"/>
                    <a:pt x="360680" y="360680"/>
                    <a:pt x="331470" y="340360"/>
                  </a:cubicBezTo>
                  <a:cubicBezTo>
                    <a:pt x="313690" y="327660"/>
                    <a:pt x="304800" y="304800"/>
                    <a:pt x="304800" y="287020"/>
                  </a:cubicBezTo>
                  <a:cubicBezTo>
                    <a:pt x="304800" y="270510"/>
                    <a:pt x="312420" y="251460"/>
                    <a:pt x="332740" y="236220"/>
                  </a:cubicBezTo>
                  <a:cubicBezTo>
                    <a:pt x="388620" y="193040"/>
                    <a:pt x="680720" y="139700"/>
                    <a:pt x="746760" y="135890"/>
                  </a:cubicBezTo>
                  <a:cubicBezTo>
                    <a:pt x="768350" y="134620"/>
                    <a:pt x="777240" y="134620"/>
                    <a:pt x="788670" y="139700"/>
                  </a:cubicBezTo>
                  <a:cubicBezTo>
                    <a:pt x="800100" y="146050"/>
                    <a:pt x="811530" y="160020"/>
                    <a:pt x="816610" y="171450"/>
                  </a:cubicBezTo>
                  <a:cubicBezTo>
                    <a:pt x="820420" y="180340"/>
                    <a:pt x="821690" y="190500"/>
                    <a:pt x="820420" y="199390"/>
                  </a:cubicBezTo>
                  <a:cubicBezTo>
                    <a:pt x="819150" y="208280"/>
                    <a:pt x="816610" y="217170"/>
                    <a:pt x="810260" y="226060"/>
                  </a:cubicBezTo>
                  <a:cubicBezTo>
                    <a:pt x="802640" y="234950"/>
                    <a:pt x="793750" y="246380"/>
                    <a:pt x="775970" y="250190"/>
                  </a:cubicBezTo>
                  <a:cubicBezTo>
                    <a:pt x="731520" y="256540"/>
                    <a:pt x="593090" y="187960"/>
                    <a:pt x="518160" y="170180"/>
                  </a:cubicBezTo>
                  <a:cubicBezTo>
                    <a:pt x="463550" y="156210"/>
                    <a:pt x="411480" y="147320"/>
                    <a:pt x="372110" y="144780"/>
                  </a:cubicBezTo>
                  <a:cubicBezTo>
                    <a:pt x="346710" y="142240"/>
                    <a:pt x="327660" y="137160"/>
                    <a:pt x="308610" y="144780"/>
                  </a:cubicBezTo>
                  <a:cubicBezTo>
                    <a:pt x="287020" y="154940"/>
                    <a:pt x="278130" y="193040"/>
                    <a:pt x="252730" y="205740"/>
                  </a:cubicBezTo>
                  <a:cubicBezTo>
                    <a:pt x="222250" y="220980"/>
                    <a:pt x="158750" y="223520"/>
                    <a:pt x="128270" y="218440"/>
                  </a:cubicBezTo>
                  <a:cubicBezTo>
                    <a:pt x="110490" y="214630"/>
                    <a:pt x="96520" y="205740"/>
                    <a:pt x="86360" y="196850"/>
                  </a:cubicBezTo>
                  <a:cubicBezTo>
                    <a:pt x="78740" y="189230"/>
                    <a:pt x="73660" y="179070"/>
                    <a:pt x="71120" y="168910"/>
                  </a:cubicBezTo>
                  <a:cubicBezTo>
                    <a:pt x="68580" y="154940"/>
                    <a:pt x="69850" y="134620"/>
                    <a:pt x="76200" y="120650"/>
                  </a:cubicBezTo>
                  <a:cubicBezTo>
                    <a:pt x="82550" y="107950"/>
                    <a:pt x="90170" y="95250"/>
                    <a:pt x="111760" y="88900"/>
                  </a:cubicBezTo>
                  <a:cubicBezTo>
                    <a:pt x="182880" y="67310"/>
                    <a:pt x="574040" y="133350"/>
                    <a:pt x="646430" y="163830"/>
                  </a:cubicBezTo>
                  <a:cubicBezTo>
                    <a:pt x="668020" y="172720"/>
                    <a:pt x="675640" y="180340"/>
                    <a:pt x="683260" y="191770"/>
                  </a:cubicBezTo>
                  <a:cubicBezTo>
                    <a:pt x="688340" y="200660"/>
                    <a:pt x="692150" y="209550"/>
                    <a:pt x="692150" y="220980"/>
                  </a:cubicBezTo>
                  <a:cubicBezTo>
                    <a:pt x="692150" y="233680"/>
                    <a:pt x="688340" y="252730"/>
                    <a:pt x="679450" y="264160"/>
                  </a:cubicBezTo>
                  <a:cubicBezTo>
                    <a:pt x="670560" y="275590"/>
                    <a:pt x="661670" y="281940"/>
                    <a:pt x="640080" y="288290"/>
                  </a:cubicBezTo>
                  <a:cubicBezTo>
                    <a:pt x="581660" y="304800"/>
                    <a:pt x="365760" y="278130"/>
                    <a:pt x="270510" y="284480"/>
                  </a:cubicBezTo>
                  <a:cubicBezTo>
                    <a:pt x="210820" y="289560"/>
                    <a:pt x="143510" y="323850"/>
                    <a:pt x="123190" y="307340"/>
                  </a:cubicBezTo>
                  <a:cubicBezTo>
                    <a:pt x="110490" y="295910"/>
                    <a:pt x="110490" y="252730"/>
                    <a:pt x="121920" y="240030"/>
                  </a:cubicBezTo>
                  <a:cubicBezTo>
                    <a:pt x="135890" y="226060"/>
                    <a:pt x="173990" y="238760"/>
                    <a:pt x="213360" y="242570"/>
                  </a:cubicBezTo>
                  <a:cubicBezTo>
                    <a:pt x="284480" y="247650"/>
                    <a:pt x="429260" y="257810"/>
                    <a:pt x="510540" y="279400"/>
                  </a:cubicBezTo>
                  <a:cubicBezTo>
                    <a:pt x="571500" y="294640"/>
                    <a:pt x="654050" y="309880"/>
                    <a:pt x="665480" y="339090"/>
                  </a:cubicBezTo>
                  <a:cubicBezTo>
                    <a:pt x="673100" y="361950"/>
                    <a:pt x="643890" y="408940"/>
                    <a:pt x="619760" y="425450"/>
                  </a:cubicBezTo>
                  <a:cubicBezTo>
                    <a:pt x="595630" y="441960"/>
                    <a:pt x="565150" y="434340"/>
                    <a:pt x="519430" y="439420"/>
                  </a:cubicBezTo>
                  <a:cubicBezTo>
                    <a:pt x="422910" y="450850"/>
                    <a:pt x="134620" y="487680"/>
                    <a:pt x="64770" y="478790"/>
                  </a:cubicBezTo>
                  <a:cubicBezTo>
                    <a:pt x="43180" y="476250"/>
                    <a:pt x="33020" y="473710"/>
                    <a:pt x="22860" y="464820"/>
                  </a:cubicBezTo>
                  <a:cubicBezTo>
                    <a:pt x="12700" y="455930"/>
                    <a:pt x="3810" y="439420"/>
                    <a:pt x="1270" y="425450"/>
                  </a:cubicBezTo>
                  <a:cubicBezTo>
                    <a:pt x="0" y="412750"/>
                    <a:pt x="2540" y="393700"/>
                    <a:pt x="11430" y="382270"/>
                  </a:cubicBezTo>
                  <a:cubicBezTo>
                    <a:pt x="21590" y="369570"/>
                    <a:pt x="44450" y="354330"/>
                    <a:pt x="62230" y="355600"/>
                  </a:cubicBezTo>
                  <a:cubicBezTo>
                    <a:pt x="81280" y="355600"/>
                    <a:pt x="88900" y="378460"/>
                    <a:pt x="121920" y="389890"/>
                  </a:cubicBezTo>
                  <a:cubicBezTo>
                    <a:pt x="219710" y="421640"/>
                    <a:pt x="690880" y="421640"/>
                    <a:pt x="768350" y="453390"/>
                  </a:cubicBezTo>
                  <a:cubicBezTo>
                    <a:pt x="787400" y="462280"/>
                    <a:pt x="792480" y="469900"/>
                    <a:pt x="798830" y="480060"/>
                  </a:cubicBezTo>
                  <a:cubicBezTo>
                    <a:pt x="803910" y="487680"/>
                    <a:pt x="806450" y="496570"/>
                    <a:pt x="806450" y="506730"/>
                  </a:cubicBezTo>
                  <a:cubicBezTo>
                    <a:pt x="806450" y="518160"/>
                    <a:pt x="801370" y="535940"/>
                    <a:pt x="793750" y="544830"/>
                  </a:cubicBezTo>
                  <a:cubicBezTo>
                    <a:pt x="784860" y="554990"/>
                    <a:pt x="778510" y="560070"/>
                    <a:pt x="758190" y="565150"/>
                  </a:cubicBezTo>
                  <a:cubicBezTo>
                    <a:pt x="679450" y="588010"/>
                    <a:pt x="241300" y="619760"/>
                    <a:pt x="152400" y="603250"/>
                  </a:cubicBezTo>
                  <a:cubicBezTo>
                    <a:pt x="125730" y="598170"/>
                    <a:pt x="113030" y="593090"/>
                    <a:pt x="102870" y="580390"/>
                  </a:cubicBezTo>
                  <a:cubicBezTo>
                    <a:pt x="93980" y="567690"/>
                    <a:pt x="90170" y="542290"/>
                    <a:pt x="93980" y="528320"/>
                  </a:cubicBezTo>
                  <a:cubicBezTo>
                    <a:pt x="96520" y="514350"/>
                    <a:pt x="109220" y="501650"/>
                    <a:pt x="119380" y="495300"/>
                  </a:cubicBezTo>
                  <a:cubicBezTo>
                    <a:pt x="127000" y="490220"/>
                    <a:pt x="130810" y="488950"/>
                    <a:pt x="146050" y="487680"/>
                  </a:cubicBezTo>
                  <a:cubicBezTo>
                    <a:pt x="222250" y="481330"/>
                    <a:pt x="769620" y="543560"/>
                    <a:pt x="849630" y="577850"/>
                  </a:cubicBezTo>
                  <a:cubicBezTo>
                    <a:pt x="868680" y="586740"/>
                    <a:pt x="873760" y="593090"/>
                    <a:pt x="880110" y="603250"/>
                  </a:cubicBezTo>
                  <a:cubicBezTo>
                    <a:pt x="886460" y="613410"/>
                    <a:pt x="890270" y="629920"/>
                    <a:pt x="886460" y="642620"/>
                  </a:cubicBezTo>
                  <a:cubicBezTo>
                    <a:pt x="881380" y="657860"/>
                    <a:pt x="868680" y="674370"/>
                    <a:pt x="840740" y="685800"/>
                  </a:cubicBezTo>
                  <a:cubicBezTo>
                    <a:pt x="740410" y="728980"/>
                    <a:pt x="137160" y="755650"/>
                    <a:pt x="55880" y="721360"/>
                  </a:cubicBezTo>
                  <a:cubicBezTo>
                    <a:pt x="36830" y="713740"/>
                    <a:pt x="33020" y="702310"/>
                    <a:pt x="27940" y="690880"/>
                  </a:cubicBezTo>
                  <a:cubicBezTo>
                    <a:pt x="22860" y="678180"/>
                    <a:pt x="24130" y="660400"/>
                    <a:pt x="27940" y="648970"/>
                  </a:cubicBezTo>
                  <a:cubicBezTo>
                    <a:pt x="30480" y="640080"/>
                    <a:pt x="35560" y="631190"/>
                    <a:pt x="43180" y="626110"/>
                  </a:cubicBezTo>
                  <a:cubicBezTo>
                    <a:pt x="53340" y="618490"/>
                    <a:pt x="60960" y="613410"/>
                    <a:pt x="82550" y="610870"/>
                  </a:cubicBezTo>
                  <a:cubicBezTo>
                    <a:pt x="160020" y="598170"/>
                    <a:pt x="455930" y="636270"/>
                    <a:pt x="652780" y="642620"/>
                  </a:cubicBezTo>
                  <a:cubicBezTo>
                    <a:pt x="859790" y="648970"/>
                    <a:pt x="1214120" y="633730"/>
                    <a:pt x="1294130" y="647700"/>
                  </a:cubicBezTo>
                  <a:cubicBezTo>
                    <a:pt x="1313180" y="651510"/>
                    <a:pt x="1320800" y="654050"/>
                    <a:pt x="1328420" y="661670"/>
                  </a:cubicBezTo>
                  <a:cubicBezTo>
                    <a:pt x="1337310" y="669290"/>
                    <a:pt x="1344930" y="681990"/>
                    <a:pt x="1346200" y="693420"/>
                  </a:cubicBezTo>
                  <a:cubicBezTo>
                    <a:pt x="1347470" y="704850"/>
                    <a:pt x="1344930" y="720090"/>
                    <a:pt x="1337310" y="730250"/>
                  </a:cubicBezTo>
                  <a:cubicBezTo>
                    <a:pt x="1328420" y="740410"/>
                    <a:pt x="1318260" y="746760"/>
                    <a:pt x="1294130" y="751840"/>
                  </a:cubicBezTo>
                  <a:cubicBezTo>
                    <a:pt x="1192530" y="777240"/>
                    <a:pt x="642620" y="725170"/>
                    <a:pt x="462280" y="751840"/>
                  </a:cubicBezTo>
                  <a:cubicBezTo>
                    <a:pt x="372110" y="764540"/>
                    <a:pt x="302260" y="814070"/>
                    <a:pt x="262890" y="811530"/>
                  </a:cubicBezTo>
                  <a:cubicBezTo>
                    <a:pt x="245110" y="810260"/>
                    <a:pt x="234950" y="803910"/>
                    <a:pt x="226060" y="795020"/>
                  </a:cubicBezTo>
                  <a:cubicBezTo>
                    <a:pt x="217170" y="784860"/>
                    <a:pt x="210820" y="768350"/>
                    <a:pt x="209550" y="756920"/>
                  </a:cubicBezTo>
                  <a:cubicBezTo>
                    <a:pt x="208280" y="748030"/>
                    <a:pt x="210820" y="739140"/>
                    <a:pt x="214630" y="730250"/>
                  </a:cubicBezTo>
                  <a:cubicBezTo>
                    <a:pt x="220980" y="720090"/>
                    <a:pt x="224790" y="708660"/>
                    <a:pt x="243840" y="702310"/>
                  </a:cubicBezTo>
                  <a:cubicBezTo>
                    <a:pt x="331470" y="669290"/>
                    <a:pt x="969010" y="734060"/>
                    <a:pt x="1098550" y="753110"/>
                  </a:cubicBezTo>
                  <a:cubicBezTo>
                    <a:pt x="1137920" y="759460"/>
                    <a:pt x="1156970" y="756920"/>
                    <a:pt x="1173480" y="770890"/>
                  </a:cubicBezTo>
                  <a:cubicBezTo>
                    <a:pt x="1187450" y="783590"/>
                    <a:pt x="1200150" y="812800"/>
                    <a:pt x="1195070" y="829310"/>
                  </a:cubicBezTo>
                  <a:cubicBezTo>
                    <a:pt x="1191260" y="845820"/>
                    <a:pt x="1177290" y="859790"/>
                    <a:pt x="1149350" y="871220"/>
                  </a:cubicBezTo>
                  <a:cubicBezTo>
                    <a:pt x="1061720" y="908050"/>
                    <a:pt x="689610" y="889000"/>
                    <a:pt x="514350" y="909320"/>
                  </a:cubicBezTo>
                  <a:cubicBezTo>
                    <a:pt x="389890" y="923290"/>
                    <a:pt x="243840" y="977900"/>
                    <a:pt x="194310" y="962660"/>
                  </a:cubicBezTo>
                  <a:cubicBezTo>
                    <a:pt x="176530" y="957580"/>
                    <a:pt x="168910" y="944880"/>
                    <a:pt x="162560" y="933450"/>
                  </a:cubicBezTo>
                  <a:cubicBezTo>
                    <a:pt x="157480" y="920750"/>
                    <a:pt x="156210" y="901700"/>
                    <a:pt x="158750" y="889000"/>
                  </a:cubicBezTo>
                  <a:cubicBezTo>
                    <a:pt x="161290" y="880110"/>
                    <a:pt x="166370" y="871220"/>
                    <a:pt x="173990" y="863600"/>
                  </a:cubicBezTo>
                  <a:cubicBezTo>
                    <a:pt x="182880" y="855980"/>
                    <a:pt x="190500" y="848360"/>
                    <a:pt x="212090" y="844550"/>
                  </a:cubicBezTo>
                  <a:cubicBezTo>
                    <a:pt x="295910" y="831850"/>
                    <a:pt x="660400" y="915670"/>
                    <a:pt x="839470" y="934720"/>
                  </a:cubicBezTo>
                  <a:cubicBezTo>
                    <a:pt x="971550" y="949960"/>
                    <a:pt x="1132840" y="948690"/>
                    <a:pt x="1187450" y="962660"/>
                  </a:cubicBezTo>
                  <a:cubicBezTo>
                    <a:pt x="1205230" y="967740"/>
                    <a:pt x="1212850" y="969010"/>
                    <a:pt x="1220470" y="979170"/>
                  </a:cubicBezTo>
                  <a:cubicBezTo>
                    <a:pt x="1230630" y="991870"/>
                    <a:pt x="1235710" y="1023620"/>
                    <a:pt x="1230630" y="1038860"/>
                  </a:cubicBezTo>
                  <a:cubicBezTo>
                    <a:pt x="1224280" y="1051560"/>
                    <a:pt x="1214120" y="1060450"/>
                    <a:pt x="1191260" y="1068070"/>
                  </a:cubicBezTo>
                  <a:cubicBezTo>
                    <a:pt x="1101090" y="1097280"/>
                    <a:pt x="553720" y="1094740"/>
                    <a:pt x="473710" y="1070610"/>
                  </a:cubicBezTo>
                  <a:cubicBezTo>
                    <a:pt x="455930" y="1064260"/>
                    <a:pt x="450850" y="1059180"/>
                    <a:pt x="443230" y="1049020"/>
                  </a:cubicBezTo>
                  <a:cubicBezTo>
                    <a:pt x="436880" y="1040130"/>
                    <a:pt x="433070" y="1024890"/>
                    <a:pt x="435610" y="1013460"/>
                  </a:cubicBezTo>
                  <a:cubicBezTo>
                    <a:pt x="436880" y="1002030"/>
                    <a:pt x="443230" y="989330"/>
                    <a:pt x="452120" y="981710"/>
                  </a:cubicBezTo>
                  <a:cubicBezTo>
                    <a:pt x="461010" y="974090"/>
                    <a:pt x="472440" y="969010"/>
                    <a:pt x="486410" y="969010"/>
                  </a:cubicBezTo>
                  <a:cubicBezTo>
                    <a:pt x="506730" y="967740"/>
                    <a:pt x="532130" y="982980"/>
                    <a:pt x="561340" y="988060"/>
                  </a:cubicBezTo>
                  <a:cubicBezTo>
                    <a:pt x="598170" y="994410"/>
                    <a:pt x="627380" y="993140"/>
                    <a:pt x="693420" y="994410"/>
                  </a:cubicBezTo>
                  <a:cubicBezTo>
                    <a:pt x="883920" y="999490"/>
                    <a:pt x="1701800" y="980440"/>
                    <a:pt x="1811020" y="1000760"/>
                  </a:cubicBezTo>
                  <a:cubicBezTo>
                    <a:pt x="1831340" y="1004570"/>
                    <a:pt x="1836420" y="1005840"/>
                    <a:pt x="1845310" y="1013460"/>
                  </a:cubicBezTo>
                  <a:cubicBezTo>
                    <a:pt x="1852930" y="1021080"/>
                    <a:pt x="1860550" y="1033780"/>
                    <a:pt x="1861820" y="1045210"/>
                  </a:cubicBezTo>
                  <a:cubicBezTo>
                    <a:pt x="1863090" y="1057910"/>
                    <a:pt x="1854200" y="1079500"/>
                    <a:pt x="1845310" y="1088390"/>
                  </a:cubicBezTo>
                  <a:cubicBezTo>
                    <a:pt x="1836420" y="1097280"/>
                    <a:pt x="1830070" y="1098550"/>
                    <a:pt x="1811020" y="1101090"/>
                  </a:cubicBezTo>
                  <a:cubicBezTo>
                    <a:pt x="1725930" y="1115060"/>
                    <a:pt x="1306830" y="1089660"/>
                    <a:pt x="1074420" y="1073150"/>
                  </a:cubicBezTo>
                  <a:cubicBezTo>
                    <a:pt x="864870" y="1059180"/>
                    <a:pt x="608330" y="1033780"/>
                    <a:pt x="480060" y="1016000"/>
                  </a:cubicBezTo>
                  <a:cubicBezTo>
                    <a:pt x="416560" y="1007110"/>
                    <a:pt x="365760" y="1009650"/>
                    <a:pt x="340360" y="990600"/>
                  </a:cubicBezTo>
                  <a:cubicBezTo>
                    <a:pt x="326390" y="980440"/>
                    <a:pt x="318770" y="965200"/>
                    <a:pt x="318770" y="951230"/>
                  </a:cubicBezTo>
                  <a:cubicBezTo>
                    <a:pt x="320040" y="935990"/>
                    <a:pt x="328930" y="916940"/>
                    <a:pt x="350520" y="904240"/>
                  </a:cubicBezTo>
                  <a:cubicBezTo>
                    <a:pt x="408940" y="872490"/>
                    <a:pt x="590550" y="894080"/>
                    <a:pt x="779780" y="891540"/>
                  </a:cubicBezTo>
                  <a:cubicBezTo>
                    <a:pt x="1144270" y="885190"/>
                    <a:pt x="2246630" y="863600"/>
                    <a:pt x="2379980" y="887730"/>
                  </a:cubicBezTo>
                  <a:cubicBezTo>
                    <a:pt x="2400300" y="891540"/>
                    <a:pt x="2405380" y="892810"/>
                    <a:pt x="2413000" y="900430"/>
                  </a:cubicBezTo>
                  <a:cubicBezTo>
                    <a:pt x="2421890" y="908050"/>
                    <a:pt x="2428240" y="920750"/>
                    <a:pt x="2429510" y="930910"/>
                  </a:cubicBezTo>
                  <a:cubicBezTo>
                    <a:pt x="2430780" y="942340"/>
                    <a:pt x="2426970" y="956310"/>
                    <a:pt x="2421890" y="965200"/>
                  </a:cubicBezTo>
                  <a:cubicBezTo>
                    <a:pt x="2415540" y="975360"/>
                    <a:pt x="2410460" y="980440"/>
                    <a:pt x="2392680" y="985520"/>
                  </a:cubicBezTo>
                  <a:cubicBezTo>
                    <a:pt x="2274570" y="1018540"/>
                    <a:pt x="1094740" y="929640"/>
                    <a:pt x="974090" y="899160"/>
                  </a:cubicBezTo>
                  <a:cubicBezTo>
                    <a:pt x="955040" y="894080"/>
                    <a:pt x="949960" y="892810"/>
                    <a:pt x="942340" y="885190"/>
                  </a:cubicBezTo>
                  <a:cubicBezTo>
                    <a:pt x="934720" y="877570"/>
                    <a:pt x="928370" y="864870"/>
                    <a:pt x="929640" y="853440"/>
                  </a:cubicBezTo>
                  <a:cubicBezTo>
                    <a:pt x="929640" y="840740"/>
                    <a:pt x="938530" y="821690"/>
                    <a:pt x="947420" y="814070"/>
                  </a:cubicBezTo>
                  <a:cubicBezTo>
                    <a:pt x="956310" y="806450"/>
                    <a:pt x="962660" y="805180"/>
                    <a:pt x="980440" y="803910"/>
                  </a:cubicBezTo>
                  <a:cubicBezTo>
                    <a:pt x="1033780" y="797560"/>
                    <a:pt x="1172210" y="817880"/>
                    <a:pt x="1329690" y="821690"/>
                  </a:cubicBezTo>
                  <a:cubicBezTo>
                    <a:pt x="1656080" y="830580"/>
                    <a:pt x="2712720" y="796290"/>
                    <a:pt x="2842260" y="820420"/>
                  </a:cubicBezTo>
                  <a:cubicBezTo>
                    <a:pt x="2862580" y="822960"/>
                    <a:pt x="2866390" y="825500"/>
                    <a:pt x="2875280" y="831850"/>
                  </a:cubicBezTo>
                  <a:cubicBezTo>
                    <a:pt x="2882900" y="839470"/>
                    <a:pt x="2890520" y="852170"/>
                    <a:pt x="2891790" y="863600"/>
                  </a:cubicBezTo>
                  <a:cubicBezTo>
                    <a:pt x="2893060" y="875030"/>
                    <a:pt x="2889250" y="889000"/>
                    <a:pt x="2882900" y="897890"/>
                  </a:cubicBezTo>
                  <a:cubicBezTo>
                    <a:pt x="2876550" y="906780"/>
                    <a:pt x="2868930" y="914400"/>
                    <a:pt x="2853690" y="918210"/>
                  </a:cubicBezTo>
                  <a:cubicBezTo>
                    <a:pt x="2815590" y="927100"/>
                    <a:pt x="2730500" y="894080"/>
                    <a:pt x="2637790" y="885190"/>
                  </a:cubicBezTo>
                  <a:cubicBezTo>
                    <a:pt x="2471420" y="867410"/>
                    <a:pt x="2081530" y="863600"/>
                    <a:pt x="1941830" y="847090"/>
                  </a:cubicBezTo>
                  <a:cubicBezTo>
                    <a:pt x="1879600" y="840740"/>
                    <a:pt x="1837690" y="840740"/>
                    <a:pt x="1809750" y="824230"/>
                  </a:cubicBezTo>
                  <a:cubicBezTo>
                    <a:pt x="1791970" y="812800"/>
                    <a:pt x="1778000" y="796290"/>
                    <a:pt x="1776730" y="781050"/>
                  </a:cubicBezTo>
                  <a:cubicBezTo>
                    <a:pt x="1775460" y="765810"/>
                    <a:pt x="1788160" y="746760"/>
                    <a:pt x="1804670" y="734060"/>
                  </a:cubicBezTo>
                  <a:cubicBezTo>
                    <a:pt x="1833880" y="712470"/>
                    <a:pt x="1891030" y="709930"/>
                    <a:pt x="1957070" y="693420"/>
                  </a:cubicBezTo>
                  <a:cubicBezTo>
                    <a:pt x="2081530" y="661670"/>
                    <a:pt x="2334260" y="598170"/>
                    <a:pt x="2493010" y="567690"/>
                  </a:cubicBezTo>
                  <a:cubicBezTo>
                    <a:pt x="2618740" y="544830"/>
                    <a:pt x="2778760" y="497840"/>
                    <a:pt x="2830830" y="519430"/>
                  </a:cubicBezTo>
                  <a:cubicBezTo>
                    <a:pt x="2852420" y="529590"/>
                    <a:pt x="2862580" y="552450"/>
                    <a:pt x="2865120" y="567690"/>
                  </a:cubicBezTo>
                  <a:cubicBezTo>
                    <a:pt x="2866390" y="579120"/>
                    <a:pt x="2860040" y="593090"/>
                    <a:pt x="2852420" y="601980"/>
                  </a:cubicBezTo>
                  <a:cubicBezTo>
                    <a:pt x="2844800" y="610870"/>
                    <a:pt x="2838450" y="614680"/>
                    <a:pt x="2820670" y="619760"/>
                  </a:cubicBezTo>
                  <a:cubicBezTo>
                    <a:pt x="2730500" y="640080"/>
                    <a:pt x="2172970" y="591820"/>
                    <a:pt x="1997710" y="577850"/>
                  </a:cubicBezTo>
                  <a:cubicBezTo>
                    <a:pt x="1915160" y="570230"/>
                    <a:pt x="1859280" y="571500"/>
                    <a:pt x="1817370" y="556260"/>
                  </a:cubicBezTo>
                  <a:cubicBezTo>
                    <a:pt x="1790700" y="546100"/>
                    <a:pt x="1767840" y="533400"/>
                    <a:pt x="1758950" y="518160"/>
                  </a:cubicBezTo>
                  <a:cubicBezTo>
                    <a:pt x="1752600" y="504190"/>
                    <a:pt x="1753870" y="483870"/>
                    <a:pt x="1758950" y="471170"/>
                  </a:cubicBezTo>
                  <a:cubicBezTo>
                    <a:pt x="1764030" y="461010"/>
                    <a:pt x="1772920" y="453390"/>
                    <a:pt x="1785620" y="448310"/>
                  </a:cubicBezTo>
                  <a:cubicBezTo>
                    <a:pt x="1805940" y="438150"/>
                    <a:pt x="1836420" y="436880"/>
                    <a:pt x="1875790" y="431800"/>
                  </a:cubicBezTo>
                  <a:cubicBezTo>
                    <a:pt x="1945640" y="424180"/>
                    <a:pt x="2043430" y="420370"/>
                    <a:pt x="2167890" y="417830"/>
                  </a:cubicBezTo>
                  <a:cubicBezTo>
                    <a:pt x="2385060" y="411480"/>
                    <a:pt x="2965450" y="389890"/>
                    <a:pt x="3068320" y="415290"/>
                  </a:cubicBezTo>
                  <a:cubicBezTo>
                    <a:pt x="3091180" y="420370"/>
                    <a:pt x="3101340" y="424180"/>
                    <a:pt x="3108960" y="435610"/>
                  </a:cubicBezTo>
                  <a:cubicBezTo>
                    <a:pt x="3116580" y="447040"/>
                    <a:pt x="3119120" y="468630"/>
                    <a:pt x="3114040" y="480060"/>
                  </a:cubicBezTo>
                  <a:cubicBezTo>
                    <a:pt x="3107690" y="494030"/>
                    <a:pt x="3097530" y="502920"/>
                    <a:pt x="3068320" y="511810"/>
                  </a:cubicBezTo>
                  <a:cubicBezTo>
                    <a:pt x="2912110" y="560070"/>
                    <a:pt x="1544320" y="560070"/>
                    <a:pt x="1389380" y="510540"/>
                  </a:cubicBezTo>
                  <a:cubicBezTo>
                    <a:pt x="1360170" y="502920"/>
                    <a:pt x="1350010" y="492760"/>
                    <a:pt x="1343660" y="480060"/>
                  </a:cubicBezTo>
                  <a:cubicBezTo>
                    <a:pt x="1338580" y="469900"/>
                    <a:pt x="1339850" y="455930"/>
                    <a:pt x="1343660" y="445770"/>
                  </a:cubicBezTo>
                  <a:cubicBezTo>
                    <a:pt x="1347470" y="435610"/>
                    <a:pt x="1350010" y="427990"/>
                    <a:pt x="1366520" y="420370"/>
                  </a:cubicBezTo>
                  <a:cubicBezTo>
                    <a:pt x="1513840" y="354330"/>
                    <a:pt x="3754120" y="383540"/>
                    <a:pt x="3924300" y="415290"/>
                  </a:cubicBezTo>
                  <a:cubicBezTo>
                    <a:pt x="3944620" y="419100"/>
                    <a:pt x="3948430" y="420370"/>
                    <a:pt x="3956050" y="426720"/>
                  </a:cubicBezTo>
                  <a:cubicBezTo>
                    <a:pt x="3963670" y="434340"/>
                    <a:pt x="3970020" y="447040"/>
                    <a:pt x="3971290" y="457200"/>
                  </a:cubicBezTo>
                  <a:cubicBezTo>
                    <a:pt x="3972560" y="467360"/>
                    <a:pt x="3970020" y="481330"/>
                    <a:pt x="3963670" y="490220"/>
                  </a:cubicBezTo>
                  <a:cubicBezTo>
                    <a:pt x="3957320" y="499110"/>
                    <a:pt x="3952240" y="504190"/>
                    <a:pt x="3935730" y="509270"/>
                  </a:cubicBezTo>
                  <a:cubicBezTo>
                    <a:pt x="3882390" y="527050"/>
                    <a:pt x="3610610" y="525780"/>
                    <a:pt x="3552190" y="514350"/>
                  </a:cubicBezTo>
                  <a:cubicBezTo>
                    <a:pt x="3533140" y="511810"/>
                    <a:pt x="3525520" y="509270"/>
                    <a:pt x="3517900" y="501650"/>
                  </a:cubicBezTo>
                  <a:cubicBezTo>
                    <a:pt x="3509010" y="494030"/>
                    <a:pt x="3501390" y="480060"/>
                    <a:pt x="3500120" y="468630"/>
                  </a:cubicBezTo>
                  <a:cubicBezTo>
                    <a:pt x="3498850" y="458470"/>
                    <a:pt x="3502660" y="443230"/>
                    <a:pt x="3509010" y="433070"/>
                  </a:cubicBezTo>
                  <a:cubicBezTo>
                    <a:pt x="3515360" y="424180"/>
                    <a:pt x="3524250" y="417830"/>
                    <a:pt x="3539490" y="412750"/>
                  </a:cubicBezTo>
                  <a:cubicBezTo>
                    <a:pt x="3573780" y="401320"/>
                    <a:pt x="3656330" y="412750"/>
                    <a:pt x="3717290" y="407670"/>
                  </a:cubicBezTo>
                  <a:cubicBezTo>
                    <a:pt x="3780790" y="402590"/>
                    <a:pt x="3872230" y="375920"/>
                    <a:pt x="3911600" y="381000"/>
                  </a:cubicBezTo>
                  <a:cubicBezTo>
                    <a:pt x="3929380" y="384810"/>
                    <a:pt x="3939540" y="389890"/>
                    <a:pt x="3948430" y="398780"/>
                  </a:cubicBezTo>
                  <a:cubicBezTo>
                    <a:pt x="3957320" y="408940"/>
                    <a:pt x="3963670" y="424180"/>
                    <a:pt x="3963670" y="436880"/>
                  </a:cubicBezTo>
                  <a:cubicBezTo>
                    <a:pt x="3964940" y="449580"/>
                    <a:pt x="3958590" y="466090"/>
                    <a:pt x="3950970" y="476250"/>
                  </a:cubicBezTo>
                  <a:cubicBezTo>
                    <a:pt x="3942080" y="486410"/>
                    <a:pt x="3933190" y="492760"/>
                    <a:pt x="3915410" y="496570"/>
                  </a:cubicBezTo>
                  <a:cubicBezTo>
                    <a:pt x="3874770" y="504190"/>
                    <a:pt x="3792220" y="476250"/>
                    <a:pt x="3702050" y="468630"/>
                  </a:cubicBezTo>
                  <a:cubicBezTo>
                    <a:pt x="3545840" y="455930"/>
                    <a:pt x="3139440" y="476250"/>
                    <a:pt x="3060700" y="441960"/>
                  </a:cubicBezTo>
                  <a:cubicBezTo>
                    <a:pt x="3037840" y="433070"/>
                    <a:pt x="3028950" y="422910"/>
                    <a:pt x="3025140" y="408940"/>
                  </a:cubicBezTo>
                  <a:cubicBezTo>
                    <a:pt x="3020060" y="394970"/>
                    <a:pt x="3023870" y="372110"/>
                    <a:pt x="3032760" y="360680"/>
                  </a:cubicBezTo>
                  <a:cubicBezTo>
                    <a:pt x="3040380" y="349250"/>
                    <a:pt x="3050540" y="346710"/>
                    <a:pt x="3075940" y="339090"/>
                  </a:cubicBezTo>
                  <a:cubicBezTo>
                    <a:pt x="3200400" y="306070"/>
                    <a:pt x="4118610" y="247650"/>
                    <a:pt x="4231640" y="260350"/>
                  </a:cubicBezTo>
                  <a:cubicBezTo>
                    <a:pt x="4251960" y="262890"/>
                    <a:pt x="4258310" y="264160"/>
                    <a:pt x="4267200" y="270510"/>
                  </a:cubicBezTo>
                  <a:cubicBezTo>
                    <a:pt x="4276090" y="278130"/>
                    <a:pt x="4283710" y="290830"/>
                    <a:pt x="4284980" y="302260"/>
                  </a:cubicBezTo>
                  <a:cubicBezTo>
                    <a:pt x="4287520" y="312420"/>
                    <a:pt x="4284980" y="327660"/>
                    <a:pt x="4278630" y="337820"/>
                  </a:cubicBezTo>
                  <a:cubicBezTo>
                    <a:pt x="4273550" y="346710"/>
                    <a:pt x="4267200" y="354330"/>
                    <a:pt x="4250690" y="359410"/>
                  </a:cubicBezTo>
                  <a:cubicBezTo>
                    <a:pt x="4202430" y="377190"/>
                    <a:pt x="3971290" y="382270"/>
                    <a:pt x="3919220" y="365760"/>
                  </a:cubicBezTo>
                  <a:cubicBezTo>
                    <a:pt x="3900170" y="360680"/>
                    <a:pt x="3891280" y="353060"/>
                    <a:pt x="3883660" y="341630"/>
                  </a:cubicBezTo>
                  <a:cubicBezTo>
                    <a:pt x="3876040" y="328930"/>
                    <a:pt x="3872230" y="302260"/>
                    <a:pt x="3877310" y="287020"/>
                  </a:cubicBezTo>
                  <a:cubicBezTo>
                    <a:pt x="3883660" y="271780"/>
                    <a:pt x="3897630" y="259080"/>
                    <a:pt x="3919220" y="250190"/>
                  </a:cubicBezTo>
                  <a:cubicBezTo>
                    <a:pt x="3962400" y="233680"/>
                    <a:pt x="4077970" y="256540"/>
                    <a:pt x="4142740" y="242570"/>
                  </a:cubicBezTo>
                  <a:cubicBezTo>
                    <a:pt x="4196080" y="232410"/>
                    <a:pt x="4249420" y="195580"/>
                    <a:pt x="4283710" y="189230"/>
                  </a:cubicBezTo>
                  <a:cubicBezTo>
                    <a:pt x="4302760" y="185420"/>
                    <a:pt x="4315460" y="184150"/>
                    <a:pt x="4328160" y="189230"/>
                  </a:cubicBezTo>
                  <a:cubicBezTo>
                    <a:pt x="4342130" y="193040"/>
                    <a:pt x="4356100" y="207010"/>
                    <a:pt x="4362450" y="218440"/>
                  </a:cubicBezTo>
                  <a:cubicBezTo>
                    <a:pt x="4367530" y="227330"/>
                    <a:pt x="4370070" y="237490"/>
                    <a:pt x="4370070" y="247650"/>
                  </a:cubicBezTo>
                  <a:cubicBezTo>
                    <a:pt x="4370070" y="256540"/>
                    <a:pt x="4367530" y="267970"/>
                    <a:pt x="4362450" y="276860"/>
                  </a:cubicBezTo>
                  <a:cubicBezTo>
                    <a:pt x="4356100" y="287020"/>
                    <a:pt x="4349750" y="299720"/>
                    <a:pt x="4329430" y="306070"/>
                  </a:cubicBezTo>
                  <a:cubicBezTo>
                    <a:pt x="4264660" y="330200"/>
                    <a:pt x="3921760" y="307340"/>
                    <a:pt x="3851910" y="293370"/>
                  </a:cubicBezTo>
                  <a:cubicBezTo>
                    <a:pt x="3831590" y="289560"/>
                    <a:pt x="3822700" y="287020"/>
                    <a:pt x="3813810" y="278130"/>
                  </a:cubicBezTo>
                  <a:cubicBezTo>
                    <a:pt x="3803650" y="267970"/>
                    <a:pt x="3794760" y="243840"/>
                    <a:pt x="3796030" y="228600"/>
                  </a:cubicBezTo>
                  <a:cubicBezTo>
                    <a:pt x="3797300" y="215900"/>
                    <a:pt x="3806190" y="201930"/>
                    <a:pt x="3815080" y="193040"/>
                  </a:cubicBezTo>
                  <a:cubicBezTo>
                    <a:pt x="3821430" y="186690"/>
                    <a:pt x="3826510" y="185420"/>
                    <a:pt x="3839210" y="181610"/>
                  </a:cubicBezTo>
                  <a:cubicBezTo>
                    <a:pt x="3884930" y="168910"/>
                    <a:pt x="4080510" y="193040"/>
                    <a:pt x="4168140" y="168910"/>
                  </a:cubicBezTo>
                  <a:cubicBezTo>
                    <a:pt x="4230370" y="152400"/>
                    <a:pt x="4283710" y="92710"/>
                    <a:pt x="4319270" y="88900"/>
                  </a:cubicBezTo>
                  <a:cubicBezTo>
                    <a:pt x="4338320" y="86360"/>
                    <a:pt x="4352290" y="91440"/>
                    <a:pt x="4363720" y="100330"/>
                  </a:cubicBezTo>
                  <a:cubicBezTo>
                    <a:pt x="4376420" y="107950"/>
                    <a:pt x="4386580" y="125730"/>
                    <a:pt x="4390390" y="138430"/>
                  </a:cubicBezTo>
                  <a:cubicBezTo>
                    <a:pt x="4392930" y="148590"/>
                    <a:pt x="4392930" y="158750"/>
                    <a:pt x="4390390" y="168910"/>
                  </a:cubicBezTo>
                  <a:cubicBezTo>
                    <a:pt x="4386580" y="181610"/>
                    <a:pt x="4381500" y="198120"/>
                    <a:pt x="4363720" y="207010"/>
                  </a:cubicBezTo>
                  <a:cubicBezTo>
                    <a:pt x="4319270" y="229870"/>
                    <a:pt x="4114800" y="212090"/>
                    <a:pt x="4057650" y="195580"/>
                  </a:cubicBezTo>
                  <a:cubicBezTo>
                    <a:pt x="4033520" y="187960"/>
                    <a:pt x="4018280" y="180340"/>
                    <a:pt x="4009390" y="166370"/>
                  </a:cubicBezTo>
                  <a:cubicBezTo>
                    <a:pt x="4000500" y="152400"/>
                    <a:pt x="4000500" y="124460"/>
                    <a:pt x="4005580" y="110490"/>
                  </a:cubicBezTo>
                  <a:cubicBezTo>
                    <a:pt x="4010660" y="96520"/>
                    <a:pt x="4019550" y="87630"/>
                    <a:pt x="4036060" y="80010"/>
                  </a:cubicBezTo>
                  <a:cubicBezTo>
                    <a:pt x="4077970" y="59690"/>
                    <a:pt x="4237990" y="35560"/>
                    <a:pt x="4279900" y="49530"/>
                  </a:cubicBezTo>
                  <a:cubicBezTo>
                    <a:pt x="4297680" y="55880"/>
                    <a:pt x="4305300" y="68580"/>
                    <a:pt x="4311650" y="81280"/>
                  </a:cubicBezTo>
                  <a:cubicBezTo>
                    <a:pt x="4316730" y="93980"/>
                    <a:pt x="4318000" y="113030"/>
                    <a:pt x="4314190" y="125730"/>
                  </a:cubicBezTo>
                  <a:cubicBezTo>
                    <a:pt x="4310380" y="139700"/>
                    <a:pt x="4297680" y="153670"/>
                    <a:pt x="4286250" y="161290"/>
                  </a:cubicBezTo>
                  <a:cubicBezTo>
                    <a:pt x="4277360" y="167640"/>
                    <a:pt x="4269740" y="170180"/>
                    <a:pt x="4257040" y="170180"/>
                  </a:cubicBezTo>
                  <a:cubicBezTo>
                    <a:pt x="4235450" y="170180"/>
                    <a:pt x="4199890" y="152400"/>
                    <a:pt x="4165600" y="146050"/>
                  </a:cubicBezTo>
                  <a:cubicBezTo>
                    <a:pt x="4119880" y="138430"/>
                    <a:pt x="4074160" y="138430"/>
                    <a:pt x="4006850" y="135890"/>
                  </a:cubicBezTo>
                  <a:cubicBezTo>
                    <a:pt x="3890010" y="130810"/>
                    <a:pt x="3602990" y="156210"/>
                    <a:pt x="3525520" y="132080"/>
                  </a:cubicBezTo>
                  <a:cubicBezTo>
                    <a:pt x="3497580" y="123190"/>
                    <a:pt x="3482340" y="111760"/>
                    <a:pt x="3474720" y="96520"/>
                  </a:cubicBezTo>
                  <a:cubicBezTo>
                    <a:pt x="3468370" y="82550"/>
                    <a:pt x="3473450" y="58420"/>
                    <a:pt x="3481070" y="45720"/>
                  </a:cubicBezTo>
                  <a:cubicBezTo>
                    <a:pt x="3488690" y="35560"/>
                    <a:pt x="3497580" y="27940"/>
                    <a:pt x="3514090" y="24130"/>
                  </a:cubicBezTo>
                  <a:cubicBezTo>
                    <a:pt x="3544570" y="16510"/>
                    <a:pt x="3615690" y="34290"/>
                    <a:pt x="3670300" y="45720"/>
                  </a:cubicBezTo>
                  <a:cubicBezTo>
                    <a:pt x="3728720" y="58420"/>
                    <a:pt x="3807460" y="78740"/>
                    <a:pt x="3854450" y="99060"/>
                  </a:cubicBezTo>
                  <a:cubicBezTo>
                    <a:pt x="3887470" y="111760"/>
                    <a:pt x="3900170" y="128270"/>
                    <a:pt x="3933190" y="143510"/>
                  </a:cubicBezTo>
                  <a:cubicBezTo>
                    <a:pt x="3985260" y="166370"/>
                    <a:pt x="4103370" y="193040"/>
                    <a:pt x="4141470" y="215900"/>
                  </a:cubicBezTo>
                  <a:cubicBezTo>
                    <a:pt x="4157980" y="226060"/>
                    <a:pt x="4168140" y="232410"/>
                    <a:pt x="4174490" y="243840"/>
                  </a:cubicBezTo>
                  <a:cubicBezTo>
                    <a:pt x="4180840" y="256540"/>
                    <a:pt x="4183380" y="273050"/>
                    <a:pt x="4179570" y="287020"/>
                  </a:cubicBezTo>
                  <a:cubicBezTo>
                    <a:pt x="4174490" y="302260"/>
                    <a:pt x="4156710" y="322580"/>
                    <a:pt x="4142740" y="330200"/>
                  </a:cubicBezTo>
                  <a:cubicBezTo>
                    <a:pt x="4130040" y="335280"/>
                    <a:pt x="4116070" y="325120"/>
                    <a:pt x="4099560" y="330200"/>
                  </a:cubicBezTo>
                  <a:cubicBezTo>
                    <a:pt x="4070350" y="337820"/>
                    <a:pt x="4038600" y="373380"/>
                    <a:pt x="3992880" y="389890"/>
                  </a:cubicBezTo>
                  <a:cubicBezTo>
                    <a:pt x="3924300" y="416560"/>
                    <a:pt x="3766820" y="455930"/>
                    <a:pt x="3719830" y="444500"/>
                  </a:cubicBezTo>
                  <a:cubicBezTo>
                    <a:pt x="3700780" y="440690"/>
                    <a:pt x="3691890" y="427990"/>
                    <a:pt x="3684270" y="417830"/>
                  </a:cubicBezTo>
                  <a:cubicBezTo>
                    <a:pt x="3677920" y="410210"/>
                    <a:pt x="3675380" y="400050"/>
                    <a:pt x="3674110" y="389890"/>
                  </a:cubicBezTo>
                  <a:cubicBezTo>
                    <a:pt x="3674110" y="377190"/>
                    <a:pt x="3679190" y="358140"/>
                    <a:pt x="3686810" y="346710"/>
                  </a:cubicBezTo>
                  <a:cubicBezTo>
                    <a:pt x="3695700" y="335280"/>
                    <a:pt x="3707130" y="326390"/>
                    <a:pt x="3724910" y="323850"/>
                  </a:cubicBezTo>
                  <a:cubicBezTo>
                    <a:pt x="3757930" y="317500"/>
                    <a:pt x="3808730" y="342900"/>
                    <a:pt x="3873500" y="351790"/>
                  </a:cubicBezTo>
                  <a:cubicBezTo>
                    <a:pt x="3992880" y="367030"/>
                    <a:pt x="4302760" y="359410"/>
                    <a:pt x="4392930" y="387350"/>
                  </a:cubicBezTo>
                  <a:cubicBezTo>
                    <a:pt x="4427220" y="398780"/>
                    <a:pt x="4447540" y="411480"/>
                    <a:pt x="4458970" y="426720"/>
                  </a:cubicBezTo>
                  <a:cubicBezTo>
                    <a:pt x="4466590" y="438150"/>
                    <a:pt x="4466590" y="453390"/>
                    <a:pt x="4464050" y="466090"/>
                  </a:cubicBezTo>
                  <a:cubicBezTo>
                    <a:pt x="4461510" y="477520"/>
                    <a:pt x="4455160" y="490220"/>
                    <a:pt x="4442460" y="499110"/>
                  </a:cubicBezTo>
                  <a:cubicBezTo>
                    <a:pt x="4420870" y="513080"/>
                    <a:pt x="4377690" y="514350"/>
                    <a:pt x="4331970" y="519430"/>
                  </a:cubicBezTo>
                  <a:cubicBezTo>
                    <a:pt x="4253230" y="527050"/>
                    <a:pt x="4127500" y="515620"/>
                    <a:pt x="4015740" y="521970"/>
                  </a:cubicBezTo>
                  <a:cubicBezTo>
                    <a:pt x="3891280" y="528320"/>
                    <a:pt x="3677920" y="574040"/>
                    <a:pt x="3616960" y="561340"/>
                  </a:cubicBezTo>
                  <a:cubicBezTo>
                    <a:pt x="3596640" y="557530"/>
                    <a:pt x="3587750" y="552450"/>
                    <a:pt x="3578860" y="542290"/>
                  </a:cubicBezTo>
                  <a:cubicBezTo>
                    <a:pt x="3569970" y="533400"/>
                    <a:pt x="3564890" y="516890"/>
                    <a:pt x="3564890" y="504190"/>
                  </a:cubicBezTo>
                  <a:cubicBezTo>
                    <a:pt x="3563620" y="490220"/>
                    <a:pt x="3569970" y="473710"/>
                    <a:pt x="3578860" y="464820"/>
                  </a:cubicBezTo>
                  <a:cubicBezTo>
                    <a:pt x="3587750" y="454660"/>
                    <a:pt x="3595370" y="449580"/>
                    <a:pt x="3615690" y="444500"/>
                  </a:cubicBezTo>
                  <a:cubicBezTo>
                    <a:pt x="3693160" y="429260"/>
                    <a:pt x="4131310" y="480060"/>
                    <a:pt x="4196080" y="497840"/>
                  </a:cubicBezTo>
                  <a:cubicBezTo>
                    <a:pt x="4211320" y="501650"/>
                    <a:pt x="4213860" y="502920"/>
                    <a:pt x="4221480" y="509270"/>
                  </a:cubicBezTo>
                  <a:cubicBezTo>
                    <a:pt x="4229100" y="516890"/>
                    <a:pt x="4239260" y="530860"/>
                    <a:pt x="4240530" y="543560"/>
                  </a:cubicBezTo>
                  <a:cubicBezTo>
                    <a:pt x="4241800" y="558800"/>
                    <a:pt x="4234180" y="582930"/>
                    <a:pt x="4224020" y="593090"/>
                  </a:cubicBezTo>
                  <a:cubicBezTo>
                    <a:pt x="4215130" y="603250"/>
                    <a:pt x="4207510" y="604520"/>
                    <a:pt x="4187190" y="609600"/>
                  </a:cubicBezTo>
                  <a:cubicBezTo>
                    <a:pt x="4104640" y="627380"/>
                    <a:pt x="3624580" y="640080"/>
                    <a:pt x="3540760" y="629920"/>
                  </a:cubicBezTo>
                  <a:cubicBezTo>
                    <a:pt x="3520440" y="627380"/>
                    <a:pt x="3512820" y="626110"/>
                    <a:pt x="3503930" y="618490"/>
                  </a:cubicBezTo>
                  <a:cubicBezTo>
                    <a:pt x="3493770" y="610870"/>
                    <a:pt x="3484880" y="596900"/>
                    <a:pt x="3482340" y="584200"/>
                  </a:cubicBezTo>
                  <a:cubicBezTo>
                    <a:pt x="3481070" y="572770"/>
                    <a:pt x="3482340" y="556260"/>
                    <a:pt x="3489960" y="546100"/>
                  </a:cubicBezTo>
                  <a:cubicBezTo>
                    <a:pt x="3497580" y="534670"/>
                    <a:pt x="3510280" y="523240"/>
                    <a:pt x="3533140" y="519430"/>
                  </a:cubicBezTo>
                  <a:cubicBezTo>
                    <a:pt x="3606800" y="506730"/>
                    <a:pt x="3868420" y="600710"/>
                    <a:pt x="4014470" y="628650"/>
                  </a:cubicBezTo>
                  <a:cubicBezTo>
                    <a:pt x="4133850" y="652780"/>
                    <a:pt x="4291330" y="654050"/>
                    <a:pt x="4345940" y="683260"/>
                  </a:cubicBezTo>
                  <a:cubicBezTo>
                    <a:pt x="4367530" y="694690"/>
                    <a:pt x="4378960" y="708660"/>
                    <a:pt x="4384040" y="722630"/>
                  </a:cubicBezTo>
                  <a:cubicBezTo>
                    <a:pt x="4389120" y="736600"/>
                    <a:pt x="4385310" y="754380"/>
                    <a:pt x="4381500" y="765810"/>
                  </a:cubicBezTo>
                  <a:cubicBezTo>
                    <a:pt x="4377690" y="774700"/>
                    <a:pt x="4373880" y="782320"/>
                    <a:pt x="4363720" y="788670"/>
                  </a:cubicBezTo>
                  <a:cubicBezTo>
                    <a:pt x="4339590" y="801370"/>
                    <a:pt x="4284980" y="798830"/>
                    <a:pt x="4221480" y="801370"/>
                  </a:cubicBezTo>
                  <a:cubicBezTo>
                    <a:pt x="4095750" y="807720"/>
                    <a:pt x="3794760" y="789940"/>
                    <a:pt x="3655060" y="796290"/>
                  </a:cubicBezTo>
                  <a:cubicBezTo>
                    <a:pt x="3573780" y="800100"/>
                    <a:pt x="3495040" y="821690"/>
                    <a:pt x="3460750" y="815340"/>
                  </a:cubicBezTo>
                  <a:cubicBezTo>
                    <a:pt x="3448050" y="812800"/>
                    <a:pt x="3442970" y="808990"/>
                    <a:pt x="3436620" y="801370"/>
                  </a:cubicBezTo>
                  <a:cubicBezTo>
                    <a:pt x="3427730" y="792480"/>
                    <a:pt x="3418840" y="777240"/>
                    <a:pt x="3417570" y="764540"/>
                  </a:cubicBezTo>
                  <a:cubicBezTo>
                    <a:pt x="3416300" y="750570"/>
                    <a:pt x="3421380" y="734060"/>
                    <a:pt x="3429000" y="723900"/>
                  </a:cubicBezTo>
                  <a:cubicBezTo>
                    <a:pt x="3436620" y="712470"/>
                    <a:pt x="3444240" y="706120"/>
                    <a:pt x="3464560" y="701040"/>
                  </a:cubicBezTo>
                  <a:cubicBezTo>
                    <a:pt x="3521710" y="683260"/>
                    <a:pt x="3726180" y="708660"/>
                    <a:pt x="3845560" y="702310"/>
                  </a:cubicBezTo>
                  <a:cubicBezTo>
                    <a:pt x="3950970" y="697230"/>
                    <a:pt x="4091940" y="661670"/>
                    <a:pt x="4141470" y="670560"/>
                  </a:cubicBezTo>
                  <a:cubicBezTo>
                    <a:pt x="4159250" y="674370"/>
                    <a:pt x="4166870" y="679450"/>
                    <a:pt x="4175760" y="688340"/>
                  </a:cubicBezTo>
                  <a:cubicBezTo>
                    <a:pt x="4183380" y="697230"/>
                    <a:pt x="4188460" y="712470"/>
                    <a:pt x="4189730" y="723900"/>
                  </a:cubicBezTo>
                  <a:cubicBezTo>
                    <a:pt x="4189730" y="736600"/>
                    <a:pt x="4183380" y="750570"/>
                    <a:pt x="4175760" y="759460"/>
                  </a:cubicBezTo>
                  <a:cubicBezTo>
                    <a:pt x="4168140" y="769620"/>
                    <a:pt x="4160520" y="774700"/>
                    <a:pt x="4142740" y="778510"/>
                  </a:cubicBezTo>
                  <a:cubicBezTo>
                    <a:pt x="4088130" y="787400"/>
                    <a:pt x="3909060" y="731520"/>
                    <a:pt x="3792220" y="721360"/>
                  </a:cubicBezTo>
                  <a:cubicBezTo>
                    <a:pt x="3677920" y="711200"/>
                    <a:pt x="3501390" y="732790"/>
                    <a:pt x="3448050" y="715010"/>
                  </a:cubicBezTo>
                  <a:cubicBezTo>
                    <a:pt x="3430270" y="708660"/>
                    <a:pt x="3421380" y="702310"/>
                    <a:pt x="3415030" y="692150"/>
                  </a:cubicBezTo>
                  <a:cubicBezTo>
                    <a:pt x="3407410" y="680720"/>
                    <a:pt x="3403600" y="664210"/>
                    <a:pt x="3404870" y="651510"/>
                  </a:cubicBezTo>
                  <a:cubicBezTo>
                    <a:pt x="3406140" y="638810"/>
                    <a:pt x="3415030" y="623570"/>
                    <a:pt x="3423920" y="615950"/>
                  </a:cubicBezTo>
                  <a:cubicBezTo>
                    <a:pt x="3434080" y="607060"/>
                    <a:pt x="3444240" y="603250"/>
                    <a:pt x="3462020" y="600710"/>
                  </a:cubicBezTo>
                  <a:cubicBezTo>
                    <a:pt x="3500120" y="596900"/>
                    <a:pt x="3616960" y="609600"/>
                    <a:pt x="3646170" y="629920"/>
                  </a:cubicBezTo>
                  <a:cubicBezTo>
                    <a:pt x="3661410" y="640080"/>
                    <a:pt x="3666490" y="652780"/>
                    <a:pt x="3667760" y="666750"/>
                  </a:cubicBezTo>
                  <a:cubicBezTo>
                    <a:pt x="3670300" y="683260"/>
                    <a:pt x="3666490" y="706120"/>
                    <a:pt x="3649980" y="721360"/>
                  </a:cubicBezTo>
                  <a:cubicBezTo>
                    <a:pt x="3619500" y="749300"/>
                    <a:pt x="3495040" y="756920"/>
                    <a:pt x="3444240" y="770890"/>
                  </a:cubicBezTo>
                  <a:cubicBezTo>
                    <a:pt x="3413760" y="779780"/>
                    <a:pt x="3374390" y="786130"/>
                    <a:pt x="3371850" y="793750"/>
                  </a:cubicBezTo>
                  <a:cubicBezTo>
                    <a:pt x="3370580" y="797560"/>
                    <a:pt x="3376930" y="800100"/>
                    <a:pt x="3375660" y="803910"/>
                  </a:cubicBezTo>
                  <a:cubicBezTo>
                    <a:pt x="3374390" y="807720"/>
                    <a:pt x="3359150" y="815340"/>
                    <a:pt x="3348990" y="815340"/>
                  </a:cubicBezTo>
                  <a:cubicBezTo>
                    <a:pt x="3333750" y="816610"/>
                    <a:pt x="3307080" y="810260"/>
                    <a:pt x="3294380" y="797560"/>
                  </a:cubicBezTo>
                  <a:cubicBezTo>
                    <a:pt x="3282950" y="786130"/>
                    <a:pt x="3276600" y="759460"/>
                    <a:pt x="3277870" y="742950"/>
                  </a:cubicBezTo>
                  <a:cubicBezTo>
                    <a:pt x="3280410" y="728980"/>
                    <a:pt x="3282950" y="715010"/>
                    <a:pt x="3300730" y="706120"/>
                  </a:cubicBezTo>
                  <a:cubicBezTo>
                    <a:pt x="3382010" y="665480"/>
                    <a:pt x="4084320" y="725170"/>
                    <a:pt x="4171950" y="786130"/>
                  </a:cubicBezTo>
                  <a:cubicBezTo>
                    <a:pt x="4196080" y="802640"/>
                    <a:pt x="4201160" y="825500"/>
                    <a:pt x="4198620" y="842010"/>
                  </a:cubicBezTo>
                  <a:cubicBezTo>
                    <a:pt x="4197350" y="857250"/>
                    <a:pt x="4187190" y="871220"/>
                    <a:pt x="4168140" y="882650"/>
                  </a:cubicBezTo>
                  <a:cubicBezTo>
                    <a:pt x="4118610" y="913130"/>
                    <a:pt x="3919220" y="915670"/>
                    <a:pt x="3832860" y="933450"/>
                  </a:cubicBezTo>
                  <a:cubicBezTo>
                    <a:pt x="3779520" y="946150"/>
                    <a:pt x="3727450" y="972820"/>
                    <a:pt x="3702050" y="970280"/>
                  </a:cubicBezTo>
                  <a:cubicBezTo>
                    <a:pt x="3689350" y="969010"/>
                    <a:pt x="3684270" y="965200"/>
                    <a:pt x="3676650" y="958850"/>
                  </a:cubicBezTo>
                  <a:cubicBezTo>
                    <a:pt x="3667760" y="951230"/>
                    <a:pt x="3658870" y="935990"/>
                    <a:pt x="3656330" y="923290"/>
                  </a:cubicBezTo>
                  <a:cubicBezTo>
                    <a:pt x="3653790" y="911860"/>
                    <a:pt x="3657600" y="894080"/>
                    <a:pt x="3663950" y="883920"/>
                  </a:cubicBezTo>
                  <a:cubicBezTo>
                    <a:pt x="3670300" y="873760"/>
                    <a:pt x="3677920" y="864870"/>
                    <a:pt x="3696970" y="859790"/>
                  </a:cubicBezTo>
                  <a:cubicBezTo>
                    <a:pt x="3764280" y="838200"/>
                    <a:pt x="4121150" y="862330"/>
                    <a:pt x="4208780" y="883920"/>
                  </a:cubicBezTo>
                  <a:cubicBezTo>
                    <a:pt x="4240530" y="892810"/>
                    <a:pt x="4260850" y="899160"/>
                    <a:pt x="4271010" y="913130"/>
                  </a:cubicBezTo>
                  <a:cubicBezTo>
                    <a:pt x="4279900" y="925830"/>
                    <a:pt x="4282440" y="948690"/>
                    <a:pt x="4276090" y="962660"/>
                  </a:cubicBezTo>
                  <a:cubicBezTo>
                    <a:pt x="4269740" y="976630"/>
                    <a:pt x="4251960" y="986790"/>
                    <a:pt x="4226560" y="995680"/>
                  </a:cubicBezTo>
                  <a:cubicBezTo>
                    <a:pt x="4166870" y="1013460"/>
                    <a:pt x="3925570" y="1033780"/>
                    <a:pt x="3906520" y="1003300"/>
                  </a:cubicBezTo>
                  <a:cubicBezTo>
                    <a:pt x="3897630" y="989330"/>
                    <a:pt x="3921760" y="943610"/>
                    <a:pt x="3940810" y="935990"/>
                  </a:cubicBezTo>
                  <a:cubicBezTo>
                    <a:pt x="3964940" y="927100"/>
                    <a:pt x="4027170" y="951230"/>
                    <a:pt x="4046220" y="971550"/>
                  </a:cubicBezTo>
                  <a:cubicBezTo>
                    <a:pt x="4061460" y="988060"/>
                    <a:pt x="4066540" y="1018540"/>
                    <a:pt x="4062730" y="1040130"/>
                  </a:cubicBezTo>
                  <a:cubicBezTo>
                    <a:pt x="4058920" y="1060450"/>
                    <a:pt x="4046220" y="1082040"/>
                    <a:pt x="4025900" y="1097280"/>
                  </a:cubicBezTo>
                  <a:cubicBezTo>
                    <a:pt x="3995420" y="1121410"/>
                    <a:pt x="3935730" y="1132840"/>
                    <a:pt x="3884930" y="1148080"/>
                  </a:cubicBezTo>
                  <a:cubicBezTo>
                    <a:pt x="3825240" y="1165860"/>
                    <a:pt x="3722370" y="1200150"/>
                    <a:pt x="3688080" y="1196340"/>
                  </a:cubicBezTo>
                  <a:cubicBezTo>
                    <a:pt x="3675380" y="1195070"/>
                    <a:pt x="3670300" y="1191260"/>
                    <a:pt x="3663950" y="1184910"/>
                  </a:cubicBezTo>
                  <a:cubicBezTo>
                    <a:pt x="3655060" y="1177290"/>
                    <a:pt x="3646170" y="1160780"/>
                    <a:pt x="3643630" y="1149350"/>
                  </a:cubicBezTo>
                  <a:cubicBezTo>
                    <a:pt x="3641090" y="1140460"/>
                    <a:pt x="3642360" y="1130300"/>
                    <a:pt x="3646170" y="1121410"/>
                  </a:cubicBezTo>
                  <a:cubicBezTo>
                    <a:pt x="3649980" y="1111250"/>
                    <a:pt x="3658870" y="1093470"/>
                    <a:pt x="3671570" y="1090930"/>
                  </a:cubicBezTo>
                  <a:cubicBezTo>
                    <a:pt x="3689350" y="1085850"/>
                    <a:pt x="3721100" y="1112520"/>
                    <a:pt x="3749040" y="1116330"/>
                  </a:cubicBezTo>
                  <a:cubicBezTo>
                    <a:pt x="3779520" y="1120140"/>
                    <a:pt x="3823970" y="1107440"/>
                    <a:pt x="3844290" y="1112520"/>
                  </a:cubicBezTo>
                  <a:cubicBezTo>
                    <a:pt x="3855720" y="1115060"/>
                    <a:pt x="3862070" y="1118870"/>
                    <a:pt x="3868420" y="1126490"/>
                  </a:cubicBezTo>
                  <a:cubicBezTo>
                    <a:pt x="3877310" y="1134110"/>
                    <a:pt x="3884930" y="1150620"/>
                    <a:pt x="3886200" y="1163320"/>
                  </a:cubicBezTo>
                  <a:cubicBezTo>
                    <a:pt x="3888740" y="1172210"/>
                    <a:pt x="3887470" y="1181100"/>
                    <a:pt x="3882390" y="1189990"/>
                  </a:cubicBezTo>
                  <a:cubicBezTo>
                    <a:pt x="3876040" y="1202690"/>
                    <a:pt x="3863340" y="1216660"/>
                    <a:pt x="3841750" y="1224280"/>
                  </a:cubicBezTo>
                  <a:cubicBezTo>
                    <a:pt x="3799840" y="1240790"/>
                    <a:pt x="3669030" y="1244600"/>
                    <a:pt x="3627120" y="1229360"/>
                  </a:cubicBezTo>
                  <a:cubicBezTo>
                    <a:pt x="3605530" y="1223010"/>
                    <a:pt x="3592830" y="1209040"/>
                    <a:pt x="3586480" y="1195070"/>
                  </a:cubicBezTo>
                  <a:cubicBezTo>
                    <a:pt x="3581400" y="1183640"/>
                    <a:pt x="3582670" y="1165860"/>
                    <a:pt x="3586480" y="1154430"/>
                  </a:cubicBezTo>
                  <a:cubicBezTo>
                    <a:pt x="3589020" y="1145540"/>
                    <a:pt x="3594100" y="1137920"/>
                    <a:pt x="3601720" y="1131570"/>
                  </a:cubicBezTo>
                  <a:cubicBezTo>
                    <a:pt x="3610610" y="1125220"/>
                    <a:pt x="3618230" y="1120140"/>
                    <a:pt x="3638550" y="1117600"/>
                  </a:cubicBezTo>
                  <a:cubicBezTo>
                    <a:pt x="3707130" y="1108710"/>
                    <a:pt x="4052570" y="1137920"/>
                    <a:pt x="4108450" y="1178560"/>
                  </a:cubicBezTo>
                  <a:cubicBezTo>
                    <a:pt x="4127500" y="1191260"/>
                    <a:pt x="4131310" y="1209040"/>
                    <a:pt x="4131310" y="1224280"/>
                  </a:cubicBezTo>
                  <a:cubicBezTo>
                    <a:pt x="4131310" y="1239520"/>
                    <a:pt x="4123690" y="1257300"/>
                    <a:pt x="4105910" y="1270000"/>
                  </a:cubicBezTo>
                  <a:cubicBezTo>
                    <a:pt x="4064000" y="1300480"/>
                    <a:pt x="3870960" y="1342390"/>
                    <a:pt x="3822700" y="1332230"/>
                  </a:cubicBezTo>
                  <a:cubicBezTo>
                    <a:pt x="3803650" y="1328420"/>
                    <a:pt x="3794760" y="1315720"/>
                    <a:pt x="3787140" y="1306830"/>
                  </a:cubicBezTo>
                  <a:cubicBezTo>
                    <a:pt x="3780790" y="1297940"/>
                    <a:pt x="3778250" y="1289050"/>
                    <a:pt x="3776980" y="1278890"/>
                  </a:cubicBezTo>
                  <a:cubicBezTo>
                    <a:pt x="3776980" y="1266190"/>
                    <a:pt x="3780790" y="1247140"/>
                    <a:pt x="3788410" y="1236980"/>
                  </a:cubicBezTo>
                  <a:cubicBezTo>
                    <a:pt x="3796030" y="1225550"/>
                    <a:pt x="3810000" y="1215390"/>
                    <a:pt x="3825240" y="1212850"/>
                  </a:cubicBezTo>
                  <a:cubicBezTo>
                    <a:pt x="3845560" y="1209040"/>
                    <a:pt x="3869690" y="1226820"/>
                    <a:pt x="3902710" y="1231900"/>
                  </a:cubicBezTo>
                  <a:cubicBezTo>
                    <a:pt x="3958590" y="1239520"/>
                    <a:pt x="4088130" y="1220470"/>
                    <a:pt x="4132580" y="1238250"/>
                  </a:cubicBezTo>
                  <a:cubicBezTo>
                    <a:pt x="4154170" y="1248410"/>
                    <a:pt x="4168140" y="1261110"/>
                    <a:pt x="4174490" y="1277620"/>
                  </a:cubicBezTo>
                  <a:cubicBezTo>
                    <a:pt x="4179570" y="1292860"/>
                    <a:pt x="4174490" y="1319530"/>
                    <a:pt x="4165600" y="1333500"/>
                  </a:cubicBezTo>
                  <a:cubicBezTo>
                    <a:pt x="4157980" y="1346200"/>
                    <a:pt x="4149090" y="1350010"/>
                    <a:pt x="4130040" y="1357630"/>
                  </a:cubicBezTo>
                  <a:cubicBezTo>
                    <a:pt x="4070350" y="1379220"/>
                    <a:pt x="3808730" y="1409700"/>
                    <a:pt x="3740150" y="1403350"/>
                  </a:cubicBezTo>
                  <a:cubicBezTo>
                    <a:pt x="3714750" y="1400810"/>
                    <a:pt x="3699510" y="1397000"/>
                    <a:pt x="3688080" y="1385570"/>
                  </a:cubicBezTo>
                  <a:cubicBezTo>
                    <a:pt x="3676650" y="1374140"/>
                    <a:pt x="3671570" y="1347470"/>
                    <a:pt x="3672840" y="1333500"/>
                  </a:cubicBezTo>
                  <a:cubicBezTo>
                    <a:pt x="3674110" y="1323340"/>
                    <a:pt x="3677920" y="1315720"/>
                    <a:pt x="3684270" y="1308100"/>
                  </a:cubicBezTo>
                  <a:cubicBezTo>
                    <a:pt x="3693160" y="1299210"/>
                    <a:pt x="3707130" y="1287780"/>
                    <a:pt x="3721100" y="1286510"/>
                  </a:cubicBezTo>
                  <a:cubicBezTo>
                    <a:pt x="3738880" y="1286510"/>
                    <a:pt x="3757930" y="1308100"/>
                    <a:pt x="3784600" y="1316990"/>
                  </a:cubicBezTo>
                  <a:cubicBezTo>
                    <a:pt x="3827780" y="1329690"/>
                    <a:pt x="3923030" y="1332230"/>
                    <a:pt x="3957320" y="1347470"/>
                  </a:cubicBezTo>
                  <a:cubicBezTo>
                    <a:pt x="3973830" y="1356360"/>
                    <a:pt x="3983990" y="1363980"/>
                    <a:pt x="3990340" y="1375410"/>
                  </a:cubicBezTo>
                  <a:cubicBezTo>
                    <a:pt x="3996690" y="1388110"/>
                    <a:pt x="4000500" y="1405890"/>
                    <a:pt x="3996690" y="1418590"/>
                  </a:cubicBezTo>
                  <a:cubicBezTo>
                    <a:pt x="3994150" y="1432560"/>
                    <a:pt x="3983990" y="1447800"/>
                    <a:pt x="3972560" y="1455420"/>
                  </a:cubicBezTo>
                  <a:cubicBezTo>
                    <a:pt x="3962400" y="1463040"/>
                    <a:pt x="3930650" y="1465580"/>
                    <a:pt x="3930650" y="1466850"/>
                  </a:cubicBezTo>
                  <a:cubicBezTo>
                    <a:pt x="3930650" y="1468120"/>
                    <a:pt x="3996690" y="1450340"/>
                    <a:pt x="4025900" y="1450340"/>
                  </a:cubicBezTo>
                  <a:cubicBezTo>
                    <a:pt x="4048760" y="1450340"/>
                    <a:pt x="4072890" y="1454150"/>
                    <a:pt x="4089400" y="1463040"/>
                  </a:cubicBezTo>
                  <a:cubicBezTo>
                    <a:pt x="4103370" y="1470660"/>
                    <a:pt x="4114800" y="1482090"/>
                    <a:pt x="4119880" y="1496060"/>
                  </a:cubicBezTo>
                  <a:cubicBezTo>
                    <a:pt x="4124960" y="1511300"/>
                    <a:pt x="4121150" y="1539240"/>
                    <a:pt x="4113530" y="1553210"/>
                  </a:cubicBezTo>
                  <a:cubicBezTo>
                    <a:pt x="4105910" y="1565910"/>
                    <a:pt x="4094480" y="1572260"/>
                    <a:pt x="4077970" y="1579880"/>
                  </a:cubicBezTo>
                  <a:cubicBezTo>
                    <a:pt x="4044950" y="1593850"/>
                    <a:pt x="3947160" y="1626870"/>
                    <a:pt x="3921760" y="1610360"/>
                  </a:cubicBezTo>
                  <a:cubicBezTo>
                    <a:pt x="3905250" y="1600200"/>
                    <a:pt x="3900170" y="1549400"/>
                    <a:pt x="3903980" y="1546860"/>
                  </a:cubicBezTo>
                  <a:cubicBezTo>
                    <a:pt x="3909060" y="1544320"/>
                    <a:pt x="3961130" y="1591310"/>
                    <a:pt x="3961130" y="1614170"/>
                  </a:cubicBezTo>
                  <a:cubicBezTo>
                    <a:pt x="3959860" y="1639570"/>
                    <a:pt x="3909060" y="1671320"/>
                    <a:pt x="3879850" y="1694180"/>
                  </a:cubicBezTo>
                  <a:cubicBezTo>
                    <a:pt x="3851910" y="1717040"/>
                    <a:pt x="3812540" y="1742440"/>
                    <a:pt x="3785870" y="1750060"/>
                  </a:cubicBezTo>
                  <a:cubicBezTo>
                    <a:pt x="3768090" y="1755140"/>
                    <a:pt x="3752850" y="1755140"/>
                    <a:pt x="3740150" y="1751330"/>
                  </a:cubicBezTo>
                  <a:cubicBezTo>
                    <a:pt x="3728720" y="1747520"/>
                    <a:pt x="3719830" y="1742440"/>
                    <a:pt x="3713480" y="1733550"/>
                  </a:cubicBezTo>
                  <a:cubicBezTo>
                    <a:pt x="3704590" y="1720850"/>
                    <a:pt x="3695700" y="1691640"/>
                    <a:pt x="3698240" y="1673860"/>
                  </a:cubicBezTo>
                  <a:cubicBezTo>
                    <a:pt x="3700780" y="1659890"/>
                    <a:pt x="3707130" y="1642110"/>
                    <a:pt x="3723640" y="1635760"/>
                  </a:cubicBezTo>
                  <a:cubicBezTo>
                    <a:pt x="3759200" y="1620520"/>
                    <a:pt x="3896360" y="1653540"/>
                    <a:pt x="3935730" y="1673860"/>
                  </a:cubicBezTo>
                  <a:cubicBezTo>
                    <a:pt x="3953510" y="1682750"/>
                    <a:pt x="3962400" y="1692910"/>
                    <a:pt x="3968750" y="1705610"/>
                  </a:cubicBezTo>
                  <a:cubicBezTo>
                    <a:pt x="3973830" y="1719580"/>
                    <a:pt x="3975100" y="1738630"/>
                    <a:pt x="3971290" y="1751330"/>
                  </a:cubicBezTo>
                  <a:cubicBezTo>
                    <a:pt x="3967480" y="1765300"/>
                    <a:pt x="3956050" y="1780540"/>
                    <a:pt x="3943350" y="1788160"/>
                  </a:cubicBezTo>
                  <a:cubicBezTo>
                    <a:pt x="3931920" y="1795780"/>
                    <a:pt x="3898900" y="1798320"/>
                    <a:pt x="3898900" y="1797050"/>
                  </a:cubicBezTo>
                  <a:cubicBezTo>
                    <a:pt x="3897630" y="1795780"/>
                    <a:pt x="3934460" y="1774190"/>
                    <a:pt x="3958590" y="1775460"/>
                  </a:cubicBezTo>
                  <a:cubicBezTo>
                    <a:pt x="3994150" y="1778000"/>
                    <a:pt x="4072890" y="1824990"/>
                    <a:pt x="4093210" y="1846580"/>
                  </a:cubicBezTo>
                  <a:cubicBezTo>
                    <a:pt x="4102100" y="1858010"/>
                    <a:pt x="4103370" y="1865630"/>
                    <a:pt x="4104640" y="1877060"/>
                  </a:cubicBezTo>
                  <a:cubicBezTo>
                    <a:pt x="4105910" y="1891030"/>
                    <a:pt x="4103370" y="1911350"/>
                    <a:pt x="4093210" y="1924050"/>
                  </a:cubicBezTo>
                  <a:cubicBezTo>
                    <a:pt x="4083050" y="1938020"/>
                    <a:pt x="4055110" y="1953260"/>
                    <a:pt x="4038600" y="1954530"/>
                  </a:cubicBezTo>
                  <a:cubicBezTo>
                    <a:pt x="4023360" y="1954530"/>
                    <a:pt x="4001770" y="1929130"/>
                    <a:pt x="3997960" y="1932940"/>
                  </a:cubicBezTo>
                  <a:cubicBezTo>
                    <a:pt x="3994150" y="1936750"/>
                    <a:pt x="4017010" y="1963420"/>
                    <a:pt x="4018280" y="1977390"/>
                  </a:cubicBezTo>
                  <a:cubicBezTo>
                    <a:pt x="4019550" y="1987550"/>
                    <a:pt x="4017010" y="1998980"/>
                    <a:pt x="4013200" y="2009140"/>
                  </a:cubicBezTo>
                  <a:cubicBezTo>
                    <a:pt x="4009390" y="2019300"/>
                    <a:pt x="4003040" y="2028190"/>
                    <a:pt x="3992880" y="2035810"/>
                  </a:cubicBezTo>
                  <a:cubicBezTo>
                    <a:pt x="3981450" y="2043430"/>
                    <a:pt x="3962400" y="2051050"/>
                    <a:pt x="3947160" y="2049780"/>
                  </a:cubicBezTo>
                  <a:cubicBezTo>
                    <a:pt x="3931920" y="2049780"/>
                    <a:pt x="3914140" y="2042160"/>
                    <a:pt x="3902710" y="2030730"/>
                  </a:cubicBezTo>
                  <a:cubicBezTo>
                    <a:pt x="3888740" y="2016760"/>
                    <a:pt x="3881120" y="1991360"/>
                    <a:pt x="3876040" y="1967230"/>
                  </a:cubicBezTo>
                  <a:cubicBezTo>
                    <a:pt x="3870960" y="1939290"/>
                    <a:pt x="3870960" y="1897380"/>
                    <a:pt x="3874770" y="1871980"/>
                  </a:cubicBezTo>
                  <a:cubicBezTo>
                    <a:pt x="3877310" y="1854200"/>
                    <a:pt x="3878580" y="1841500"/>
                    <a:pt x="3888740" y="1830070"/>
                  </a:cubicBezTo>
                  <a:cubicBezTo>
                    <a:pt x="3900170" y="1816100"/>
                    <a:pt x="3929380" y="1803400"/>
                    <a:pt x="3947160" y="1802130"/>
                  </a:cubicBezTo>
                  <a:cubicBezTo>
                    <a:pt x="3961130" y="1802130"/>
                    <a:pt x="3977640" y="1809750"/>
                    <a:pt x="3987800" y="1818640"/>
                  </a:cubicBezTo>
                  <a:cubicBezTo>
                    <a:pt x="3997960" y="1827530"/>
                    <a:pt x="4008120" y="1841500"/>
                    <a:pt x="4010660" y="1855470"/>
                  </a:cubicBezTo>
                  <a:cubicBezTo>
                    <a:pt x="4013200" y="1873250"/>
                    <a:pt x="4006850" y="1905000"/>
                    <a:pt x="3994150" y="1918970"/>
                  </a:cubicBezTo>
                  <a:cubicBezTo>
                    <a:pt x="3981450" y="1931670"/>
                    <a:pt x="3950970" y="1941830"/>
                    <a:pt x="3933190" y="1939290"/>
                  </a:cubicBezTo>
                  <a:cubicBezTo>
                    <a:pt x="3914140" y="1936750"/>
                    <a:pt x="3888740" y="1917700"/>
                    <a:pt x="3881120" y="1901190"/>
                  </a:cubicBezTo>
                  <a:cubicBezTo>
                    <a:pt x="3873500" y="1883410"/>
                    <a:pt x="3876040" y="1851660"/>
                    <a:pt x="3883660" y="1836420"/>
                  </a:cubicBezTo>
                  <a:cubicBezTo>
                    <a:pt x="3890010" y="1822450"/>
                    <a:pt x="3903980" y="1812290"/>
                    <a:pt x="3917950" y="1807210"/>
                  </a:cubicBezTo>
                  <a:cubicBezTo>
                    <a:pt x="3930650" y="1802130"/>
                    <a:pt x="3947160" y="1799590"/>
                    <a:pt x="3961130" y="1804670"/>
                  </a:cubicBezTo>
                  <a:cubicBezTo>
                    <a:pt x="3978910" y="1811020"/>
                    <a:pt x="4001770" y="1830070"/>
                    <a:pt x="4008120" y="1849120"/>
                  </a:cubicBezTo>
                  <a:cubicBezTo>
                    <a:pt x="4017010" y="1870710"/>
                    <a:pt x="3994150" y="1910080"/>
                    <a:pt x="3997960" y="1932940"/>
                  </a:cubicBezTo>
                  <a:cubicBezTo>
                    <a:pt x="4000500" y="1950720"/>
                    <a:pt x="4017010" y="1963420"/>
                    <a:pt x="4018280" y="1977390"/>
                  </a:cubicBezTo>
                  <a:cubicBezTo>
                    <a:pt x="4019550" y="1987550"/>
                    <a:pt x="4018280" y="1998980"/>
                    <a:pt x="4013200" y="2009140"/>
                  </a:cubicBezTo>
                  <a:cubicBezTo>
                    <a:pt x="4006850" y="2021840"/>
                    <a:pt x="3992880" y="2037080"/>
                    <a:pt x="3978910" y="2043430"/>
                  </a:cubicBezTo>
                  <a:cubicBezTo>
                    <a:pt x="3964940" y="2049780"/>
                    <a:pt x="3944620" y="2051050"/>
                    <a:pt x="3930650" y="2047240"/>
                  </a:cubicBezTo>
                  <a:cubicBezTo>
                    <a:pt x="3919220" y="2044700"/>
                    <a:pt x="3910330" y="2039620"/>
                    <a:pt x="3902710" y="2030730"/>
                  </a:cubicBezTo>
                  <a:cubicBezTo>
                    <a:pt x="3891280" y="2019300"/>
                    <a:pt x="3878580" y="1996440"/>
                    <a:pt x="3876040" y="1974850"/>
                  </a:cubicBezTo>
                  <a:cubicBezTo>
                    <a:pt x="3873500" y="1949450"/>
                    <a:pt x="3878580" y="1910080"/>
                    <a:pt x="3900170" y="1885950"/>
                  </a:cubicBezTo>
                  <a:cubicBezTo>
                    <a:pt x="3929380" y="1854200"/>
                    <a:pt x="4038600" y="1819910"/>
                    <a:pt x="4067810" y="1826260"/>
                  </a:cubicBezTo>
                  <a:cubicBezTo>
                    <a:pt x="4081780" y="1828800"/>
                    <a:pt x="4086860" y="1836420"/>
                    <a:pt x="4093210" y="1846580"/>
                  </a:cubicBezTo>
                  <a:cubicBezTo>
                    <a:pt x="4100830" y="1861820"/>
                    <a:pt x="4107180" y="1892300"/>
                    <a:pt x="4100830" y="1910080"/>
                  </a:cubicBezTo>
                  <a:cubicBezTo>
                    <a:pt x="4094480" y="1926590"/>
                    <a:pt x="4070350" y="1945640"/>
                    <a:pt x="4053840" y="1951990"/>
                  </a:cubicBezTo>
                  <a:cubicBezTo>
                    <a:pt x="4043680" y="1955800"/>
                    <a:pt x="4034790" y="1954530"/>
                    <a:pt x="4022090" y="1951990"/>
                  </a:cubicBezTo>
                  <a:cubicBezTo>
                    <a:pt x="3997960" y="1946910"/>
                    <a:pt x="3956050" y="1926590"/>
                    <a:pt x="3926840" y="1911350"/>
                  </a:cubicBezTo>
                  <a:cubicBezTo>
                    <a:pt x="3901440" y="1898650"/>
                    <a:pt x="3877310" y="1888490"/>
                    <a:pt x="3855720" y="1871980"/>
                  </a:cubicBezTo>
                  <a:cubicBezTo>
                    <a:pt x="3831590" y="1854200"/>
                    <a:pt x="3790950" y="1830070"/>
                    <a:pt x="3788410" y="1803400"/>
                  </a:cubicBezTo>
                  <a:cubicBezTo>
                    <a:pt x="3785870" y="1776730"/>
                    <a:pt x="3822700" y="1736090"/>
                    <a:pt x="3846830" y="1713230"/>
                  </a:cubicBezTo>
                  <a:cubicBezTo>
                    <a:pt x="3868420" y="1692910"/>
                    <a:pt x="3900170" y="1670050"/>
                    <a:pt x="3920490" y="1670050"/>
                  </a:cubicBezTo>
                  <a:cubicBezTo>
                    <a:pt x="3935730" y="1668780"/>
                    <a:pt x="3950970" y="1682750"/>
                    <a:pt x="3959860" y="1692910"/>
                  </a:cubicBezTo>
                  <a:cubicBezTo>
                    <a:pt x="3967480" y="1700530"/>
                    <a:pt x="3971290" y="1710690"/>
                    <a:pt x="3972560" y="1720850"/>
                  </a:cubicBezTo>
                  <a:cubicBezTo>
                    <a:pt x="3975100" y="1733550"/>
                    <a:pt x="3971290" y="1753870"/>
                    <a:pt x="3964940" y="1766570"/>
                  </a:cubicBezTo>
                  <a:cubicBezTo>
                    <a:pt x="3959860" y="1775460"/>
                    <a:pt x="3953510" y="1783080"/>
                    <a:pt x="3943350" y="1788160"/>
                  </a:cubicBezTo>
                  <a:cubicBezTo>
                    <a:pt x="3931920" y="1794510"/>
                    <a:pt x="3914140" y="1798320"/>
                    <a:pt x="3898900" y="1797050"/>
                  </a:cubicBezTo>
                  <a:cubicBezTo>
                    <a:pt x="3883660" y="1797050"/>
                    <a:pt x="3867150" y="1793240"/>
                    <a:pt x="3853180" y="1785620"/>
                  </a:cubicBezTo>
                  <a:cubicBezTo>
                    <a:pt x="3834130" y="1775460"/>
                    <a:pt x="3817620" y="1746250"/>
                    <a:pt x="3799840" y="1742440"/>
                  </a:cubicBezTo>
                  <a:cubicBezTo>
                    <a:pt x="3784600" y="1739900"/>
                    <a:pt x="3768090" y="1755140"/>
                    <a:pt x="3755390" y="1755140"/>
                  </a:cubicBezTo>
                  <a:cubicBezTo>
                    <a:pt x="3743960" y="1753870"/>
                    <a:pt x="3733800" y="1750060"/>
                    <a:pt x="3724910" y="1743710"/>
                  </a:cubicBezTo>
                  <a:cubicBezTo>
                    <a:pt x="3717290" y="1738630"/>
                    <a:pt x="3708400" y="1731010"/>
                    <a:pt x="3704590" y="1720850"/>
                  </a:cubicBezTo>
                  <a:cubicBezTo>
                    <a:pt x="3698240" y="1708150"/>
                    <a:pt x="3694430" y="1689100"/>
                    <a:pt x="3698240" y="1673860"/>
                  </a:cubicBezTo>
                  <a:cubicBezTo>
                    <a:pt x="3700780" y="1659890"/>
                    <a:pt x="3709670" y="1648460"/>
                    <a:pt x="3723640" y="1635760"/>
                  </a:cubicBezTo>
                  <a:cubicBezTo>
                    <a:pt x="3749040" y="1614170"/>
                    <a:pt x="3839210" y="1562100"/>
                    <a:pt x="3853180" y="1572260"/>
                  </a:cubicBezTo>
                  <a:cubicBezTo>
                    <a:pt x="3862070" y="1579880"/>
                    <a:pt x="3846830" y="1639570"/>
                    <a:pt x="3836670" y="1640840"/>
                  </a:cubicBezTo>
                  <a:cubicBezTo>
                    <a:pt x="3827780" y="1643380"/>
                    <a:pt x="3796030" y="1610360"/>
                    <a:pt x="3797300" y="1591310"/>
                  </a:cubicBezTo>
                  <a:cubicBezTo>
                    <a:pt x="3799840" y="1562100"/>
                    <a:pt x="3859530" y="1508760"/>
                    <a:pt x="3903980" y="1487170"/>
                  </a:cubicBezTo>
                  <a:cubicBezTo>
                    <a:pt x="3950970" y="1463040"/>
                    <a:pt x="4038600" y="1447800"/>
                    <a:pt x="4075430" y="1457960"/>
                  </a:cubicBezTo>
                  <a:cubicBezTo>
                    <a:pt x="4097020" y="1464310"/>
                    <a:pt x="4113530" y="1479550"/>
                    <a:pt x="4119880" y="1496060"/>
                  </a:cubicBezTo>
                  <a:cubicBezTo>
                    <a:pt x="4126230" y="1511300"/>
                    <a:pt x="4121150" y="1539240"/>
                    <a:pt x="4113530" y="1553210"/>
                  </a:cubicBezTo>
                  <a:cubicBezTo>
                    <a:pt x="4105910" y="1565910"/>
                    <a:pt x="4095750" y="1574800"/>
                    <a:pt x="4077970" y="1579880"/>
                  </a:cubicBezTo>
                  <a:cubicBezTo>
                    <a:pt x="4042410" y="1587500"/>
                    <a:pt x="3948430" y="1573530"/>
                    <a:pt x="3901440" y="1549400"/>
                  </a:cubicBezTo>
                  <a:cubicBezTo>
                    <a:pt x="3862070" y="1529080"/>
                    <a:pt x="3807460" y="1487170"/>
                    <a:pt x="3807460" y="1456690"/>
                  </a:cubicBezTo>
                  <a:cubicBezTo>
                    <a:pt x="3806190" y="1428750"/>
                    <a:pt x="3858260" y="1394460"/>
                    <a:pt x="3883660" y="1374140"/>
                  </a:cubicBezTo>
                  <a:cubicBezTo>
                    <a:pt x="3902710" y="1360170"/>
                    <a:pt x="3925570" y="1344930"/>
                    <a:pt x="3943350" y="1344930"/>
                  </a:cubicBezTo>
                  <a:cubicBezTo>
                    <a:pt x="3957320" y="1344930"/>
                    <a:pt x="3972560" y="1355090"/>
                    <a:pt x="3981450" y="1363980"/>
                  </a:cubicBezTo>
                  <a:cubicBezTo>
                    <a:pt x="3989070" y="1371600"/>
                    <a:pt x="3994150" y="1379220"/>
                    <a:pt x="3996690" y="1389380"/>
                  </a:cubicBezTo>
                  <a:cubicBezTo>
                    <a:pt x="3999230" y="1402080"/>
                    <a:pt x="3996690" y="1421130"/>
                    <a:pt x="3991610" y="1432560"/>
                  </a:cubicBezTo>
                  <a:cubicBezTo>
                    <a:pt x="3987800" y="1442720"/>
                    <a:pt x="3981450" y="1450340"/>
                    <a:pt x="3972560" y="1455420"/>
                  </a:cubicBezTo>
                  <a:cubicBezTo>
                    <a:pt x="3962400" y="1461770"/>
                    <a:pt x="3948430" y="1465580"/>
                    <a:pt x="3930650" y="1466850"/>
                  </a:cubicBezTo>
                  <a:cubicBezTo>
                    <a:pt x="3903980" y="1468120"/>
                    <a:pt x="3863340" y="1460500"/>
                    <a:pt x="3827780" y="1450340"/>
                  </a:cubicBezTo>
                  <a:cubicBezTo>
                    <a:pt x="3785870" y="1437640"/>
                    <a:pt x="3722370" y="1410970"/>
                    <a:pt x="3699510" y="1394460"/>
                  </a:cubicBezTo>
                  <a:cubicBezTo>
                    <a:pt x="3689350" y="1388110"/>
                    <a:pt x="3684270" y="1383030"/>
                    <a:pt x="3679190" y="1374140"/>
                  </a:cubicBezTo>
                  <a:cubicBezTo>
                    <a:pt x="3674110" y="1363980"/>
                    <a:pt x="3669030" y="1346200"/>
                    <a:pt x="3672840" y="1333500"/>
                  </a:cubicBezTo>
                  <a:cubicBezTo>
                    <a:pt x="3676650" y="1318260"/>
                    <a:pt x="3688080" y="1301750"/>
                    <a:pt x="3707130" y="1291590"/>
                  </a:cubicBezTo>
                  <a:cubicBezTo>
                    <a:pt x="3738880" y="1272540"/>
                    <a:pt x="3807460" y="1272540"/>
                    <a:pt x="3867150" y="1263650"/>
                  </a:cubicBezTo>
                  <a:cubicBezTo>
                    <a:pt x="3940810" y="1253490"/>
                    <a:pt x="4070350" y="1230630"/>
                    <a:pt x="4117340" y="1236980"/>
                  </a:cubicBezTo>
                  <a:cubicBezTo>
                    <a:pt x="4137660" y="1239520"/>
                    <a:pt x="4147820" y="1244600"/>
                    <a:pt x="4157980" y="1253490"/>
                  </a:cubicBezTo>
                  <a:cubicBezTo>
                    <a:pt x="4165600" y="1259840"/>
                    <a:pt x="4171950" y="1267460"/>
                    <a:pt x="4174490" y="1277620"/>
                  </a:cubicBezTo>
                  <a:cubicBezTo>
                    <a:pt x="4177030" y="1291590"/>
                    <a:pt x="4174490" y="1319530"/>
                    <a:pt x="4165600" y="1333500"/>
                  </a:cubicBezTo>
                  <a:cubicBezTo>
                    <a:pt x="4157980" y="1346200"/>
                    <a:pt x="4147820" y="1352550"/>
                    <a:pt x="4130040" y="1357630"/>
                  </a:cubicBezTo>
                  <a:cubicBezTo>
                    <a:pt x="4093210" y="1367790"/>
                    <a:pt x="4005580" y="1362710"/>
                    <a:pt x="3950970" y="1357630"/>
                  </a:cubicBezTo>
                  <a:cubicBezTo>
                    <a:pt x="3903980" y="1352550"/>
                    <a:pt x="3850640" y="1343660"/>
                    <a:pt x="3822700" y="1332230"/>
                  </a:cubicBezTo>
                  <a:cubicBezTo>
                    <a:pt x="3806190" y="1324610"/>
                    <a:pt x="3794760" y="1316990"/>
                    <a:pt x="3787140" y="1306830"/>
                  </a:cubicBezTo>
                  <a:cubicBezTo>
                    <a:pt x="3780790" y="1297940"/>
                    <a:pt x="3778250" y="1289050"/>
                    <a:pt x="3776980" y="1278890"/>
                  </a:cubicBezTo>
                  <a:cubicBezTo>
                    <a:pt x="3776980" y="1266190"/>
                    <a:pt x="3782060" y="1247140"/>
                    <a:pt x="3788410" y="1236980"/>
                  </a:cubicBezTo>
                  <a:cubicBezTo>
                    <a:pt x="3794760" y="1228090"/>
                    <a:pt x="3798570" y="1224280"/>
                    <a:pt x="3811270" y="1217930"/>
                  </a:cubicBezTo>
                  <a:cubicBezTo>
                    <a:pt x="3841750" y="1202690"/>
                    <a:pt x="3944620" y="1184910"/>
                    <a:pt x="3995420" y="1177290"/>
                  </a:cubicBezTo>
                  <a:cubicBezTo>
                    <a:pt x="4029710" y="1170940"/>
                    <a:pt x="4064000" y="1164590"/>
                    <a:pt x="4084320" y="1168400"/>
                  </a:cubicBezTo>
                  <a:cubicBezTo>
                    <a:pt x="4094480" y="1169670"/>
                    <a:pt x="4102100" y="1170940"/>
                    <a:pt x="4108450" y="1178560"/>
                  </a:cubicBezTo>
                  <a:cubicBezTo>
                    <a:pt x="4118610" y="1188720"/>
                    <a:pt x="4131310" y="1221740"/>
                    <a:pt x="4128770" y="1238250"/>
                  </a:cubicBezTo>
                  <a:cubicBezTo>
                    <a:pt x="4127500" y="1250950"/>
                    <a:pt x="4116070" y="1263650"/>
                    <a:pt x="4105910" y="1270000"/>
                  </a:cubicBezTo>
                  <a:cubicBezTo>
                    <a:pt x="4095750" y="1276350"/>
                    <a:pt x="4086860" y="1277620"/>
                    <a:pt x="4067810" y="1277620"/>
                  </a:cubicBezTo>
                  <a:cubicBezTo>
                    <a:pt x="4000500" y="1281430"/>
                    <a:pt x="3693160" y="1258570"/>
                    <a:pt x="3627120" y="1229360"/>
                  </a:cubicBezTo>
                  <a:cubicBezTo>
                    <a:pt x="3602990" y="1219200"/>
                    <a:pt x="3592830" y="1209040"/>
                    <a:pt x="3586480" y="1195070"/>
                  </a:cubicBezTo>
                  <a:cubicBezTo>
                    <a:pt x="3581400" y="1183640"/>
                    <a:pt x="3580130" y="1167130"/>
                    <a:pt x="3586480" y="1154430"/>
                  </a:cubicBezTo>
                  <a:cubicBezTo>
                    <a:pt x="3591560" y="1140460"/>
                    <a:pt x="3604260" y="1127760"/>
                    <a:pt x="3624580" y="1118870"/>
                  </a:cubicBezTo>
                  <a:cubicBezTo>
                    <a:pt x="3666490" y="1102360"/>
                    <a:pt x="3808730" y="1103630"/>
                    <a:pt x="3844290" y="1112520"/>
                  </a:cubicBezTo>
                  <a:cubicBezTo>
                    <a:pt x="3856990" y="1116330"/>
                    <a:pt x="3862070" y="1118870"/>
                    <a:pt x="3868420" y="1126490"/>
                  </a:cubicBezTo>
                  <a:cubicBezTo>
                    <a:pt x="3877310" y="1134110"/>
                    <a:pt x="3884930" y="1150620"/>
                    <a:pt x="3886200" y="1163320"/>
                  </a:cubicBezTo>
                  <a:cubicBezTo>
                    <a:pt x="3887470" y="1176020"/>
                    <a:pt x="3883660" y="1191260"/>
                    <a:pt x="3876040" y="1202690"/>
                  </a:cubicBezTo>
                  <a:cubicBezTo>
                    <a:pt x="3868420" y="1212850"/>
                    <a:pt x="3858260" y="1221740"/>
                    <a:pt x="3841750" y="1224280"/>
                  </a:cubicBezTo>
                  <a:cubicBezTo>
                    <a:pt x="3808730" y="1231900"/>
                    <a:pt x="3705860" y="1209040"/>
                    <a:pt x="3675380" y="1192530"/>
                  </a:cubicBezTo>
                  <a:cubicBezTo>
                    <a:pt x="3660140" y="1183640"/>
                    <a:pt x="3652520" y="1173480"/>
                    <a:pt x="3647440" y="1163320"/>
                  </a:cubicBezTo>
                  <a:cubicBezTo>
                    <a:pt x="3642360" y="1154430"/>
                    <a:pt x="3641090" y="1145540"/>
                    <a:pt x="3642360" y="1135380"/>
                  </a:cubicBezTo>
                  <a:cubicBezTo>
                    <a:pt x="3646170" y="1121410"/>
                    <a:pt x="3655060" y="1103630"/>
                    <a:pt x="3671570" y="1090930"/>
                  </a:cubicBezTo>
                  <a:cubicBezTo>
                    <a:pt x="3703320" y="1066800"/>
                    <a:pt x="3797300" y="1041400"/>
                    <a:pt x="3846830" y="1037590"/>
                  </a:cubicBezTo>
                  <a:cubicBezTo>
                    <a:pt x="3883660" y="1035050"/>
                    <a:pt x="3942080" y="1056640"/>
                    <a:pt x="3943350" y="1051560"/>
                  </a:cubicBezTo>
                  <a:cubicBezTo>
                    <a:pt x="3944620" y="1047750"/>
                    <a:pt x="3892550" y="1033780"/>
                    <a:pt x="3876040" y="1016000"/>
                  </a:cubicBezTo>
                  <a:cubicBezTo>
                    <a:pt x="3859530" y="998220"/>
                    <a:pt x="3839210" y="967740"/>
                    <a:pt x="3843020" y="947420"/>
                  </a:cubicBezTo>
                  <a:cubicBezTo>
                    <a:pt x="3846830" y="925830"/>
                    <a:pt x="3870960" y="904240"/>
                    <a:pt x="3901440" y="891540"/>
                  </a:cubicBezTo>
                  <a:cubicBezTo>
                    <a:pt x="3963670" y="866140"/>
                    <a:pt x="4171950" y="875030"/>
                    <a:pt x="4229100" y="890270"/>
                  </a:cubicBezTo>
                  <a:cubicBezTo>
                    <a:pt x="4250690" y="895350"/>
                    <a:pt x="4263390" y="901700"/>
                    <a:pt x="4271010" y="913130"/>
                  </a:cubicBezTo>
                  <a:cubicBezTo>
                    <a:pt x="4278630" y="925830"/>
                    <a:pt x="4282440" y="948690"/>
                    <a:pt x="4276090" y="962660"/>
                  </a:cubicBezTo>
                  <a:cubicBezTo>
                    <a:pt x="4269740" y="976630"/>
                    <a:pt x="4253230" y="988060"/>
                    <a:pt x="4226560" y="995680"/>
                  </a:cubicBezTo>
                  <a:cubicBezTo>
                    <a:pt x="4145280" y="1017270"/>
                    <a:pt x="3771900" y="991870"/>
                    <a:pt x="3702050" y="970280"/>
                  </a:cubicBezTo>
                  <a:cubicBezTo>
                    <a:pt x="3681730" y="963930"/>
                    <a:pt x="3674110" y="960120"/>
                    <a:pt x="3666490" y="948690"/>
                  </a:cubicBezTo>
                  <a:cubicBezTo>
                    <a:pt x="3658870" y="935990"/>
                    <a:pt x="3655060" y="910590"/>
                    <a:pt x="3658870" y="896620"/>
                  </a:cubicBezTo>
                  <a:cubicBezTo>
                    <a:pt x="3661410" y="883920"/>
                    <a:pt x="3672840" y="873760"/>
                    <a:pt x="3684270" y="864870"/>
                  </a:cubicBezTo>
                  <a:cubicBezTo>
                    <a:pt x="3696970" y="854710"/>
                    <a:pt x="3708400" y="850900"/>
                    <a:pt x="3733800" y="843280"/>
                  </a:cubicBezTo>
                  <a:cubicBezTo>
                    <a:pt x="3803650" y="822960"/>
                    <a:pt x="4093210" y="775970"/>
                    <a:pt x="4146550" y="778510"/>
                  </a:cubicBezTo>
                  <a:cubicBezTo>
                    <a:pt x="4160520" y="779780"/>
                    <a:pt x="4164330" y="779780"/>
                    <a:pt x="4171950" y="786130"/>
                  </a:cubicBezTo>
                  <a:cubicBezTo>
                    <a:pt x="4183380" y="796290"/>
                    <a:pt x="4199890" y="826770"/>
                    <a:pt x="4198620" y="842010"/>
                  </a:cubicBezTo>
                  <a:cubicBezTo>
                    <a:pt x="4198620" y="854710"/>
                    <a:pt x="4188460" y="868680"/>
                    <a:pt x="4179570" y="876300"/>
                  </a:cubicBezTo>
                  <a:cubicBezTo>
                    <a:pt x="4170680" y="883920"/>
                    <a:pt x="4161790" y="885190"/>
                    <a:pt x="4142740" y="887730"/>
                  </a:cubicBezTo>
                  <a:cubicBezTo>
                    <a:pt x="4080510" y="896620"/>
                    <a:pt x="3872230" y="883920"/>
                    <a:pt x="3741420" y="868680"/>
                  </a:cubicBezTo>
                  <a:cubicBezTo>
                    <a:pt x="3616960" y="854710"/>
                    <a:pt x="3436620" y="800100"/>
                    <a:pt x="3375660" y="803910"/>
                  </a:cubicBezTo>
                  <a:cubicBezTo>
                    <a:pt x="3355340" y="805180"/>
                    <a:pt x="3347720" y="817880"/>
                    <a:pt x="3333750" y="816610"/>
                  </a:cubicBezTo>
                  <a:cubicBezTo>
                    <a:pt x="3318510" y="814070"/>
                    <a:pt x="3294380" y="800100"/>
                    <a:pt x="3285490" y="786130"/>
                  </a:cubicBezTo>
                  <a:cubicBezTo>
                    <a:pt x="3277870" y="774700"/>
                    <a:pt x="3274060" y="758190"/>
                    <a:pt x="3277870" y="742950"/>
                  </a:cubicBezTo>
                  <a:cubicBezTo>
                    <a:pt x="3284220" y="722630"/>
                    <a:pt x="3307080" y="697230"/>
                    <a:pt x="3338830" y="679450"/>
                  </a:cubicBezTo>
                  <a:cubicBezTo>
                    <a:pt x="3394710" y="646430"/>
                    <a:pt x="3571240" y="608330"/>
                    <a:pt x="3619500" y="617220"/>
                  </a:cubicBezTo>
                  <a:cubicBezTo>
                    <a:pt x="3638550" y="621030"/>
                    <a:pt x="3648710" y="631190"/>
                    <a:pt x="3656330" y="640080"/>
                  </a:cubicBezTo>
                  <a:cubicBezTo>
                    <a:pt x="3662680" y="647700"/>
                    <a:pt x="3666490" y="656590"/>
                    <a:pt x="3667760" y="666750"/>
                  </a:cubicBezTo>
                  <a:cubicBezTo>
                    <a:pt x="3669030" y="679450"/>
                    <a:pt x="3666490" y="698500"/>
                    <a:pt x="3658870" y="709930"/>
                  </a:cubicBezTo>
                  <a:cubicBezTo>
                    <a:pt x="3652520" y="721360"/>
                    <a:pt x="3642360" y="731520"/>
                    <a:pt x="3624580" y="735330"/>
                  </a:cubicBezTo>
                  <a:cubicBezTo>
                    <a:pt x="3587750" y="745490"/>
                    <a:pt x="3469640" y="731520"/>
                    <a:pt x="3435350" y="709930"/>
                  </a:cubicBezTo>
                  <a:cubicBezTo>
                    <a:pt x="3417570" y="698500"/>
                    <a:pt x="3407410" y="680720"/>
                    <a:pt x="3404870" y="665480"/>
                  </a:cubicBezTo>
                  <a:cubicBezTo>
                    <a:pt x="3402330" y="652780"/>
                    <a:pt x="3406140" y="636270"/>
                    <a:pt x="3415030" y="626110"/>
                  </a:cubicBezTo>
                  <a:cubicBezTo>
                    <a:pt x="3423920" y="613410"/>
                    <a:pt x="3439160" y="607060"/>
                    <a:pt x="3462020" y="600710"/>
                  </a:cubicBezTo>
                  <a:cubicBezTo>
                    <a:pt x="3511550" y="589280"/>
                    <a:pt x="3613150" y="599440"/>
                    <a:pt x="3707130" y="607060"/>
                  </a:cubicBezTo>
                  <a:cubicBezTo>
                    <a:pt x="3834130" y="618490"/>
                    <a:pt x="4090670" y="635000"/>
                    <a:pt x="4154170" y="674370"/>
                  </a:cubicBezTo>
                  <a:cubicBezTo>
                    <a:pt x="4177030" y="688340"/>
                    <a:pt x="4188460" y="707390"/>
                    <a:pt x="4189730" y="723900"/>
                  </a:cubicBezTo>
                  <a:cubicBezTo>
                    <a:pt x="4189730" y="739140"/>
                    <a:pt x="4183380" y="756920"/>
                    <a:pt x="4165600" y="768350"/>
                  </a:cubicBezTo>
                  <a:cubicBezTo>
                    <a:pt x="4122420" y="798830"/>
                    <a:pt x="3959860" y="800100"/>
                    <a:pt x="3848100" y="808990"/>
                  </a:cubicBezTo>
                  <a:cubicBezTo>
                    <a:pt x="3726180" y="817880"/>
                    <a:pt x="3522980" y="838200"/>
                    <a:pt x="3460750" y="815340"/>
                  </a:cubicBezTo>
                  <a:cubicBezTo>
                    <a:pt x="3437890" y="806450"/>
                    <a:pt x="3426460" y="793750"/>
                    <a:pt x="3421380" y="778510"/>
                  </a:cubicBezTo>
                  <a:cubicBezTo>
                    <a:pt x="3416300" y="763270"/>
                    <a:pt x="3420110" y="736600"/>
                    <a:pt x="3429000" y="723900"/>
                  </a:cubicBezTo>
                  <a:cubicBezTo>
                    <a:pt x="3436620" y="712470"/>
                    <a:pt x="3448050" y="706120"/>
                    <a:pt x="3464560" y="701040"/>
                  </a:cubicBezTo>
                  <a:cubicBezTo>
                    <a:pt x="3491230" y="690880"/>
                    <a:pt x="3525520" y="688340"/>
                    <a:pt x="3582670" y="684530"/>
                  </a:cubicBezTo>
                  <a:cubicBezTo>
                    <a:pt x="3724910" y="674370"/>
                    <a:pt x="4251960" y="668020"/>
                    <a:pt x="4331970" y="680720"/>
                  </a:cubicBezTo>
                  <a:cubicBezTo>
                    <a:pt x="4347210" y="683260"/>
                    <a:pt x="4351020" y="683260"/>
                    <a:pt x="4358640" y="689610"/>
                  </a:cubicBezTo>
                  <a:cubicBezTo>
                    <a:pt x="4368800" y="695960"/>
                    <a:pt x="4380230" y="709930"/>
                    <a:pt x="4384040" y="722630"/>
                  </a:cubicBezTo>
                  <a:cubicBezTo>
                    <a:pt x="4387850" y="735330"/>
                    <a:pt x="4385310" y="754380"/>
                    <a:pt x="4381500" y="765810"/>
                  </a:cubicBezTo>
                  <a:cubicBezTo>
                    <a:pt x="4377690" y="774700"/>
                    <a:pt x="4371340" y="782320"/>
                    <a:pt x="4363720" y="788670"/>
                  </a:cubicBezTo>
                  <a:cubicBezTo>
                    <a:pt x="4353560" y="795020"/>
                    <a:pt x="4338320" y="798830"/>
                    <a:pt x="4321810" y="800100"/>
                  </a:cubicBezTo>
                  <a:cubicBezTo>
                    <a:pt x="4301490" y="801370"/>
                    <a:pt x="4281170" y="796290"/>
                    <a:pt x="4250690" y="792480"/>
                  </a:cubicBezTo>
                  <a:cubicBezTo>
                    <a:pt x="4193540" y="783590"/>
                    <a:pt x="4102100" y="768350"/>
                    <a:pt x="4008120" y="748030"/>
                  </a:cubicBezTo>
                  <a:cubicBezTo>
                    <a:pt x="3872230" y="718820"/>
                    <a:pt x="3580130" y="666750"/>
                    <a:pt x="3515360" y="624840"/>
                  </a:cubicBezTo>
                  <a:cubicBezTo>
                    <a:pt x="3493770" y="612140"/>
                    <a:pt x="3486150" y="599440"/>
                    <a:pt x="3482340" y="584200"/>
                  </a:cubicBezTo>
                  <a:cubicBezTo>
                    <a:pt x="3479800" y="570230"/>
                    <a:pt x="3488690" y="546100"/>
                    <a:pt x="3497580" y="535940"/>
                  </a:cubicBezTo>
                  <a:cubicBezTo>
                    <a:pt x="3506470" y="525780"/>
                    <a:pt x="3512820" y="524510"/>
                    <a:pt x="3533140" y="519430"/>
                  </a:cubicBezTo>
                  <a:cubicBezTo>
                    <a:pt x="3615690" y="500380"/>
                    <a:pt x="4110990" y="468630"/>
                    <a:pt x="4196080" y="497840"/>
                  </a:cubicBezTo>
                  <a:cubicBezTo>
                    <a:pt x="4220210" y="505460"/>
                    <a:pt x="4230370" y="519430"/>
                    <a:pt x="4236720" y="530860"/>
                  </a:cubicBezTo>
                  <a:cubicBezTo>
                    <a:pt x="4241800" y="539750"/>
                    <a:pt x="4243070" y="548640"/>
                    <a:pt x="4241800" y="557530"/>
                  </a:cubicBezTo>
                  <a:cubicBezTo>
                    <a:pt x="4239260" y="568960"/>
                    <a:pt x="4232910" y="585470"/>
                    <a:pt x="4224020" y="593090"/>
                  </a:cubicBezTo>
                  <a:cubicBezTo>
                    <a:pt x="4215130" y="601980"/>
                    <a:pt x="4201160" y="608330"/>
                    <a:pt x="4187190" y="609600"/>
                  </a:cubicBezTo>
                  <a:cubicBezTo>
                    <a:pt x="4170680" y="610870"/>
                    <a:pt x="4157980" y="598170"/>
                    <a:pt x="4127500" y="593090"/>
                  </a:cubicBezTo>
                  <a:cubicBezTo>
                    <a:pt x="4039870" y="579120"/>
                    <a:pt x="3670300" y="586740"/>
                    <a:pt x="3602990" y="558800"/>
                  </a:cubicBezTo>
                  <a:cubicBezTo>
                    <a:pt x="3583940" y="551180"/>
                    <a:pt x="3577590" y="541020"/>
                    <a:pt x="3571240" y="530860"/>
                  </a:cubicBezTo>
                  <a:cubicBezTo>
                    <a:pt x="3566160" y="521970"/>
                    <a:pt x="3563620" y="513080"/>
                    <a:pt x="3564890" y="504190"/>
                  </a:cubicBezTo>
                  <a:cubicBezTo>
                    <a:pt x="3564890" y="491490"/>
                    <a:pt x="3569970" y="473710"/>
                    <a:pt x="3578860" y="464820"/>
                  </a:cubicBezTo>
                  <a:cubicBezTo>
                    <a:pt x="3587750" y="454660"/>
                    <a:pt x="3594100" y="450850"/>
                    <a:pt x="3615690" y="444500"/>
                  </a:cubicBezTo>
                  <a:cubicBezTo>
                    <a:pt x="3709670" y="419100"/>
                    <a:pt x="4312920" y="364490"/>
                    <a:pt x="4415790" y="398780"/>
                  </a:cubicBezTo>
                  <a:cubicBezTo>
                    <a:pt x="4445000" y="408940"/>
                    <a:pt x="4458970" y="422910"/>
                    <a:pt x="4464050" y="439420"/>
                  </a:cubicBezTo>
                  <a:cubicBezTo>
                    <a:pt x="4467860" y="455930"/>
                    <a:pt x="4455160" y="487680"/>
                    <a:pt x="4442460" y="499110"/>
                  </a:cubicBezTo>
                  <a:cubicBezTo>
                    <a:pt x="4433570" y="506730"/>
                    <a:pt x="4415790" y="510540"/>
                    <a:pt x="4404360" y="509270"/>
                  </a:cubicBezTo>
                  <a:cubicBezTo>
                    <a:pt x="4395470" y="508000"/>
                    <a:pt x="4391660" y="499110"/>
                    <a:pt x="4378960" y="495300"/>
                  </a:cubicBezTo>
                  <a:cubicBezTo>
                    <a:pt x="4349750" y="486410"/>
                    <a:pt x="4290060" y="486410"/>
                    <a:pt x="4229100" y="482600"/>
                  </a:cubicBezTo>
                  <a:cubicBezTo>
                    <a:pt x="4132580" y="477520"/>
                    <a:pt x="3949700" y="483870"/>
                    <a:pt x="3856990" y="473710"/>
                  </a:cubicBezTo>
                  <a:cubicBezTo>
                    <a:pt x="3799840" y="467360"/>
                    <a:pt x="3746500" y="455930"/>
                    <a:pt x="3719830" y="444500"/>
                  </a:cubicBezTo>
                  <a:cubicBezTo>
                    <a:pt x="3707130" y="440690"/>
                    <a:pt x="3700780" y="438150"/>
                    <a:pt x="3693160" y="430530"/>
                  </a:cubicBezTo>
                  <a:cubicBezTo>
                    <a:pt x="3685540" y="420370"/>
                    <a:pt x="3675380" y="403860"/>
                    <a:pt x="3674110" y="389890"/>
                  </a:cubicBezTo>
                  <a:cubicBezTo>
                    <a:pt x="3674110" y="375920"/>
                    <a:pt x="3680460" y="358140"/>
                    <a:pt x="3686810" y="346710"/>
                  </a:cubicBezTo>
                  <a:cubicBezTo>
                    <a:pt x="3693160" y="337820"/>
                    <a:pt x="3696970" y="334010"/>
                    <a:pt x="3710940" y="327660"/>
                  </a:cubicBezTo>
                  <a:cubicBezTo>
                    <a:pt x="3759200" y="306070"/>
                    <a:pt x="4001770" y="284480"/>
                    <a:pt x="4072890" y="256540"/>
                  </a:cubicBezTo>
                  <a:cubicBezTo>
                    <a:pt x="4105910" y="243840"/>
                    <a:pt x="4123690" y="214630"/>
                    <a:pt x="4141470" y="215900"/>
                  </a:cubicBezTo>
                  <a:cubicBezTo>
                    <a:pt x="4154170" y="217170"/>
                    <a:pt x="4168140" y="231140"/>
                    <a:pt x="4174490" y="243840"/>
                  </a:cubicBezTo>
                  <a:cubicBezTo>
                    <a:pt x="4180840" y="259080"/>
                    <a:pt x="4179570" y="287020"/>
                    <a:pt x="4174490" y="300990"/>
                  </a:cubicBezTo>
                  <a:cubicBezTo>
                    <a:pt x="4170680" y="311150"/>
                    <a:pt x="4164330" y="317500"/>
                    <a:pt x="4155440" y="322580"/>
                  </a:cubicBezTo>
                  <a:cubicBezTo>
                    <a:pt x="4145280" y="328930"/>
                    <a:pt x="4132580" y="334010"/>
                    <a:pt x="4113530" y="334010"/>
                  </a:cubicBezTo>
                  <a:cubicBezTo>
                    <a:pt x="4067810" y="331470"/>
                    <a:pt x="3948430" y="283210"/>
                    <a:pt x="3882390" y="255270"/>
                  </a:cubicBezTo>
                  <a:cubicBezTo>
                    <a:pt x="3827780" y="232410"/>
                    <a:pt x="3796030" y="200660"/>
                    <a:pt x="3741420" y="180340"/>
                  </a:cubicBezTo>
                  <a:cubicBezTo>
                    <a:pt x="3675380" y="156210"/>
                    <a:pt x="3554730" y="152400"/>
                    <a:pt x="3512820" y="129540"/>
                  </a:cubicBezTo>
                  <a:cubicBezTo>
                    <a:pt x="3492500" y="119380"/>
                    <a:pt x="3479800" y="110490"/>
                    <a:pt x="3474720" y="96520"/>
                  </a:cubicBezTo>
                  <a:cubicBezTo>
                    <a:pt x="3469640" y="82550"/>
                    <a:pt x="3473450" y="58420"/>
                    <a:pt x="3481070" y="45720"/>
                  </a:cubicBezTo>
                  <a:cubicBezTo>
                    <a:pt x="3489960" y="33020"/>
                    <a:pt x="3502660" y="26670"/>
                    <a:pt x="3528060" y="19050"/>
                  </a:cubicBezTo>
                  <a:cubicBezTo>
                    <a:pt x="3602990" y="0"/>
                    <a:pt x="3874770" y="11430"/>
                    <a:pt x="4011930" y="19050"/>
                  </a:cubicBezTo>
                  <a:cubicBezTo>
                    <a:pt x="4114800" y="25400"/>
                    <a:pt x="4239260" y="33020"/>
                    <a:pt x="4279900" y="49530"/>
                  </a:cubicBezTo>
                  <a:cubicBezTo>
                    <a:pt x="4293870" y="54610"/>
                    <a:pt x="4297680" y="59690"/>
                    <a:pt x="4304030" y="68580"/>
                  </a:cubicBezTo>
                  <a:cubicBezTo>
                    <a:pt x="4310380" y="78740"/>
                    <a:pt x="4316730" y="97790"/>
                    <a:pt x="4316730" y="110490"/>
                  </a:cubicBezTo>
                  <a:cubicBezTo>
                    <a:pt x="4316730" y="121920"/>
                    <a:pt x="4314190" y="130810"/>
                    <a:pt x="4307840" y="139700"/>
                  </a:cubicBezTo>
                  <a:cubicBezTo>
                    <a:pt x="4300220" y="149860"/>
                    <a:pt x="4291330" y="160020"/>
                    <a:pt x="4272280" y="167640"/>
                  </a:cubicBezTo>
                  <a:cubicBezTo>
                    <a:pt x="4230370" y="184150"/>
                    <a:pt x="4086860" y="208280"/>
                    <a:pt x="4042410" y="193040"/>
                  </a:cubicBezTo>
                  <a:cubicBezTo>
                    <a:pt x="4022090" y="185420"/>
                    <a:pt x="4009390" y="167640"/>
                    <a:pt x="4003040" y="153670"/>
                  </a:cubicBezTo>
                  <a:cubicBezTo>
                    <a:pt x="3997960" y="139700"/>
                    <a:pt x="4000500" y="121920"/>
                    <a:pt x="4005580" y="110490"/>
                  </a:cubicBezTo>
                  <a:cubicBezTo>
                    <a:pt x="4011930" y="97790"/>
                    <a:pt x="4025900" y="85090"/>
                    <a:pt x="4036060" y="80010"/>
                  </a:cubicBezTo>
                  <a:cubicBezTo>
                    <a:pt x="4044950" y="74930"/>
                    <a:pt x="4051300" y="74930"/>
                    <a:pt x="4065270" y="74930"/>
                  </a:cubicBezTo>
                  <a:cubicBezTo>
                    <a:pt x="4104640" y="73660"/>
                    <a:pt x="4244340" y="102870"/>
                    <a:pt x="4290060" y="99060"/>
                  </a:cubicBezTo>
                  <a:cubicBezTo>
                    <a:pt x="4311650" y="97790"/>
                    <a:pt x="4320540" y="87630"/>
                    <a:pt x="4335780" y="88900"/>
                  </a:cubicBezTo>
                  <a:cubicBezTo>
                    <a:pt x="4349750" y="90170"/>
                    <a:pt x="4366260" y="99060"/>
                    <a:pt x="4376420" y="110490"/>
                  </a:cubicBezTo>
                  <a:cubicBezTo>
                    <a:pt x="4386580" y="124460"/>
                    <a:pt x="4394200" y="151130"/>
                    <a:pt x="4390390" y="168910"/>
                  </a:cubicBezTo>
                  <a:cubicBezTo>
                    <a:pt x="4386580" y="187960"/>
                    <a:pt x="4372610" y="204470"/>
                    <a:pt x="4352290" y="219710"/>
                  </a:cubicBezTo>
                  <a:cubicBezTo>
                    <a:pt x="4319270" y="246380"/>
                    <a:pt x="4258310" y="276860"/>
                    <a:pt x="4193540" y="290830"/>
                  </a:cubicBezTo>
                  <a:cubicBezTo>
                    <a:pt x="4099560" y="311150"/>
                    <a:pt x="3891280" y="308610"/>
                    <a:pt x="3837940" y="290830"/>
                  </a:cubicBezTo>
                  <a:cubicBezTo>
                    <a:pt x="3818890" y="285750"/>
                    <a:pt x="3811270" y="278130"/>
                    <a:pt x="3804920" y="267970"/>
                  </a:cubicBezTo>
                  <a:cubicBezTo>
                    <a:pt x="3797300" y="257810"/>
                    <a:pt x="3793490" y="241300"/>
                    <a:pt x="3796030" y="228600"/>
                  </a:cubicBezTo>
                  <a:cubicBezTo>
                    <a:pt x="3797300" y="215900"/>
                    <a:pt x="3804920" y="201930"/>
                    <a:pt x="3815080" y="193040"/>
                  </a:cubicBezTo>
                  <a:cubicBezTo>
                    <a:pt x="3823970" y="185420"/>
                    <a:pt x="3832860" y="182880"/>
                    <a:pt x="3853180" y="180340"/>
                  </a:cubicBezTo>
                  <a:cubicBezTo>
                    <a:pt x="3921760" y="168910"/>
                    <a:pt x="4259580" y="157480"/>
                    <a:pt x="4328160" y="189230"/>
                  </a:cubicBezTo>
                  <a:cubicBezTo>
                    <a:pt x="4352290" y="199390"/>
                    <a:pt x="4362450" y="215900"/>
                    <a:pt x="4367530" y="232410"/>
                  </a:cubicBezTo>
                  <a:cubicBezTo>
                    <a:pt x="4372610" y="246380"/>
                    <a:pt x="4368800" y="264160"/>
                    <a:pt x="4362450" y="276860"/>
                  </a:cubicBezTo>
                  <a:cubicBezTo>
                    <a:pt x="4356100" y="289560"/>
                    <a:pt x="4344670" y="297180"/>
                    <a:pt x="4329430" y="306070"/>
                  </a:cubicBezTo>
                  <a:cubicBezTo>
                    <a:pt x="4305300" y="321310"/>
                    <a:pt x="4254500" y="336550"/>
                    <a:pt x="4221480" y="346710"/>
                  </a:cubicBezTo>
                  <a:cubicBezTo>
                    <a:pt x="4196080" y="354330"/>
                    <a:pt x="4182110" y="358140"/>
                    <a:pt x="4151630" y="361950"/>
                  </a:cubicBezTo>
                  <a:cubicBezTo>
                    <a:pt x="4095750" y="368300"/>
                    <a:pt x="3961130" y="378460"/>
                    <a:pt x="3919220" y="365760"/>
                  </a:cubicBezTo>
                  <a:cubicBezTo>
                    <a:pt x="3900170" y="360680"/>
                    <a:pt x="3891280" y="353060"/>
                    <a:pt x="3883660" y="341630"/>
                  </a:cubicBezTo>
                  <a:cubicBezTo>
                    <a:pt x="3876040" y="328930"/>
                    <a:pt x="3872230" y="302260"/>
                    <a:pt x="3877310" y="287020"/>
                  </a:cubicBezTo>
                  <a:cubicBezTo>
                    <a:pt x="3881120" y="274320"/>
                    <a:pt x="3895090" y="261620"/>
                    <a:pt x="3905250" y="255270"/>
                  </a:cubicBezTo>
                  <a:cubicBezTo>
                    <a:pt x="3914140" y="250190"/>
                    <a:pt x="3917950" y="250190"/>
                    <a:pt x="3933190" y="248920"/>
                  </a:cubicBezTo>
                  <a:cubicBezTo>
                    <a:pt x="3980180" y="243840"/>
                    <a:pt x="4191000" y="237490"/>
                    <a:pt x="4244340" y="261620"/>
                  </a:cubicBezTo>
                  <a:cubicBezTo>
                    <a:pt x="4267200" y="271780"/>
                    <a:pt x="4281170" y="287020"/>
                    <a:pt x="4284980" y="302260"/>
                  </a:cubicBezTo>
                  <a:cubicBezTo>
                    <a:pt x="4288790" y="312420"/>
                    <a:pt x="4284980" y="327660"/>
                    <a:pt x="4278630" y="337820"/>
                  </a:cubicBezTo>
                  <a:cubicBezTo>
                    <a:pt x="4273550" y="346710"/>
                    <a:pt x="4269740" y="353060"/>
                    <a:pt x="4250690" y="359410"/>
                  </a:cubicBezTo>
                  <a:cubicBezTo>
                    <a:pt x="4146550" y="400050"/>
                    <a:pt x="3196590" y="472440"/>
                    <a:pt x="3072130" y="444500"/>
                  </a:cubicBezTo>
                  <a:cubicBezTo>
                    <a:pt x="3048000" y="438150"/>
                    <a:pt x="3037840" y="433070"/>
                    <a:pt x="3030220" y="420370"/>
                  </a:cubicBezTo>
                  <a:cubicBezTo>
                    <a:pt x="3022600" y="406400"/>
                    <a:pt x="3023870" y="374650"/>
                    <a:pt x="3032760" y="360680"/>
                  </a:cubicBezTo>
                  <a:cubicBezTo>
                    <a:pt x="3040380" y="349250"/>
                    <a:pt x="3051810" y="345440"/>
                    <a:pt x="3075940" y="339090"/>
                  </a:cubicBezTo>
                  <a:cubicBezTo>
                    <a:pt x="3163570" y="320040"/>
                    <a:pt x="3569970" y="344170"/>
                    <a:pt x="3721100" y="355600"/>
                  </a:cubicBezTo>
                  <a:cubicBezTo>
                    <a:pt x="3803650" y="361950"/>
                    <a:pt x="3872230" y="369570"/>
                    <a:pt x="3911600" y="381000"/>
                  </a:cubicBezTo>
                  <a:cubicBezTo>
                    <a:pt x="3929380" y="387350"/>
                    <a:pt x="3939540" y="389890"/>
                    <a:pt x="3948430" y="398780"/>
                  </a:cubicBezTo>
                  <a:cubicBezTo>
                    <a:pt x="3957320" y="408940"/>
                    <a:pt x="3963670" y="424180"/>
                    <a:pt x="3963670" y="436880"/>
                  </a:cubicBezTo>
                  <a:cubicBezTo>
                    <a:pt x="3964940" y="449580"/>
                    <a:pt x="3958590" y="466090"/>
                    <a:pt x="3950970" y="476250"/>
                  </a:cubicBezTo>
                  <a:cubicBezTo>
                    <a:pt x="3942080" y="486410"/>
                    <a:pt x="3933190" y="490220"/>
                    <a:pt x="3915410" y="496570"/>
                  </a:cubicBezTo>
                  <a:cubicBezTo>
                    <a:pt x="3876040" y="509270"/>
                    <a:pt x="3779520" y="514350"/>
                    <a:pt x="3717290" y="518160"/>
                  </a:cubicBezTo>
                  <a:cubicBezTo>
                    <a:pt x="3660140" y="520700"/>
                    <a:pt x="3586480" y="521970"/>
                    <a:pt x="3552190" y="514350"/>
                  </a:cubicBezTo>
                  <a:cubicBezTo>
                    <a:pt x="3535680" y="511810"/>
                    <a:pt x="3525520" y="509270"/>
                    <a:pt x="3517900" y="501650"/>
                  </a:cubicBezTo>
                  <a:cubicBezTo>
                    <a:pt x="3509010" y="494030"/>
                    <a:pt x="3501390" y="480060"/>
                    <a:pt x="3500120" y="468630"/>
                  </a:cubicBezTo>
                  <a:cubicBezTo>
                    <a:pt x="3498850" y="458470"/>
                    <a:pt x="3502660" y="443230"/>
                    <a:pt x="3509010" y="433070"/>
                  </a:cubicBezTo>
                  <a:cubicBezTo>
                    <a:pt x="3515360" y="424180"/>
                    <a:pt x="3521710" y="417830"/>
                    <a:pt x="3539490" y="412750"/>
                  </a:cubicBezTo>
                  <a:cubicBezTo>
                    <a:pt x="3594100" y="394970"/>
                    <a:pt x="3867150" y="403860"/>
                    <a:pt x="3924300" y="415290"/>
                  </a:cubicBezTo>
                  <a:cubicBezTo>
                    <a:pt x="3940810" y="417830"/>
                    <a:pt x="3948430" y="420370"/>
                    <a:pt x="3956050" y="426720"/>
                  </a:cubicBezTo>
                  <a:cubicBezTo>
                    <a:pt x="3963670" y="434340"/>
                    <a:pt x="3970020" y="447040"/>
                    <a:pt x="3971290" y="457200"/>
                  </a:cubicBezTo>
                  <a:cubicBezTo>
                    <a:pt x="3972560" y="467360"/>
                    <a:pt x="3970020" y="481330"/>
                    <a:pt x="3963670" y="490220"/>
                  </a:cubicBezTo>
                  <a:cubicBezTo>
                    <a:pt x="3957320" y="499110"/>
                    <a:pt x="3954780" y="504190"/>
                    <a:pt x="3935730" y="509270"/>
                  </a:cubicBezTo>
                  <a:cubicBezTo>
                    <a:pt x="3775710" y="560070"/>
                    <a:pt x="1559560" y="542290"/>
                    <a:pt x="1389380" y="510540"/>
                  </a:cubicBezTo>
                  <a:cubicBezTo>
                    <a:pt x="1369060" y="508000"/>
                    <a:pt x="1365250" y="506730"/>
                    <a:pt x="1356360" y="499110"/>
                  </a:cubicBezTo>
                  <a:cubicBezTo>
                    <a:pt x="1348740" y="491490"/>
                    <a:pt x="1341120" y="480060"/>
                    <a:pt x="1341120" y="468630"/>
                  </a:cubicBezTo>
                  <a:cubicBezTo>
                    <a:pt x="1341120" y="454660"/>
                    <a:pt x="1343660" y="434340"/>
                    <a:pt x="1366520" y="420370"/>
                  </a:cubicBezTo>
                  <a:cubicBezTo>
                    <a:pt x="1492250" y="344170"/>
                    <a:pt x="2918460" y="378460"/>
                    <a:pt x="3068320" y="415290"/>
                  </a:cubicBezTo>
                  <a:cubicBezTo>
                    <a:pt x="3092450" y="420370"/>
                    <a:pt x="3101340" y="424180"/>
                    <a:pt x="3108960" y="435610"/>
                  </a:cubicBezTo>
                  <a:cubicBezTo>
                    <a:pt x="3116580" y="448310"/>
                    <a:pt x="3116580" y="477520"/>
                    <a:pt x="3108960" y="490220"/>
                  </a:cubicBezTo>
                  <a:cubicBezTo>
                    <a:pt x="3101340" y="501650"/>
                    <a:pt x="3092450" y="505460"/>
                    <a:pt x="3068320" y="511810"/>
                  </a:cubicBezTo>
                  <a:cubicBezTo>
                    <a:pt x="2965450" y="537210"/>
                    <a:pt x="2405380" y="506730"/>
                    <a:pt x="2170430" y="515620"/>
                  </a:cubicBezTo>
                  <a:cubicBezTo>
                    <a:pt x="2019300" y="521970"/>
                    <a:pt x="1856740" y="560070"/>
                    <a:pt x="1798320" y="543560"/>
                  </a:cubicBezTo>
                  <a:cubicBezTo>
                    <a:pt x="1776730" y="538480"/>
                    <a:pt x="1765300" y="529590"/>
                    <a:pt x="1758950" y="518160"/>
                  </a:cubicBezTo>
                  <a:cubicBezTo>
                    <a:pt x="1752600" y="505460"/>
                    <a:pt x="1751330" y="483870"/>
                    <a:pt x="1758950" y="471170"/>
                  </a:cubicBezTo>
                  <a:cubicBezTo>
                    <a:pt x="1766570" y="458470"/>
                    <a:pt x="1795780" y="443230"/>
                    <a:pt x="1808480" y="444500"/>
                  </a:cubicBezTo>
                  <a:cubicBezTo>
                    <a:pt x="1818640" y="445770"/>
                    <a:pt x="1819910" y="457200"/>
                    <a:pt x="1832610" y="461010"/>
                  </a:cubicBezTo>
                  <a:cubicBezTo>
                    <a:pt x="1863090" y="472440"/>
                    <a:pt x="1924050" y="473710"/>
                    <a:pt x="2002790" y="480060"/>
                  </a:cubicBezTo>
                  <a:cubicBezTo>
                    <a:pt x="2174240" y="492760"/>
                    <a:pt x="2745740" y="486410"/>
                    <a:pt x="2830830" y="519430"/>
                  </a:cubicBezTo>
                  <a:cubicBezTo>
                    <a:pt x="2848610" y="527050"/>
                    <a:pt x="2852420" y="533400"/>
                    <a:pt x="2858770" y="543560"/>
                  </a:cubicBezTo>
                  <a:cubicBezTo>
                    <a:pt x="2863850" y="553720"/>
                    <a:pt x="2867660" y="568960"/>
                    <a:pt x="2863850" y="579120"/>
                  </a:cubicBezTo>
                  <a:cubicBezTo>
                    <a:pt x="2858770" y="594360"/>
                    <a:pt x="2843530" y="608330"/>
                    <a:pt x="2820670" y="619760"/>
                  </a:cubicBezTo>
                  <a:cubicBezTo>
                    <a:pt x="2766060" y="645160"/>
                    <a:pt x="2635250" y="638810"/>
                    <a:pt x="2513330" y="661670"/>
                  </a:cubicBezTo>
                  <a:cubicBezTo>
                    <a:pt x="2327910" y="695960"/>
                    <a:pt x="1902460" y="834390"/>
                    <a:pt x="1821180" y="826770"/>
                  </a:cubicBezTo>
                  <a:cubicBezTo>
                    <a:pt x="1804670" y="824230"/>
                    <a:pt x="1798320" y="819150"/>
                    <a:pt x="1790700" y="812800"/>
                  </a:cubicBezTo>
                  <a:cubicBezTo>
                    <a:pt x="1783080" y="805180"/>
                    <a:pt x="1776730" y="792480"/>
                    <a:pt x="1776730" y="781050"/>
                  </a:cubicBezTo>
                  <a:cubicBezTo>
                    <a:pt x="1776730" y="768350"/>
                    <a:pt x="1785620" y="749300"/>
                    <a:pt x="1794510" y="740410"/>
                  </a:cubicBezTo>
                  <a:cubicBezTo>
                    <a:pt x="1803400" y="732790"/>
                    <a:pt x="1813560" y="731520"/>
                    <a:pt x="1827530" y="730250"/>
                  </a:cubicBezTo>
                  <a:cubicBezTo>
                    <a:pt x="1854200" y="728980"/>
                    <a:pt x="1891030" y="745490"/>
                    <a:pt x="1946910" y="751840"/>
                  </a:cubicBezTo>
                  <a:cubicBezTo>
                    <a:pt x="2084070" y="768350"/>
                    <a:pt x="2486660" y="772160"/>
                    <a:pt x="2653030" y="789940"/>
                  </a:cubicBezTo>
                  <a:cubicBezTo>
                    <a:pt x="2744470" y="800100"/>
                    <a:pt x="2829560" y="800100"/>
                    <a:pt x="2865120" y="825500"/>
                  </a:cubicBezTo>
                  <a:cubicBezTo>
                    <a:pt x="2882900" y="838200"/>
                    <a:pt x="2893060" y="859790"/>
                    <a:pt x="2891790" y="875030"/>
                  </a:cubicBezTo>
                  <a:cubicBezTo>
                    <a:pt x="2889250" y="891540"/>
                    <a:pt x="2880360" y="905510"/>
                    <a:pt x="2853690" y="918210"/>
                  </a:cubicBezTo>
                  <a:cubicBezTo>
                    <a:pt x="2717800" y="979170"/>
                    <a:pt x="1658620" y="930910"/>
                    <a:pt x="1327150" y="920750"/>
                  </a:cubicBezTo>
                  <a:cubicBezTo>
                    <a:pt x="1168400" y="915670"/>
                    <a:pt x="1027430" y="913130"/>
                    <a:pt x="974090" y="899160"/>
                  </a:cubicBezTo>
                  <a:cubicBezTo>
                    <a:pt x="957580" y="895350"/>
                    <a:pt x="949960" y="892810"/>
                    <a:pt x="942340" y="885190"/>
                  </a:cubicBezTo>
                  <a:cubicBezTo>
                    <a:pt x="934720" y="875030"/>
                    <a:pt x="928370" y="854710"/>
                    <a:pt x="929640" y="842010"/>
                  </a:cubicBezTo>
                  <a:cubicBezTo>
                    <a:pt x="930910" y="831850"/>
                    <a:pt x="939800" y="820420"/>
                    <a:pt x="947420" y="814070"/>
                  </a:cubicBezTo>
                  <a:cubicBezTo>
                    <a:pt x="956310" y="806450"/>
                    <a:pt x="961390" y="806450"/>
                    <a:pt x="980440" y="803910"/>
                  </a:cubicBezTo>
                  <a:cubicBezTo>
                    <a:pt x="1103630" y="788670"/>
                    <a:pt x="2261870" y="825500"/>
                    <a:pt x="2392680" y="889000"/>
                  </a:cubicBezTo>
                  <a:cubicBezTo>
                    <a:pt x="2418080" y="901700"/>
                    <a:pt x="2425700" y="916940"/>
                    <a:pt x="2429510" y="930910"/>
                  </a:cubicBezTo>
                  <a:cubicBezTo>
                    <a:pt x="2432050" y="942340"/>
                    <a:pt x="2426970" y="956310"/>
                    <a:pt x="2421890" y="965200"/>
                  </a:cubicBezTo>
                  <a:cubicBezTo>
                    <a:pt x="2415540" y="975360"/>
                    <a:pt x="2411730" y="980440"/>
                    <a:pt x="2392680" y="985520"/>
                  </a:cubicBezTo>
                  <a:cubicBezTo>
                    <a:pt x="2247900" y="1031240"/>
                    <a:pt x="510540" y="1033780"/>
                    <a:pt x="363220" y="999490"/>
                  </a:cubicBezTo>
                  <a:cubicBezTo>
                    <a:pt x="342900" y="994410"/>
                    <a:pt x="339090" y="991870"/>
                    <a:pt x="331470" y="982980"/>
                  </a:cubicBezTo>
                  <a:cubicBezTo>
                    <a:pt x="325120" y="975360"/>
                    <a:pt x="317500" y="962660"/>
                    <a:pt x="318770" y="951230"/>
                  </a:cubicBezTo>
                  <a:cubicBezTo>
                    <a:pt x="320040" y="935990"/>
                    <a:pt x="327660" y="915670"/>
                    <a:pt x="350520" y="904240"/>
                  </a:cubicBezTo>
                  <a:cubicBezTo>
                    <a:pt x="431800" y="866140"/>
                    <a:pt x="835660" y="957580"/>
                    <a:pt x="1079500" y="974090"/>
                  </a:cubicBezTo>
                  <a:cubicBezTo>
                    <a:pt x="1325880" y="990600"/>
                    <a:pt x="1742440" y="974090"/>
                    <a:pt x="1823720" y="1002030"/>
                  </a:cubicBezTo>
                  <a:cubicBezTo>
                    <a:pt x="1841500" y="1008380"/>
                    <a:pt x="1846580" y="1013460"/>
                    <a:pt x="1852930" y="1022350"/>
                  </a:cubicBezTo>
                  <a:cubicBezTo>
                    <a:pt x="1859280" y="1031240"/>
                    <a:pt x="1863090" y="1046480"/>
                    <a:pt x="1861820" y="1056640"/>
                  </a:cubicBezTo>
                  <a:cubicBezTo>
                    <a:pt x="1860550" y="1068070"/>
                    <a:pt x="1852930" y="1080770"/>
                    <a:pt x="1845310" y="1088390"/>
                  </a:cubicBezTo>
                  <a:cubicBezTo>
                    <a:pt x="1836420" y="1096010"/>
                    <a:pt x="1831340" y="1097280"/>
                    <a:pt x="1811020" y="1101090"/>
                  </a:cubicBezTo>
                  <a:cubicBezTo>
                    <a:pt x="1701800" y="1121410"/>
                    <a:pt x="919480" y="1112520"/>
                    <a:pt x="688340" y="1096010"/>
                  </a:cubicBezTo>
                  <a:cubicBezTo>
                    <a:pt x="584200" y="1088390"/>
                    <a:pt x="499110" y="1092200"/>
                    <a:pt x="462280" y="1065530"/>
                  </a:cubicBezTo>
                  <a:cubicBezTo>
                    <a:pt x="443230" y="1052830"/>
                    <a:pt x="433070" y="1029970"/>
                    <a:pt x="435610" y="1013460"/>
                  </a:cubicBezTo>
                  <a:cubicBezTo>
                    <a:pt x="436880" y="998220"/>
                    <a:pt x="448310" y="981710"/>
                    <a:pt x="473710" y="970280"/>
                  </a:cubicBezTo>
                  <a:cubicBezTo>
                    <a:pt x="562610" y="929640"/>
                    <a:pt x="1120140" y="937260"/>
                    <a:pt x="1200150" y="965200"/>
                  </a:cubicBezTo>
                  <a:cubicBezTo>
                    <a:pt x="1217930" y="971550"/>
                    <a:pt x="1223010" y="979170"/>
                    <a:pt x="1228090" y="989330"/>
                  </a:cubicBezTo>
                  <a:cubicBezTo>
                    <a:pt x="1234440" y="999490"/>
                    <a:pt x="1236980" y="1014730"/>
                    <a:pt x="1234440" y="1026160"/>
                  </a:cubicBezTo>
                  <a:cubicBezTo>
                    <a:pt x="1231900" y="1037590"/>
                    <a:pt x="1223010" y="1050290"/>
                    <a:pt x="1214120" y="1057910"/>
                  </a:cubicBezTo>
                  <a:cubicBezTo>
                    <a:pt x="1205230" y="1064260"/>
                    <a:pt x="1198880" y="1065530"/>
                    <a:pt x="1178560" y="1068070"/>
                  </a:cubicBezTo>
                  <a:cubicBezTo>
                    <a:pt x="1079500" y="1076960"/>
                    <a:pt x="453390" y="1017270"/>
                    <a:pt x="302260" y="990600"/>
                  </a:cubicBezTo>
                  <a:cubicBezTo>
                    <a:pt x="247650" y="981710"/>
                    <a:pt x="219710" y="979170"/>
                    <a:pt x="194310" y="962660"/>
                  </a:cubicBezTo>
                  <a:cubicBezTo>
                    <a:pt x="176530" y="951230"/>
                    <a:pt x="162560" y="933450"/>
                    <a:pt x="157480" y="919480"/>
                  </a:cubicBezTo>
                  <a:cubicBezTo>
                    <a:pt x="154940" y="909320"/>
                    <a:pt x="154940" y="899160"/>
                    <a:pt x="158750" y="889000"/>
                  </a:cubicBezTo>
                  <a:cubicBezTo>
                    <a:pt x="162560" y="877570"/>
                    <a:pt x="168910" y="864870"/>
                    <a:pt x="185420" y="854710"/>
                  </a:cubicBezTo>
                  <a:cubicBezTo>
                    <a:pt x="222250" y="830580"/>
                    <a:pt x="322580" y="822960"/>
                    <a:pt x="424180" y="810260"/>
                  </a:cubicBezTo>
                  <a:cubicBezTo>
                    <a:pt x="599440" y="787400"/>
                    <a:pt x="1055370" y="736600"/>
                    <a:pt x="1148080" y="762000"/>
                  </a:cubicBezTo>
                  <a:cubicBezTo>
                    <a:pt x="1173480" y="768350"/>
                    <a:pt x="1183640" y="777240"/>
                    <a:pt x="1189990" y="791210"/>
                  </a:cubicBezTo>
                  <a:cubicBezTo>
                    <a:pt x="1197610" y="803910"/>
                    <a:pt x="1198880" y="828040"/>
                    <a:pt x="1191260" y="842010"/>
                  </a:cubicBezTo>
                  <a:cubicBezTo>
                    <a:pt x="1182370" y="855980"/>
                    <a:pt x="1162050" y="866140"/>
                    <a:pt x="1136650" y="871220"/>
                  </a:cubicBezTo>
                  <a:cubicBezTo>
                    <a:pt x="1087120" y="880110"/>
                    <a:pt x="993140" y="845820"/>
                    <a:pt x="905510" y="839470"/>
                  </a:cubicBezTo>
                  <a:cubicBezTo>
                    <a:pt x="788670" y="829310"/>
                    <a:pt x="614680" y="836930"/>
                    <a:pt x="496570" y="830580"/>
                  </a:cubicBezTo>
                  <a:cubicBezTo>
                    <a:pt x="403860" y="825500"/>
                    <a:pt x="293370" y="830580"/>
                    <a:pt x="248920" y="808990"/>
                  </a:cubicBezTo>
                  <a:cubicBezTo>
                    <a:pt x="228600" y="798830"/>
                    <a:pt x="217170" y="786130"/>
                    <a:pt x="212090" y="770890"/>
                  </a:cubicBezTo>
                  <a:cubicBezTo>
                    <a:pt x="207010" y="755650"/>
                    <a:pt x="212090" y="732790"/>
                    <a:pt x="222250" y="718820"/>
                  </a:cubicBezTo>
                  <a:cubicBezTo>
                    <a:pt x="234950" y="701040"/>
                    <a:pt x="267970" y="690880"/>
                    <a:pt x="293370" y="681990"/>
                  </a:cubicBezTo>
                  <a:cubicBezTo>
                    <a:pt x="321310" y="671830"/>
                    <a:pt x="355600" y="665480"/>
                    <a:pt x="384810" y="660400"/>
                  </a:cubicBezTo>
                  <a:cubicBezTo>
                    <a:pt x="411480" y="655320"/>
                    <a:pt x="422910" y="651510"/>
                    <a:pt x="462280" y="648970"/>
                  </a:cubicBezTo>
                  <a:cubicBezTo>
                    <a:pt x="591820" y="640080"/>
                    <a:pt x="1201420" y="631190"/>
                    <a:pt x="1294130" y="647700"/>
                  </a:cubicBezTo>
                  <a:cubicBezTo>
                    <a:pt x="1314450" y="651510"/>
                    <a:pt x="1320800" y="654050"/>
                    <a:pt x="1328420" y="661670"/>
                  </a:cubicBezTo>
                  <a:cubicBezTo>
                    <a:pt x="1337310" y="669290"/>
                    <a:pt x="1344930" y="681990"/>
                    <a:pt x="1346200" y="693420"/>
                  </a:cubicBezTo>
                  <a:cubicBezTo>
                    <a:pt x="1346200" y="707390"/>
                    <a:pt x="1338580" y="728980"/>
                    <a:pt x="1328420" y="739140"/>
                  </a:cubicBezTo>
                  <a:cubicBezTo>
                    <a:pt x="1320800" y="748030"/>
                    <a:pt x="1314450" y="748030"/>
                    <a:pt x="1294130" y="751840"/>
                  </a:cubicBezTo>
                  <a:cubicBezTo>
                    <a:pt x="1197610" y="769620"/>
                    <a:pt x="636270" y="755650"/>
                    <a:pt x="408940" y="746760"/>
                  </a:cubicBezTo>
                  <a:cubicBezTo>
                    <a:pt x="264160" y="740410"/>
                    <a:pt x="101600" y="740410"/>
                    <a:pt x="55880" y="721360"/>
                  </a:cubicBezTo>
                  <a:cubicBezTo>
                    <a:pt x="43180" y="716280"/>
                    <a:pt x="39370" y="711200"/>
                    <a:pt x="34290" y="702310"/>
                  </a:cubicBezTo>
                  <a:cubicBezTo>
                    <a:pt x="29210" y="692150"/>
                    <a:pt x="22860" y="675640"/>
                    <a:pt x="24130" y="662940"/>
                  </a:cubicBezTo>
                  <a:cubicBezTo>
                    <a:pt x="26670" y="650240"/>
                    <a:pt x="34290" y="633730"/>
                    <a:pt x="43180" y="626110"/>
                  </a:cubicBezTo>
                  <a:cubicBezTo>
                    <a:pt x="53340" y="617220"/>
                    <a:pt x="63500" y="614680"/>
                    <a:pt x="82550" y="610870"/>
                  </a:cubicBezTo>
                  <a:cubicBezTo>
                    <a:pt x="130810" y="601980"/>
                    <a:pt x="247650" y="614680"/>
                    <a:pt x="349250" y="610870"/>
                  </a:cubicBezTo>
                  <a:cubicBezTo>
                    <a:pt x="487680" y="605790"/>
                    <a:pt x="762000" y="557530"/>
                    <a:pt x="835660" y="575310"/>
                  </a:cubicBezTo>
                  <a:cubicBezTo>
                    <a:pt x="859790" y="581660"/>
                    <a:pt x="872490" y="590550"/>
                    <a:pt x="880110" y="603250"/>
                  </a:cubicBezTo>
                  <a:cubicBezTo>
                    <a:pt x="886460" y="613410"/>
                    <a:pt x="889000" y="629920"/>
                    <a:pt x="886460" y="642620"/>
                  </a:cubicBezTo>
                  <a:cubicBezTo>
                    <a:pt x="883920" y="654050"/>
                    <a:pt x="875030" y="668020"/>
                    <a:pt x="864870" y="675640"/>
                  </a:cubicBezTo>
                  <a:cubicBezTo>
                    <a:pt x="855980" y="683260"/>
                    <a:pt x="847090" y="685800"/>
                    <a:pt x="826770" y="687070"/>
                  </a:cubicBezTo>
                  <a:cubicBezTo>
                    <a:pt x="763270" y="692150"/>
                    <a:pt x="535940" y="659130"/>
                    <a:pt x="411480" y="643890"/>
                  </a:cubicBezTo>
                  <a:cubicBezTo>
                    <a:pt x="311150" y="631190"/>
                    <a:pt x="185420" y="619760"/>
                    <a:pt x="138430" y="601980"/>
                  </a:cubicBezTo>
                  <a:cubicBezTo>
                    <a:pt x="120650" y="595630"/>
                    <a:pt x="110490" y="591820"/>
                    <a:pt x="102870" y="580390"/>
                  </a:cubicBezTo>
                  <a:cubicBezTo>
                    <a:pt x="95250" y="567690"/>
                    <a:pt x="88900" y="542290"/>
                    <a:pt x="93980" y="528320"/>
                  </a:cubicBezTo>
                  <a:cubicBezTo>
                    <a:pt x="99060" y="513080"/>
                    <a:pt x="107950" y="500380"/>
                    <a:pt x="132080" y="490220"/>
                  </a:cubicBezTo>
                  <a:cubicBezTo>
                    <a:pt x="213360" y="453390"/>
                    <a:pt x="692150" y="429260"/>
                    <a:pt x="768350" y="453390"/>
                  </a:cubicBezTo>
                  <a:cubicBezTo>
                    <a:pt x="787400" y="459740"/>
                    <a:pt x="792480" y="468630"/>
                    <a:pt x="798830" y="480060"/>
                  </a:cubicBezTo>
                  <a:cubicBezTo>
                    <a:pt x="805180" y="491490"/>
                    <a:pt x="807720" y="508000"/>
                    <a:pt x="805180" y="520700"/>
                  </a:cubicBezTo>
                  <a:cubicBezTo>
                    <a:pt x="802640" y="533400"/>
                    <a:pt x="793750" y="547370"/>
                    <a:pt x="783590" y="554990"/>
                  </a:cubicBezTo>
                  <a:cubicBezTo>
                    <a:pt x="773430" y="562610"/>
                    <a:pt x="765810" y="563880"/>
                    <a:pt x="744220" y="566420"/>
                  </a:cubicBezTo>
                  <a:cubicBezTo>
                    <a:pt x="655320" y="572770"/>
                    <a:pt x="124460" y="500380"/>
                    <a:pt x="49530" y="477520"/>
                  </a:cubicBezTo>
                  <a:cubicBezTo>
                    <a:pt x="34290" y="472440"/>
                    <a:pt x="30480" y="471170"/>
                    <a:pt x="22860" y="464820"/>
                  </a:cubicBezTo>
                  <a:cubicBezTo>
                    <a:pt x="13970" y="455930"/>
                    <a:pt x="3810" y="439420"/>
                    <a:pt x="1270" y="425450"/>
                  </a:cubicBezTo>
                  <a:cubicBezTo>
                    <a:pt x="0" y="412750"/>
                    <a:pt x="3810" y="394970"/>
                    <a:pt x="11430" y="382270"/>
                  </a:cubicBezTo>
                  <a:cubicBezTo>
                    <a:pt x="19050" y="370840"/>
                    <a:pt x="26670" y="364490"/>
                    <a:pt x="46990" y="356870"/>
                  </a:cubicBezTo>
                  <a:cubicBezTo>
                    <a:pt x="120650" y="328930"/>
                    <a:pt x="580390" y="264160"/>
                    <a:pt x="603250" y="300990"/>
                  </a:cubicBezTo>
                  <a:cubicBezTo>
                    <a:pt x="610870" y="316230"/>
                    <a:pt x="575310" y="351790"/>
                    <a:pt x="556260" y="369570"/>
                  </a:cubicBezTo>
                  <a:cubicBezTo>
                    <a:pt x="539750" y="386080"/>
                    <a:pt x="527050" y="400050"/>
                    <a:pt x="496570" y="406400"/>
                  </a:cubicBezTo>
                  <a:cubicBezTo>
                    <a:pt x="420370" y="424180"/>
                    <a:pt x="147320" y="401320"/>
                    <a:pt x="73660" y="360680"/>
                  </a:cubicBezTo>
                  <a:cubicBezTo>
                    <a:pt x="36830" y="340360"/>
                    <a:pt x="11430" y="308610"/>
                    <a:pt x="12700" y="281940"/>
                  </a:cubicBezTo>
                  <a:cubicBezTo>
                    <a:pt x="13970" y="250190"/>
                    <a:pt x="67310" y="203200"/>
                    <a:pt x="107950" y="182880"/>
                  </a:cubicBezTo>
                  <a:cubicBezTo>
                    <a:pt x="152400" y="162560"/>
                    <a:pt x="205740" y="170180"/>
                    <a:pt x="270510" y="166370"/>
                  </a:cubicBezTo>
                  <a:cubicBezTo>
                    <a:pt x="367030" y="161290"/>
                    <a:pt x="566420" y="144780"/>
                    <a:pt x="631190" y="161290"/>
                  </a:cubicBezTo>
                  <a:cubicBezTo>
                    <a:pt x="657860" y="168910"/>
                    <a:pt x="673100" y="177800"/>
                    <a:pt x="683260" y="191770"/>
                  </a:cubicBezTo>
                  <a:cubicBezTo>
                    <a:pt x="690880" y="203200"/>
                    <a:pt x="692150" y="223520"/>
                    <a:pt x="690880" y="236220"/>
                  </a:cubicBezTo>
                  <a:cubicBezTo>
                    <a:pt x="689610" y="246380"/>
                    <a:pt x="685800" y="255270"/>
                    <a:pt x="679450" y="264160"/>
                  </a:cubicBezTo>
                  <a:cubicBezTo>
                    <a:pt x="670560" y="274320"/>
                    <a:pt x="657860" y="283210"/>
                    <a:pt x="640080" y="288290"/>
                  </a:cubicBezTo>
                  <a:cubicBezTo>
                    <a:pt x="610870" y="295910"/>
                    <a:pt x="563880" y="287020"/>
                    <a:pt x="508000" y="280670"/>
                  </a:cubicBezTo>
                  <a:cubicBezTo>
                    <a:pt x="408940" y="269240"/>
                    <a:pt x="153670" y="242570"/>
                    <a:pt x="99060" y="207010"/>
                  </a:cubicBezTo>
                  <a:cubicBezTo>
                    <a:pt x="80010" y="195580"/>
                    <a:pt x="73660" y="184150"/>
                    <a:pt x="71120" y="168910"/>
                  </a:cubicBezTo>
                  <a:cubicBezTo>
                    <a:pt x="67310" y="151130"/>
                    <a:pt x="76200" y="120650"/>
                    <a:pt x="85090" y="107950"/>
                  </a:cubicBezTo>
                  <a:cubicBezTo>
                    <a:pt x="91440" y="97790"/>
                    <a:pt x="99060" y="93980"/>
                    <a:pt x="111760" y="88900"/>
                  </a:cubicBezTo>
                  <a:cubicBezTo>
                    <a:pt x="132080" y="81280"/>
                    <a:pt x="180340" y="87630"/>
                    <a:pt x="207010" y="76200"/>
                  </a:cubicBezTo>
                  <a:cubicBezTo>
                    <a:pt x="229870" y="64770"/>
                    <a:pt x="243840" y="34290"/>
                    <a:pt x="265430" y="25400"/>
                  </a:cubicBezTo>
                  <a:cubicBezTo>
                    <a:pt x="284480" y="16510"/>
                    <a:pt x="303530" y="17780"/>
                    <a:pt x="330200" y="17780"/>
                  </a:cubicBezTo>
                  <a:cubicBezTo>
                    <a:pt x="368300" y="17780"/>
                    <a:pt x="422910" y="25400"/>
                    <a:pt x="476250" y="35560"/>
                  </a:cubicBezTo>
                  <a:cubicBezTo>
                    <a:pt x="541020" y="49530"/>
                    <a:pt x="643890" y="72390"/>
                    <a:pt x="690880" y="95250"/>
                  </a:cubicBezTo>
                  <a:cubicBezTo>
                    <a:pt x="717550" y="107950"/>
                    <a:pt x="728980" y="128270"/>
                    <a:pt x="746760" y="135890"/>
                  </a:cubicBezTo>
                  <a:cubicBezTo>
                    <a:pt x="760730" y="140970"/>
                    <a:pt x="777240" y="134620"/>
                    <a:pt x="788670" y="139700"/>
                  </a:cubicBezTo>
                  <a:cubicBezTo>
                    <a:pt x="800100" y="146050"/>
                    <a:pt x="811530" y="160020"/>
                    <a:pt x="816610" y="171450"/>
                  </a:cubicBezTo>
                  <a:cubicBezTo>
                    <a:pt x="820420" y="180340"/>
                    <a:pt x="822960" y="189230"/>
                    <a:pt x="820420" y="199390"/>
                  </a:cubicBezTo>
                  <a:cubicBezTo>
                    <a:pt x="816610" y="213360"/>
                    <a:pt x="810260" y="229870"/>
                    <a:pt x="789940" y="243840"/>
                  </a:cubicBezTo>
                  <a:cubicBezTo>
                    <a:pt x="737870" y="280670"/>
                    <a:pt x="510540" y="321310"/>
                    <a:pt x="435610" y="337820"/>
                  </a:cubicBezTo>
                  <a:cubicBezTo>
                    <a:pt x="401320" y="345440"/>
                    <a:pt x="379730" y="354330"/>
                    <a:pt x="359410" y="351790"/>
                  </a:cubicBezTo>
                  <a:cubicBezTo>
                    <a:pt x="344170" y="349250"/>
                    <a:pt x="328930" y="341630"/>
                    <a:pt x="320040" y="330200"/>
                  </a:cubicBezTo>
                  <a:cubicBezTo>
                    <a:pt x="309880" y="316230"/>
                    <a:pt x="303530" y="288290"/>
                    <a:pt x="307340" y="271780"/>
                  </a:cubicBezTo>
                  <a:cubicBezTo>
                    <a:pt x="309880" y="257810"/>
                    <a:pt x="321310" y="243840"/>
                    <a:pt x="332740" y="236220"/>
                  </a:cubicBezTo>
                  <a:cubicBezTo>
                    <a:pt x="344170" y="227330"/>
                    <a:pt x="358140" y="226060"/>
                    <a:pt x="377190" y="226060"/>
                  </a:cubicBezTo>
                  <a:cubicBezTo>
                    <a:pt x="412750" y="223520"/>
                    <a:pt x="505460" y="227330"/>
                    <a:pt x="533400" y="242570"/>
                  </a:cubicBezTo>
                  <a:cubicBezTo>
                    <a:pt x="548640" y="251460"/>
                    <a:pt x="556260" y="264160"/>
                    <a:pt x="560070" y="278130"/>
                  </a:cubicBezTo>
                  <a:cubicBezTo>
                    <a:pt x="563880" y="290830"/>
                    <a:pt x="562610" y="309880"/>
                    <a:pt x="557530" y="321310"/>
                  </a:cubicBezTo>
                  <a:cubicBezTo>
                    <a:pt x="553720" y="330200"/>
                    <a:pt x="547370" y="337820"/>
                    <a:pt x="539750" y="344170"/>
                  </a:cubicBezTo>
                  <a:cubicBezTo>
                    <a:pt x="529590" y="350520"/>
                    <a:pt x="519430" y="355600"/>
                    <a:pt x="497840" y="356870"/>
                  </a:cubicBezTo>
                  <a:cubicBezTo>
                    <a:pt x="430530" y="359410"/>
                    <a:pt x="138430" y="303530"/>
                    <a:pt x="80010" y="273050"/>
                  </a:cubicBezTo>
                  <a:cubicBezTo>
                    <a:pt x="60960" y="262890"/>
                    <a:pt x="54610" y="254000"/>
                    <a:pt x="49530" y="241300"/>
                  </a:cubicBezTo>
                  <a:cubicBezTo>
                    <a:pt x="43180" y="228600"/>
                    <a:pt x="41910" y="209550"/>
                    <a:pt x="46990" y="196850"/>
                  </a:cubicBezTo>
                  <a:cubicBezTo>
                    <a:pt x="50800" y="182880"/>
                    <a:pt x="62230" y="168910"/>
                    <a:pt x="73660" y="161290"/>
                  </a:cubicBezTo>
                  <a:cubicBezTo>
                    <a:pt x="86360" y="154940"/>
                    <a:pt x="118110" y="153670"/>
                    <a:pt x="118110" y="15367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56" name="Group 256"/>
          <p:cNvGrpSpPr/>
          <p:nvPr/>
        </p:nvGrpSpPr>
        <p:grpSpPr>
          <a:xfrm>
            <a:off x="7398898" y="6287418"/>
            <a:ext cx="63341" cy="63341"/>
            <a:chOff x="0" y="0"/>
            <a:chExt cx="812800" cy="812800"/>
          </a:xfrm>
        </p:grpSpPr>
        <p:sp>
          <p:nvSpPr>
            <p:cNvPr id="257" name="Freeform 2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8" name="TextBox 25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259" name="Group 259"/>
          <p:cNvGrpSpPr/>
          <p:nvPr/>
        </p:nvGrpSpPr>
        <p:grpSpPr>
          <a:xfrm>
            <a:off x="9915888" y="6377310"/>
            <a:ext cx="783907" cy="493395"/>
            <a:chOff x="0" y="0"/>
            <a:chExt cx="1045210" cy="657860"/>
          </a:xfrm>
        </p:grpSpPr>
        <p:sp>
          <p:nvSpPr>
            <p:cNvPr id="260" name="Freeform 260"/>
            <p:cNvSpPr/>
            <p:nvPr/>
          </p:nvSpPr>
          <p:spPr>
            <a:xfrm>
              <a:off x="48260" y="45720"/>
              <a:ext cx="948690" cy="572770"/>
            </a:xfrm>
            <a:custGeom>
              <a:avLst/>
              <a:gdLst/>
              <a:ahLst/>
              <a:cxnLst/>
              <a:rect l="l" t="t" r="r" b="b"/>
              <a:pathLst>
                <a:path w="948690" h="572770">
                  <a:moveTo>
                    <a:pt x="264160" y="142240"/>
                  </a:moveTo>
                  <a:cubicBezTo>
                    <a:pt x="16510" y="119380"/>
                    <a:pt x="6350" y="97790"/>
                    <a:pt x="2540" y="80010"/>
                  </a:cubicBezTo>
                  <a:cubicBezTo>
                    <a:pt x="0" y="64770"/>
                    <a:pt x="7620" y="45720"/>
                    <a:pt x="13970" y="34290"/>
                  </a:cubicBezTo>
                  <a:cubicBezTo>
                    <a:pt x="20320" y="25400"/>
                    <a:pt x="25400" y="19050"/>
                    <a:pt x="38100" y="13970"/>
                  </a:cubicBezTo>
                  <a:cubicBezTo>
                    <a:pt x="71120" y="0"/>
                    <a:pt x="158750" y="2540"/>
                    <a:pt x="231140" y="5080"/>
                  </a:cubicBezTo>
                  <a:cubicBezTo>
                    <a:pt x="322580" y="7620"/>
                    <a:pt x="496570" y="10160"/>
                    <a:pt x="542290" y="35560"/>
                  </a:cubicBezTo>
                  <a:cubicBezTo>
                    <a:pt x="558800" y="44450"/>
                    <a:pt x="563880" y="58420"/>
                    <a:pt x="568960" y="69850"/>
                  </a:cubicBezTo>
                  <a:cubicBezTo>
                    <a:pt x="571500" y="80010"/>
                    <a:pt x="572770" y="90170"/>
                    <a:pt x="570230" y="100330"/>
                  </a:cubicBezTo>
                  <a:cubicBezTo>
                    <a:pt x="566420" y="111760"/>
                    <a:pt x="556260" y="129540"/>
                    <a:pt x="547370" y="137160"/>
                  </a:cubicBezTo>
                  <a:cubicBezTo>
                    <a:pt x="538480" y="143510"/>
                    <a:pt x="533400" y="146050"/>
                    <a:pt x="519430" y="149860"/>
                  </a:cubicBezTo>
                  <a:cubicBezTo>
                    <a:pt x="476250" y="158750"/>
                    <a:pt x="316230" y="139700"/>
                    <a:pt x="243840" y="149860"/>
                  </a:cubicBezTo>
                  <a:cubicBezTo>
                    <a:pt x="196850" y="154940"/>
                    <a:pt x="157480" y="184150"/>
                    <a:pt x="129540" y="180340"/>
                  </a:cubicBezTo>
                  <a:cubicBezTo>
                    <a:pt x="113030" y="177800"/>
                    <a:pt x="100330" y="167640"/>
                    <a:pt x="91440" y="156210"/>
                  </a:cubicBezTo>
                  <a:cubicBezTo>
                    <a:pt x="82550" y="144780"/>
                    <a:pt x="76200" y="127000"/>
                    <a:pt x="78740" y="113030"/>
                  </a:cubicBezTo>
                  <a:cubicBezTo>
                    <a:pt x="81280" y="96520"/>
                    <a:pt x="88900" y="71120"/>
                    <a:pt x="110490" y="62230"/>
                  </a:cubicBezTo>
                  <a:cubicBezTo>
                    <a:pt x="165100" y="40640"/>
                    <a:pt x="440690" y="132080"/>
                    <a:pt x="499110" y="170180"/>
                  </a:cubicBezTo>
                  <a:cubicBezTo>
                    <a:pt x="521970" y="185420"/>
                    <a:pt x="533400" y="198120"/>
                    <a:pt x="537210" y="215900"/>
                  </a:cubicBezTo>
                  <a:cubicBezTo>
                    <a:pt x="539750" y="232410"/>
                    <a:pt x="530860" y="259080"/>
                    <a:pt x="520700" y="271780"/>
                  </a:cubicBezTo>
                  <a:cubicBezTo>
                    <a:pt x="511810" y="283210"/>
                    <a:pt x="501650" y="285750"/>
                    <a:pt x="480060" y="290830"/>
                  </a:cubicBezTo>
                  <a:cubicBezTo>
                    <a:pt x="421640" y="304800"/>
                    <a:pt x="186690" y="311150"/>
                    <a:pt x="130810" y="293370"/>
                  </a:cubicBezTo>
                  <a:cubicBezTo>
                    <a:pt x="110490" y="288290"/>
                    <a:pt x="101600" y="279400"/>
                    <a:pt x="93980" y="269240"/>
                  </a:cubicBezTo>
                  <a:cubicBezTo>
                    <a:pt x="86360" y="257810"/>
                    <a:pt x="81280" y="238760"/>
                    <a:pt x="83820" y="226060"/>
                  </a:cubicBezTo>
                  <a:cubicBezTo>
                    <a:pt x="85090" y="212090"/>
                    <a:pt x="93980" y="195580"/>
                    <a:pt x="104140" y="186690"/>
                  </a:cubicBezTo>
                  <a:cubicBezTo>
                    <a:pt x="114300" y="177800"/>
                    <a:pt x="124460" y="172720"/>
                    <a:pt x="144780" y="170180"/>
                  </a:cubicBezTo>
                  <a:cubicBezTo>
                    <a:pt x="198120" y="165100"/>
                    <a:pt x="327660" y="203200"/>
                    <a:pt x="435610" y="213360"/>
                  </a:cubicBezTo>
                  <a:cubicBezTo>
                    <a:pt x="567690" y="224790"/>
                    <a:pt x="810260" y="203200"/>
                    <a:pt x="883920" y="228600"/>
                  </a:cubicBezTo>
                  <a:cubicBezTo>
                    <a:pt x="911860" y="238760"/>
                    <a:pt x="927100" y="251460"/>
                    <a:pt x="934720" y="265430"/>
                  </a:cubicBezTo>
                  <a:cubicBezTo>
                    <a:pt x="939800" y="278130"/>
                    <a:pt x="938530" y="293370"/>
                    <a:pt x="933450" y="304800"/>
                  </a:cubicBezTo>
                  <a:cubicBezTo>
                    <a:pt x="927100" y="318770"/>
                    <a:pt x="918210" y="328930"/>
                    <a:pt x="894080" y="339090"/>
                  </a:cubicBezTo>
                  <a:cubicBezTo>
                    <a:pt x="808990" y="370840"/>
                    <a:pt x="340360" y="340360"/>
                    <a:pt x="226060" y="363220"/>
                  </a:cubicBezTo>
                  <a:cubicBezTo>
                    <a:pt x="186690" y="370840"/>
                    <a:pt x="168910" y="392430"/>
                    <a:pt x="147320" y="392430"/>
                  </a:cubicBezTo>
                  <a:cubicBezTo>
                    <a:pt x="130810" y="392430"/>
                    <a:pt x="115570" y="387350"/>
                    <a:pt x="105410" y="378460"/>
                  </a:cubicBezTo>
                  <a:cubicBezTo>
                    <a:pt x="93980" y="369570"/>
                    <a:pt x="85090" y="353060"/>
                    <a:pt x="82550" y="340360"/>
                  </a:cubicBezTo>
                  <a:cubicBezTo>
                    <a:pt x="80010" y="326390"/>
                    <a:pt x="85090" y="307340"/>
                    <a:pt x="91440" y="295910"/>
                  </a:cubicBezTo>
                  <a:cubicBezTo>
                    <a:pt x="96520" y="287020"/>
                    <a:pt x="101600" y="280670"/>
                    <a:pt x="113030" y="275590"/>
                  </a:cubicBezTo>
                  <a:cubicBezTo>
                    <a:pt x="142240" y="265430"/>
                    <a:pt x="237490" y="278130"/>
                    <a:pt x="284480" y="287020"/>
                  </a:cubicBezTo>
                  <a:cubicBezTo>
                    <a:pt x="317500" y="293370"/>
                    <a:pt x="336550" y="300990"/>
                    <a:pt x="368300" y="316230"/>
                  </a:cubicBezTo>
                  <a:cubicBezTo>
                    <a:pt x="414020" y="337820"/>
                    <a:pt x="502920" y="373380"/>
                    <a:pt x="530860" y="417830"/>
                  </a:cubicBezTo>
                  <a:cubicBezTo>
                    <a:pt x="553720" y="454660"/>
                    <a:pt x="561340" y="527050"/>
                    <a:pt x="542290" y="551180"/>
                  </a:cubicBezTo>
                  <a:cubicBezTo>
                    <a:pt x="524510" y="572770"/>
                    <a:pt x="469900" y="560070"/>
                    <a:pt x="426720" y="560070"/>
                  </a:cubicBezTo>
                  <a:cubicBezTo>
                    <a:pt x="374650" y="560070"/>
                    <a:pt x="287020" y="556260"/>
                    <a:pt x="254000" y="547370"/>
                  </a:cubicBezTo>
                  <a:cubicBezTo>
                    <a:pt x="238760" y="542290"/>
                    <a:pt x="232410" y="539750"/>
                    <a:pt x="224790" y="530860"/>
                  </a:cubicBezTo>
                  <a:cubicBezTo>
                    <a:pt x="214630" y="518160"/>
                    <a:pt x="201930" y="488950"/>
                    <a:pt x="203200" y="471170"/>
                  </a:cubicBezTo>
                  <a:cubicBezTo>
                    <a:pt x="204470" y="455930"/>
                    <a:pt x="215900" y="438150"/>
                    <a:pt x="226060" y="429260"/>
                  </a:cubicBezTo>
                  <a:cubicBezTo>
                    <a:pt x="234950" y="420370"/>
                    <a:pt x="242570" y="417830"/>
                    <a:pt x="255270" y="414020"/>
                  </a:cubicBezTo>
                  <a:cubicBezTo>
                    <a:pt x="279400" y="407670"/>
                    <a:pt x="350520" y="398780"/>
                    <a:pt x="359410" y="412750"/>
                  </a:cubicBezTo>
                  <a:cubicBezTo>
                    <a:pt x="368300" y="426720"/>
                    <a:pt x="344170" y="472440"/>
                    <a:pt x="322580" y="488950"/>
                  </a:cubicBezTo>
                  <a:cubicBezTo>
                    <a:pt x="300990" y="505460"/>
                    <a:pt x="248920" y="511810"/>
                    <a:pt x="226060" y="508000"/>
                  </a:cubicBezTo>
                  <a:cubicBezTo>
                    <a:pt x="213360" y="506730"/>
                    <a:pt x="204470" y="500380"/>
                    <a:pt x="196850" y="492760"/>
                  </a:cubicBezTo>
                  <a:cubicBezTo>
                    <a:pt x="186690" y="482600"/>
                    <a:pt x="175260" y="463550"/>
                    <a:pt x="175260" y="448310"/>
                  </a:cubicBezTo>
                  <a:cubicBezTo>
                    <a:pt x="173990" y="429260"/>
                    <a:pt x="185420" y="400050"/>
                    <a:pt x="199390" y="387350"/>
                  </a:cubicBezTo>
                  <a:cubicBezTo>
                    <a:pt x="210820" y="377190"/>
                    <a:pt x="220980" y="375920"/>
                    <a:pt x="246380" y="372110"/>
                  </a:cubicBezTo>
                  <a:cubicBezTo>
                    <a:pt x="336550" y="356870"/>
                    <a:pt x="824230" y="358140"/>
                    <a:pt x="897890" y="377190"/>
                  </a:cubicBezTo>
                  <a:cubicBezTo>
                    <a:pt x="913130" y="381000"/>
                    <a:pt x="916940" y="383540"/>
                    <a:pt x="924560" y="391160"/>
                  </a:cubicBezTo>
                  <a:cubicBezTo>
                    <a:pt x="933450" y="400050"/>
                    <a:pt x="943610" y="417830"/>
                    <a:pt x="946150" y="431800"/>
                  </a:cubicBezTo>
                  <a:cubicBezTo>
                    <a:pt x="947420" y="445770"/>
                    <a:pt x="943610" y="464820"/>
                    <a:pt x="934720" y="476250"/>
                  </a:cubicBezTo>
                  <a:cubicBezTo>
                    <a:pt x="927100" y="487680"/>
                    <a:pt x="913130" y="497840"/>
                    <a:pt x="897890" y="501650"/>
                  </a:cubicBezTo>
                  <a:cubicBezTo>
                    <a:pt x="873760" y="509270"/>
                    <a:pt x="830580" y="506730"/>
                    <a:pt x="801370" y="496570"/>
                  </a:cubicBezTo>
                  <a:cubicBezTo>
                    <a:pt x="772160" y="486410"/>
                    <a:pt x="740410" y="467360"/>
                    <a:pt x="721360" y="443230"/>
                  </a:cubicBezTo>
                  <a:cubicBezTo>
                    <a:pt x="701040" y="417830"/>
                    <a:pt x="680720" y="375920"/>
                    <a:pt x="683260" y="346710"/>
                  </a:cubicBezTo>
                  <a:cubicBezTo>
                    <a:pt x="685800" y="321310"/>
                    <a:pt x="709930" y="287020"/>
                    <a:pt x="730250" y="275590"/>
                  </a:cubicBezTo>
                  <a:cubicBezTo>
                    <a:pt x="748030" y="265430"/>
                    <a:pt x="777240" y="265430"/>
                    <a:pt x="793750" y="274320"/>
                  </a:cubicBezTo>
                  <a:cubicBezTo>
                    <a:pt x="810260" y="281940"/>
                    <a:pt x="829310" y="306070"/>
                    <a:pt x="831850" y="325120"/>
                  </a:cubicBezTo>
                  <a:cubicBezTo>
                    <a:pt x="834390" y="342900"/>
                    <a:pt x="825500" y="373380"/>
                    <a:pt x="810260" y="384810"/>
                  </a:cubicBezTo>
                  <a:cubicBezTo>
                    <a:pt x="793750" y="398780"/>
                    <a:pt x="753110" y="400050"/>
                    <a:pt x="726440" y="393700"/>
                  </a:cubicBezTo>
                  <a:cubicBezTo>
                    <a:pt x="697230" y="387350"/>
                    <a:pt x="656590" y="365760"/>
                    <a:pt x="645160" y="340360"/>
                  </a:cubicBezTo>
                  <a:cubicBezTo>
                    <a:pt x="631190" y="314960"/>
                    <a:pt x="638810" y="262890"/>
                    <a:pt x="654050" y="237490"/>
                  </a:cubicBezTo>
                  <a:cubicBezTo>
                    <a:pt x="665480" y="215900"/>
                    <a:pt x="689610" y="207010"/>
                    <a:pt x="713740" y="193040"/>
                  </a:cubicBezTo>
                  <a:cubicBezTo>
                    <a:pt x="744220" y="175260"/>
                    <a:pt x="792480" y="146050"/>
                    <a:pt x="825500" y="144780"/>
                  </a:cubicBezTo>
                  <a:cubicBezTo>
                    <a:pt x="848360" y="143510"/>
                    <a:pt x="873760" y="151130"/>
                    <a:pt x="886460" y="165100"/>
                  </a:cubicBezTo>
                  <a:cubicBezTo>
                    <a:pt x="900430" y="177800"/>
                    <a:pt x="908050" y="209550"/>
                    <a:pt x="905510" y="227330"/>
                  </a:cubicBezTo>
                  <a:cubicBezTo>
                    <a:pt x="904240" y="241300"/>
                    <a:pt x="895350" y="256540"/>
                    <a:pt x="883920" y="265430"/>
                  </a:cubicBezTo>
                  <a:cubicBezTo>
                    <a:pt x="868680" y="275590"/>
                    <a:pt x="838200" y="285750"/>
                    <a:pt x="820420" y="280670"/>
                  </a:cubicBezTo>
                  <a:cubicBezTo>
                    <a:pt x="801370" y="275590"/>
                    <a:pt x="778510" y="254000"/>
                    <a:pt x="772160" y="236220"/>
                  </a:cubicBezTo>
                  <a:cubicBezTo>
                    <a:pt x="765810" y="218440"/>
                    <a:pt x="769620" y="187960"/>
                    <a:pt x="781050" y="172720"/>
                  </a:cubicBezTo>
                  <a:cubicBezTo>
                    <a:pt x="792480" y="156210"/>
                    <a:pt x="820420" y="143510"/>
                    <a:pt x="839470" y="143510"/>
                  </a:cubicBezTo>
                  <a:cubicBezTo>
                    <a:pt x="858520" y="144780"/>
                    <a:pt x="885190" y="162560"/>
                    <a:pt x="896620" y="176530"/>
                  </a:cubicBezTo>
                  <a:cubicBezTo>
                    <a:pt x="905510" y="187960"/>
                    <a:pt x="908050" y="205740"/>
                    <a:pt x="906780" y="219710"/>
                  </a:cubicBezTo>
                  <a:cubicBezTo>
                    <a:pt x="905510" y="233680"/>
                    <a:pt x="900430" y="247650"/>
                    <a:pt x="889000" y="260350"/>
                  </a:cubicBezTo>
                  <a:cubicBezTo>
                    <a:pt x="869950" y="279400"/>
                    <a:pt x="817880" y="308610"/>
                    <a:pt x="786130" y="309880"/>
                  </a:cubicBezTo>
                  <a:cubicBezTo>
                    <a:pt x="762000" y="311150"/>
                    <a:pt x="717550" y="293370"/>
                    <a:pt x="717550" y="285750"/>
                  </a:cubicBezTo>
                  <a:cubicBezTo>
                    <a:pt x="717550" y="279400"/>
                    <a:pt x="748030" y="267970"/>
                    <a:pt x="762000" y="266700"/>
                  </a:cubicBezTo>
                  <a:cubicBezTo>
                    <a:pt x="773430" y="265430"/>
                    <a:pt x="783590" y="267970"/>
                    <a:pt x="793750" y="274320"/>
                  </a:cubicBezTo>
                  <a:cubicBezTo>
                    <a:pt x="807720" y="283210"/>
                    <a:pt x="829310" y="306070"/>
                    <a:pt x="831850" y="325120"/>
                  </a:cubicBezTo>
                  <a:cubicBezTo>
                    <a:pt x="834390" y="342900"/>
                    <a:pt x="814070" y="384810"/>
                    <a:pt x="810260" y="384810"/>
                  </a:cubicBezTo>
                  <a:cubicBezTo>
                    <a:pt x="807720" y="384810"/>
                    <a:pt x="801370" y="359410"/>
                    <a:pt x="807720" y="354330"/>
                  </a:cubicBezTo>
                  <a:cubicBezTo>
                    <a:pt x="816610" y="346710"/>
                    <a:pt x="875030" y="367030"/>
                    <a:pt x="897890" y="377190"/>
                  </a:cubicBezTo>
                  <a:cubicBezTo>
                    <a:pt x="913130" y="383540"/>
                    <a:pt x="927100" y="389890"/>
                    <a:pt x="934720" y="402590"/>
                  </a:cubicBezTo>
                  <a:cubicBezTo>
                    <a:pt x="943610" y="417830"/>
                    <a:pt x="948690" y="445770"/>
                    <a:pt x="942340" y="462280"/>
                  </a:cubicBezTo>
                  <a:cubicBezTo>
                    <a:pt x="935990" y="478790"/>
                    <a:pt x="924560" y="491490"/>
                    <a:pt x="897890" y="501650"/>
                  </a:cubicBezTo>
                  <a:cubicBezTo>
                    <a:pt x="807720" y="537210"/>
                    <a:pt x="312420" y="535940"/>
                    <a:pt x="226060" y="508000"/>
                  </a:cubicBezTo>
                  <a:cubicBezTo>
                    <a:pt x="201930" y="501650"/>
                    <a:pt x="194310" y="492760"/>
                    <a:pt x="185420" y="480060"/>
                  </a:cubicBezTo>
                  <a:cubicBezTo>
                    <a:pt x="177800" y="466090"/>
                    <a:pt x="172720" y="447040"/>
                    <a:pt x="175260" y="431800"/>
                  </a:cubicBezTo>
                  <a:cubicBezTo>
                    <a:pt x="177800" y="416560"/>
                    <a:pt x="187960" y="397510"/>
                    <a:pt x="199390" y="387350"/>
                  </a:cubicBezTo>
                  <a:cubicBezTo>
                    <a:pt x="210820" y="378460"/>
                    <a:pt x="224790" y="373380"/>
                    <a:pt x="246380" y="372110"/>
                  </a:cubicBezTo>
                  <a:cubicBezTo>
                    <a:pt x="283210" y="367030"/>
                    <a:pt x="372110" y="368300"/>
                    <a:pt x="405130" y="392430"/>
                  </a:cubicBezTo>
                  <a:cubicBezTo>
                    <a:pt x="429260" y="411480"/>
                    <a:pt x="448310" y="454660"/>
                    <a:pt x="441960" y="480060"/>
                  </a:cubicBezTo>
                  <a:cubicBezTo>
                    <a:pt x="435610" y="506730"/>
                    <a:pt x="393700" y="537210"/>
                    <a:pt x="363220" y="548640"/>
                  </a:cubicBezTo>
                  <a:cubicBezTo>
                    <a:pt x="331470" y="560070"/>
                    <a:pt x="280670" y="554990"/>
                    <a:pt x="254000" y="547370"/>
                  </a:cubicBezTo>
                  <a:cubicBezTo>
                    <a:pt x="236220" y="541020"/>
                    <a:pt x="222250" y="529590"/>
                    <a:pt x="214630" y="518160"/>
                  </a:cubicBezTo>
                  <a:cubicBezTo>
                    <a:pt x="207010" y="509270"/>
                    <a:pt x="204470" y="497840"/>
                    <a:pt x="203200" y="487680"/>
                  </a:cubicBezTo>
                  <a:cubicBezTo>
                    <a:pt x="201930" y="477520"/>
                    <a:pt x="201930" y="466090"/>
                    <a:pt x="207010" y="455930"/>
                  </a:cubicBezTo>
                  <a:cubicBezTo>
                    <a:pt x="213360" y="443230"/>
                    <a:pt x="224790" y="426720"/>
                    <a:pt x="240030" y="419100"/>
                  </a:cubicBezTo>
                  <a:cubicBezTo>
                    <a:pt x="257810" y="411480"/>
                    <a:pt x="280670" y="412750"/>
                    <a:pt x="309880" y="412750"/>
                  </a:cubicBezTo>
                  <a:cubicBezTo>
                    <a:pt x="358140" y="414020"/>
                    <a:pt x="496570" y="420370"/>
                    <a:pt x="501650" y="441960"/>
                  </a:cubicBezTo>
                  <a:cubicBezTo>
                    <a:pt x="505460" y="455930"/>
                    <a:pt x="448310" y="502920"/>
                    <a:pt x="420370" y="504190"/>
                  </a:cubicBezTo>
                  <a:cubicBezTo>
                    <a:pt x="391160" y="504190"/>
                    <a:pt x="358140" y="455930"/>
                    <a:pt x="328930" y="440690"/>
                  </a:cubicBezTo>
                  <a:cubicBezTo>
                    <a:pt x="304800" y="427990"/>
                    <a:pt x="287020" y="421640"/>
                    <a:pt x="259080" y="414020"/>
                  </a:cubicBezTo>
                  <a:cubicBezTo>
                    <a:pt x="220980" y="402590"/>
                    <a:pt x="146050" y="402590"/>
                    <a:pt x="118110" y="386080"/>
                  </a:cubicBezTo>
                  <a:cubicBezTo>
                    <a:pt x="101600" y="377190"/>
                    <a:pt x="92710" y="365760"/>
                    <a:pt x="87630" y="354330"/>
                  </a:cubicBezTo>
                  <a:cubicBezTo>
                    <a:pt x="82550" y="345440"/>
                    <a:pt x="80010" y="335280"/>
                    <a:pt x="82550" y="325120"/>
                  </a:cubicBezTo>
                  <a:cubicBezTo>
                    <a:pt x="86360" y="307340"/>
                    <a:pt x="105410" y="280670"/>
                    <a:pt x="125730" y="266700"/>
                  </a:cubicBezTo>
                  <a:cubicBezTo>
                    <a:pt x="148590" y="250190"/>
                    <a:pt x="171450" y="246380"/>
                    <a:pt x="214630" y="238760"/>
                  </a:cubicBezTo>
                  <a:cubicBezTo>
                    <a:pt x="326390" y="220980"/>
                    <a:pt x="712470" y="226060"/>
                    <a:pt x="819150" y="227330"/>
                  </a:cubicBezTo>
                  <a:cubicBezTo>
                    <a:pt x="857250" y="227330"/>
                    <a:pt x="876300" y="222250"/>
                    <a:pt x="896620" y="231140"/>
                  </a:cubicBezTo>
                  <a:cubicBezTo>
                    <a:pt x="913130" y="237490"/>
                    <a:pt x="929640" y="251460"/>
                    <a:pt x="934720" y="265430"/>
                  </a:cubicBezTo>
                  <a:cubicBezTo>
                    <a:pt x="939800" y="280670"/>
                    <a:pt x="935990" y="304800"/>
                    <a:pt x="927100" y="317500"/>
                  </a:cubicBezTo>
                  <a:cubicBezTo>
                    <a:pt x="918210" y="328930"/>
                    <a:pt x="906780" y="334010"/>
                    <a:pt x="880110" y="340360"/>
                  </a:cubicBezTo>
                  <a:cubicBezTo>
                    <a:pt x="788670" y="359410"/>
                    <a:pt x="326390" y="332740"/>
                    <a:pt x="207010" y="313690"/>
                  </a:cubicBezTo>
                  <a:cubicBezTo>
                    <a:pt x="162560" y="307340"/>
                    <a:pt x="135890" y="298450"/>
                    <a:pt x="116840" y="288290"/>
                  </a:cubicBezTo>
                  <a:cubicBezTo>
                    <a:pt x="105410" y="281940"/>
                    <a:pt x="99060" y="278130"/>
                    <a:pt x="93980" y="269240"/>
                  </a:cubicBezTo>
                  <a:cubicBezTo>
                    <a:pt x="86360" y="255270"/>
                    <a:pt x="81280" y="227330"/>
                    <a:pt x="86360" y="210820"/>
                  </a:cubicBezTo>
                  <a:cubicBezTo>
                    <a:pt x="92710" y="195580"/>
                    <a:pt x="105410" y="181610"/>
                    <a:pt x="130810" y="172720"/>
                  </a:cubicBezTo>
                  <a:cubicBezTo>
                    <a:pt x="191770" y="148590"/>
                    <a:pt x="444500" y="148590"/>
                    <a:pt x="499110" y="170180"/>
                  </a:cubicBezTo>
                  <a:cubicBezTo>
                    <a:pt x="518160" y="177800"/>
                    <a:pt x="525780" y="187960"/>
                    <a:pt x="532130" y="200660"/>
                  </a:cubicBezTo>
                  <a:cubicBezTo>
                    <a:pt x="537210" y="213360"/>
                    <a:pt x="539750" y="232410"/>
                    <a:pt x="535940" y="245110"/>
                  </a:cubicBezTo>
                  <a:cubicBezTo>
                    <a:pt x="532130" y="259080"/>
                    <a:pt x="520700" y="274320"/>
                    <a:pt x="509270" y="281940"/>
                  </a:cubicBezTo>
                  <a:cubicBezTo>
                    <a:pt x="496570" y="288290"/>
                    <a:pt x="486410" y="290830"/>
                    <a:pt x="464820" y="290830"/>
                  </a:cubicBezTo>
                  <a:cubicBezTo>
                    <a:pt x="410210" y="288290"/>
                    <a:pt x="228600" y="232410"/>
                    <a:pt x="167640" y="207010"/>
                  </a:cubicBezTo>
                  <a:cubicBezTo>
                    <a:pt x="138430" y="195580"/>
                    <a:pt x="105410" y="179070"/>
                    <a:pt x="106680" y="172720"/>
                  </a:cubicBezTo>
                  <a:cubicBezTo>
                    <a:pt x="107950" y="167640"/>
                    <a:pt x="173990" y="170180"/>
                    <a:pt x="173990" y="172720"/>
                  </a:cubicBezTo>
                  <a:cubicBezTo>
                    <a:pt x="173990" y="173990"/>
                    <a:pt x="156210" y="181610"/>
                    <a:pt x="144780" y="181610"/>
                  </a:cubicBezTo>
                  <a:cubicBezTo>
                    <a:pt x="132080" y="181610"/>
                    <a:pt x="113030" y="176530"/>
                    <a:pt x="101600" y="167640"/>
                  </a:cubicBezTo>
                  <a:cubicBezTo>
                    <a:pt x="90170" y="156210"/>
                    <a:pt x="77470" y="130810"/>
                    <a:pt x="78740" y="113030"/>
                  </a:cubicBezTo>
                  <a:cubicBezTo>
                    <a:pt x="80010" y="95250"/>
                    <a:pt x="91440" y="76200"/>
                    <a:pt x="110490" y="62230"/>
                  </a:cubicBezTo>
                  <a:cubicBezTo>
                    <a:pt x="137160" y="43180"/>
                    <a:pt x="190500" y="34290"/>
                    <a:pt x="243840" y="27940"/>
                  </a:cubicBezTo>
                  <a:cubicBezTo>
                    <a:pt x="320040" y="17780"/>
                    <a:pt x="485140" y="16510"/>
                    <a:pt x="528320" y="29210"/>
                  </a:cubicBezTo>
                  <a:cubicBezTo>
                    <a:pt x="542290" y="33020"/>
                    <a:pt x="546100" y="36830"/>
                    <a:pt x="553720" y="44450"/>
                  </a:cubicBezTo>
                  <a:cubicBezTo>
                    <a:pt x="561340" y="54610"/>
                    <a:pt x="570230" y="71120"/>
                    <a:pt x="571500" y="85090"/>
                  </a:cubicBezTo>
                  <a:cubicBezTo>
                    <a:pt x="571500" y="99060"/>
                    <a:pt x="566420" y="115570"/>
                    <a:pt x="557530" y="127000"/>
                  </a:cubicBezTo>
                  <a:cubicBezTo>
                    <a:pt x="548640" y="137160"/>
                    <a:pt x="539750" y="144780"/>
                    <a:pt x="519430" y="149860"/>
                  </a:cubicBezTo>
                  <a:cubicBezTo>
                    <a:pt x="469900" y="161290"/>
                    <a:pt x="314960" y="133350"/>
                    <a:pt x="232410" y="133350"/>
                  </a:cubicBezTo>
                  <a:cubicBezTo>
                    <a:pt x="170180" y="132080"/>
                    <a:pt x="106680" y="144780"/>
                    <a:pt x="69850" y="139700"/>
                  </a:cubicBezTo>
                  <a:cubicBezTo>
                    <a:pt x="49530" y="135890"/>
                    <a:pt x="35560" y="132080"/>
                    <a:pt x="25400" y="121920"/>
                  </a:cubicBezTo>
                  <a:cubicBezTo>
                    <a:pt x="13970" y="113030"/>
                    <a:pt x="5080" y="95250"/>
                    <a:pt x="2540" y="80010"/>
                  </a:cubicBezTo>
                  <a:cubicBezTo>
                    <a:pt x="1270" y="66040"/>
                    <a:pt x="7620" y="45720"/>
                    <a:pt x="13970" y="34290"/>
                  </a:cubicBezTo>
                  <a:cubicBezTo>
                    <a:pt x="20320" y="25400"/>
                    <a:pt x="24130" y="17780"/>
                    <a:pt x="38100" y="13970"/>
                  </a:cubicBezTo>
                  <a:cubicBezTo>
                    <a:pt x="77470" y="0"/>
                    <a:pt x="251460" y="2540"/>
                    <a:pt x="293370" y="21590"/>
                  </a:cubicBezTo>
                  <a:cubicBezTo>
                    <a:pt x="311150" y="30480"/>
                    <a:pt x="318770" y="41910"/>
                    <a:pt x="323850" y="55880"/>
                  </a:cubicBezTo>
                  <a:cubicBezTo>
                    <a:pt x="328930" y="68580"/>
                    <a:pt x="328930" y="87630"/>
                    <a:pt x="323850" y="101600"/>
                  </a:cubicBezTo>
                  <a:cubicBezTo>
                    <a:pt x="318770" y="114300"/>
                    <a:pt x="304800" y="128270"/>
                    <a:pt x="293370" y="134620"/>
                  </a:cubicBezTo>
                  <a:cubicBezTo>
                    <a:pt x="284480" y="140970"/>
                    <a:pt x="264160" y="142240"/>
                    <a:pt x="264160" y="14224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61" name="Group 261"/>
          <p:cNvGrpSpPr/>
          <p:nvPr/>
        </p:nvGrpSpPr>
        <p:grpSpPr>
          <a:xfrm>
            <a:off x="10157823" y="6786885"/>
            <a:ext cx="451485" cy="546735"/>
            <a:chOff x="0" y="0"/>
            <a:chExt cx="601980" cy="728980"/>
          </a:xfrm>
        </p:grpSpPr>
        <p:sp>
          <p:nvSpPr>
            <p:cNvPr id="262" name="Freeform 262"/>
            <p:cNvSpPr/>
            <p:nvPr/>
          </p:nvSpPr>
          <p:spPr>
            <a:xfrm>
              <a:off x="46990" y="50800"/>
              <a:ext cx="506730" cy="629920"/>
            </a:xfrm>
            <a:custGeom>
              <a:avLst/>
              <a:gdLst/>
              <a:ahLst/>
              <a:cxnLst/>
              <a:rect l="l" t="t" r="r" b="b"/>
              <a:pathLst>
                <a:path w="506730" h="629920">
                  <a:moveTo>
                    <a:pt x="74930" y="0"/>
                  </a:moveTo>
                  <a:cubicBezTo>
                    <a:pt x="482600" y="88900"/>
                    <a:pt x="491490" y="96520"/>
                    <a:pt x="497840" y="110490"/>
                  </a:cubicBezTo>
                  <a:cubicBezTo>
                    <a:pt x="505460" y="123190"/>
                    <a:pt x="506730" y="142240"/>
                    <a:pt x="504190" y="156210"/>
                  </a:cubicBezTo>
                  <a:cubicBezTo>
                    <a:pt x="500380" y="171450"/>
                    <a:pt x="492760" y="185420"/>
                    <a:pt x="477520" y="195580"/>
                  </a:cubicBezTo>
                  <a:cubicBezTo>
                    <a:pt x="450850" y="212090"/>
                    <a:pt x="396240" y="212090"/>
                    <a:pt x="344170" y="217170"/>
                  </a:cubicBezTo>
                  <a:cubicBezTo>
                    <a:pt x="267970" y="224790"/>
                    <a:pt x="110490" y="241300"/>
                    <a:pt x="60960" y="228600"/>
                  </a:cubicBezTo>
                  <a:cubicBezTo>
                    <a:pt x="41910" y="223520"/>
                    <a:pt x="31750" y="215900"/>
                    <a:pt x="22860" y="204470"/>
                  </a:cubicBezTo>
                  <a:cubicBezTo>
                    <a:pt x="13970" y="190500"/>
                    <a:pt x="11430" y="161290"/>
                    <a:pt x="13970" y="146050"/>
                  </a:cubicBezTo>
                  <a:cubicBezTo>
                    <a:pt x="16510" y="134620"/>
                    <a:pt x="22860" y="127000"/>
                    <a:pt x="30480" y="120650"/>
                  </a:cubicBezTo>
                  <a:cubicBezTo>
                    <a:pt x="40640" y="111760"/>
                    <a:pt x="52070" y="105410"/>
                    <a:pt x="72390" y="102870"/>
                  </a:cubicBezTo>
                  <a:cubicBezTo>
                    <a:pt x="123190" y="95250"/>
                    <a:pt x="298450" y="118110"/>
                    <a:pt x="347980" y="133350"/>
                  </a:cubicBezTo>
                  <a:cubicBezTo>
                    <a:pt x="368300" y="139700"/>
                    <a:pt x="378460" y="143510"/>
                    <a:pt x="387350" y="154940"/>
                  </a:cubicBezTo>
                  <a:cubicBezTo>
                    <a:pt x="397510" y="167640"/>
                    <a:pt x="405130" y="195580"/>
                    <a:pt x="401320" y="212090"/>
                  </a:cubicBezTo>
                  <a:cubicBezTo>
                    <a:pt x="396240" y="228600"/>
                    <a:pt x="382270" y="245110"/>
                    <a:pt x="361950" y="255270"/>
                  </a:cubicBezTo>
                  <a:cubicBezTo>
                    <a:pt x="323850" y="275590"/>
                    <a:pt x="228600" y="265430"/>
                    <a:pt x="177800" y="280670"/>
                  </a:cubicBezTo>
                  <a:cubicBezTo>
                    <a:pt x="137160" y="293370"/>
                    <a:pt x="102870" y="330200"/>
                    <a:pt x="74930" y="330200"/>
                  </a:cubicBezTo>
                  <a:cubicBezTo>
                    <a:pt x="58420" y="330200"/>
                    <a:pt x="41910" y="320040"/>
                    <a:pt x="31750" y="308610"/>
                  </a:cubicBezTo>
                  <a:cubicBezTo>
                    <a:pt x="21590" y="298450"/>
                    <a:pt x="12700" y="280670"/>
                    <a:pt x="12700" y="265430"/>
                  </a:cubicBezTo>
                  <a:cubicBezTo>
                    <a:pt x="13970" y="247650"/>
                    <a:pt x="24130" y="218440"/>
                    <a:pt x="40640" y="208280"/>
                  </a:cubicBezTo>
                  <a:cubicBezTo>
                    <a:pt x="59690" y="195580"/>
                    <a:pt x="97790" y="205740"/>
                    <a:pt x="132080" y="209550"/>
                  </a:cubicBezTo>
                  <a:cubicBezTo>
                    <a:pt x="179070" y="213360"/>
                    <a:pt x="254000" y="223520"/>
                    <a:pt x="297180" y="238760"/>
                  </a:cubicBezTo>
                  <a:cubicBezTo>
                    <a:pt x="326390" y="248920"/>
                    <a:pt x="353060" y="259080"/>
                    <a:pt x="368300" y="276860"/>
                  </a:cubicBezTo>
                  <a:cubicBezTo>
                    <a:pt x="381000" y="293370"/>
                    <a:pt x="388620" y="321310"/>
                    <a:pt x="384810" y="340360"/>
                  </a:cubicBezTo>
                  <a:cubicBezTo>
                    <a:pt x="379730" y="358140"/>
                    <a:pt x="364490" y="375920"/>
                    <a:pt x="342900" y="388620"/>
                  </a:cubicBezTo>
                  <a:cubicBezTo>
                    <a:pt x="302260" y="412750"/>
                    <a:pt x="180340" y="434340"/>
                    <a:pt x="137160" y="429260"/>
                  </a:cubicBezTo>
                  <a:cubicBezTo>
                    <a:pt x="116840" y="426720"/>
                    <a:pt x="104140" y="420370"/>
                    <a:pt x="93980" y="408940"/>
                  </a:cubicBezTo>
                  <a:cubicBezTo>
                    <a:pt x="82550" y="398780"/>
                    <a:pt x="74930" y="379730"/>
                    <a:pt x="73660" y="364490"/>
                  </a:cubicBezTo>
                  <a:cubicBezTo>
                    <a:pt x="73660" y="349250"/>
                    <a:pt x="78740" y="330200"/>
                    <a:pt x="88900" y="318770"/>
                  </a:cubicBezTo>
                  <a:cubicBezTo>
                    <a:pt x="97790" y="306070"/>
                    <a:pt x="114300" y="294640"/>
                    <a:pt x="130810" y="293370"/>
                  </a:cubicBezTo>
                  <a:cubicBezTo>
                    <a:pt x="148590" y="293370"/>
                    <a:pt x="168910" y="320040"/>
                    <a:pt x="193040" y="325120"/>
                  </a:cubicBezTo>
                  <a:cubicBezTo>
                    <a:pt x="226060" y="331470"/>
                    <a:pt x="274320" y="309880"/>
                    <a:pt x="312420" y="314960"/>
                  </a:cubicBezTo>
                  <a:cubicBezTo>
                    <a:pt x="350520" y="320040"/>
                    <a:pt x="420370" y="358140"/>
                    <a:pt x="422910" y="354330"/>
                  </a:cubicBezTo>
                  <a:cubicBezTo>
                    <a:pt x="424180" y="351790"/>
                    <a:pt x="375920" y="323850"/>
                    <a:pt x="377190" y="321310"/>
                  </a:cubicBezTo>
                  <a:cubicBezTo>
                    <a:pt x="378460" y="320040"/>
                    <a:pt x="410210" y="330200"/>
                    <a:pt x="421640" y="340360"/>
                  </a:cubicBezTo>
                  <a:cubicBezTo>
                    <a:pt x="431800" y="350520"/>
                    <a:pt x="440690" y="368300"/>
                    <a:pt x="441960" y="383540"/>
                  </a:cubicBezTo>
                  <a:cubicBezTo>
                    <a:pt x="443230" y="398780"/>
                    <a:pt x="439420" y="417830"/>
                    <a:pt x="429260" y="429260"/>
                  </a:cubicBezTo>
                  <a:cubicBezTo>
                    <a:pt x="417830" y="443230"/>
                    <a:pt x="389890" y="443230"/>
                    <a:pt x="372110" y="457200"/>
                  </a:cubicBezTo>
                  <a:cubicBezTo>
                    <a:pt x="349250" y="473710"/>
                    <a:pt x="330200" y="518160"/>
                    <a:pt x="308610" y="529590"/>
                  </a:cubicBezTo>
                  <a:cubicBezTo>
                    <a:pt x="292100" y="538480"/>
                    <a:pt x="274320" y="539750"/>
                    <a:pt x="260350" y="537210"/>
                  </a:cubicBezTo>
                  <a:cubicBezTo>
                    <a:pt x="248920" y="535940"/>
                    <a:pt x="238760" y="529590"/>
                    <a:pt x="231140" y="523240"/>
                  </a:cubicBezTo>
                  <a:cubicBezTo>
                    <a:pt x="222250" y="516890"/>
                    <a:pt x="214630" y="508000"/>
                    <a:pt x="210820" y="496570"/>
                  </a:cubicBezTo>
                  <a:cubicBezTo>
                    <a:pt x="207010" y="483870"/>
                    <a:pt x="205740" y="461010"/>
                    <a:pt x="209550" y="448310"/>
                  </a:cubicBezTo>
                  <a:cubicBezTo>
                    <a:pt x="212090" y="436880"/>
                    <a:pt x="217170" y="426720"/>
                    <a:pt x="227330" y="420370"/>
                  </a:cubicBezTo>
                  <a:cubicBezTo>
                    <a:pt x="243840" y="410210"/>
                    <a:pt x="284480" y="400050"/>
                    <a:pt x="311150" y="410210"/>
                  </a:cubicBezTo>
                  <a:cubicBezTo>
                    <a:pt x="347980" y="422910"/>
                    <a:pt x="401320" y="483870"/>
                    <a:pt x="416560" y="518160"/>
                  </a:cubicBezTo>
                  <a:cubicBezTo>
                    <a:pt x="427990" y="539750"/>
                    <a:pt x="429260" y="565150"/>
                    <a:pt x="424180" y="582930"/>
                  </a:cubicBezTo>
                  <a:cubicBezTo>
                    <a:pt x="419100" y="596900"/>
                    <a:pt x="406400" y="609600"/>
                    <a:pt x="394970" y="615950"/>
                  </a:cubicBezTo>
                  <a:cubicBezTo>
                    <a:pt x="382270" y="623570"/>
                    <a:pt x="365760" y="628650"/>
                    <a:pt x="350520" y="626110"/>
                  </a:cubicBezTo>
                  <a:cubicBezTo>
                    <a:pt x="332740" y="622300"/>
                    <a:pt x="306070" y="605790"/>
                    <a:pt x="297180" y="589280"/>
                  </a:cubicBezTo>
                  <a:cubicBezTo>
                    <a:pt x="288290" y="571500"/>
                    <a:pt x="288290" y="539750"/>
                    <a:pt x="297180" y="523240"/>
                  </a:cubicBezTo>
                  <a:cubicBezTo>
                    <a:pt x="307340" y="506730"/>
                    <a:pt x="332740" y="488950"/>
                    <a:pt x="351790" y="486410"/>
                  </a:cubicBezTo>
                  <a:cubicBezTo>
                    <a:pt x="370840" y="485140"/>
                    <a:pt x="400050" y="499110"/>
                    <a:pt x="412750" y="511810"/>
                  </a:cubicBezTo>
                  <a:cubicBezTo>
                    <a:pt x="422910" y="521970"/>
                    <a:pt x="427990" y="538480"/>
                    <a:pt x="429260" y="553720"/>
                  </a:cubicBezTo>
                  <a:cubicBezTo>
                    <a:pt x="429260" y="567690"/>
                    <a:pt x="424180" y="584200"/>
                    <a:pt x="416560" y="595630"/>
                  </a:cubicBezTo>
                  <a:cubicBezTo>
                    <a:pt x="408940" y="607060"/>
                    <a:pt x="393700" y="618490"/>
                    <a:pt x="381000" y="622300"/>
                  </a:cubicBezTo>
                  <a:cubicBezTo>
                    <a:pt x="367030" y="627380"/>
                    <a:pt x="351790" y="629920"/>
                    <a:pt x="336550" y="622300"/>
                  </a:cubicBezTo>
                  <a:cubicBezTo>
                    <a:pt x="308610" y="610870"/>
                    <a:pt x="241300" y="542290"/>
                    <a:pt x="247650" y="525780"/>
                  </a:cubicBezTo>
                  <a:cubicBezTo>
                    <a:pt x="251460" y="514350"/>
                    <a:pt x="321310" y="516890"/>
                    <a:pt x="321310" y="520700"/>
                  </a:cubicBezTo>
                  <a:cubicBezTo>
                    <a:pt x="322580" y="523240"/>
                    <a:pt x="292100" y="538480"/>
                    <a:pt x="276860" y="538480"/>
                  </a:cubicBezTo>
                  <a:cubicBezTo>
                    <a:pt x="261620" y="539750"/>
                    <a:pt x="242570" y="533400"/>
                    <a:pt x="231140" y="523240"/>
                  </a:cubicBezTo>
                  <a:cubicBezTo>
                    <a:pt x="218440" y="513080"/>
                    <a:pt x="209550" y="494030"/>
                    <a:pt x="207010" y="481330"/>
                  </a:cubicBezTo>
                  <a:cubicBezTo>
                    <a:pt x="204470" y="469900"/>
                    <a:pt x="203200" y="461010"/>
                    <a:pt x="209550" y="448310"/>
                  </a:cubicBezTo>
                  <a:cubicBezTo>
                    <a:pt x="220980" y="422910"/>
                    <a:pt x="271780" y="370840"/>
                    <a:pt x="303530" y="349250"/>
                  </a:cubicBezTo>
                  <a:cubicBezTo>
                    <a:pt x="327660" y="334010"/>
                    <a:pt x="355600" y="321310"/>
                    <a:pt x="377190" y="321310"/>
                  </a:cubicBezTo>
                  <a:cubicBezTo>
                    <a:pt x="393700" y="321310"/>
                    <a:pt x="411480" y="331470"/>
                    <a:pt x="421640" y="340360"/>
                  </a:cubicBezTo>
                  <a:cubicBezTo>
                    <a:pt x="430530" y="347980"/>
                    <a:pt x="435610" y="356870"/>
                    <a:pt x="439420" y="367030"/>
                  </a:cubicBezTo>
                  <a:cubicBezTo>
                    <a:pt x="441960" y="381000"/>
                    <a:pt x="443230" y="401320"/>
                    <a:pt x="436880" y="415290"/>
                  </a:cubicBezTo>
                  <a:cubicBezTo>
                    <a:pt x="431800" y="429260"/>
                    <a:pt x="416560" y="443230"/>
                    <a:pt x="403860" y="450850"/>
                  </a:cubicBezTo>
                  <a:cubicBezTo>
                    <a:pt x="393700" y="455930"/>
                    <a:pt x="387350" y="455930"/>
                    <a:pt x="372110" y="457200"/>
                  </a:cubicBezTo>
                  <a:cubicBezTo>
                    <a:pt x="328930" y="458470"/>
                    <a:pt x="162560" y="440690"/>
                    <a:pt x="121920" y="426720"/>
                  </a:cubicBezTo>
                  <a:cubicBezTo>
                    <a:pt x="106680" y="421640"/>
                    <a:pt x="101600" y="417830"/>
                    <a:pt x="93980" y="408940"/>
                  </a:cubicBezTo>
                  <a:cubicBezTo>
                    <a:pt x="83820" y="398780"/>
                    <a:pt x="74930" y="379730"/>
                    <a:pt x="73660" y="364490"/>
                  </a:cubicBezTo>
                  <a:cubicBezTo>
                    <a:pt x="73660" y="349250"/>
                    <a:pt x="78740" y="330200"/>
                    <a:pt x="88900" y="318770"/>
                  </a:cubicBezTo>
                  <a:cubicBezTo>
                    <a:pt x="97790" y="306070"/>
                    <a:pt x="110490" y="300990"/>
                    <a:pt x="130810" y="293370"/>
                  </a:cubicBezTo>
                  <a:cubicBezTo>
                    <a:pt x="172720" y="278130"/>
                    <a:pt x="303530" y="251460"/>
                    <a:pt x="340360" y="259080"/>
                  </a:cubicBezTo>
                  <a:cubicBezTo>
                    <a:pt x="354330" y="261620"/>
                    <a:pt x="360680" y="267970"/>
                    <a:pt x="368300" y="276860"/>
                  </a:cubicBezTo>
                  <a:cubicBezTo>
                    <a:pt x="377190" y="288290"/>
                    <a:pt x="384810" y="308610"/>
                    <a:pt x="386080" y="323850"/>
                  </a:cubicBezTo>
                  <a:cubicBezTo>
                    <a:pt x="387350" y="335280"/>
                    <a:pt x="384810" y="345440"/>
                    <a:pt x="378460" y="355600"/>
                  </a:cubicBezTo>
                  <a:cubicBezTo>
                    <a:pt x="372110" y="368300"/>
                    <a:pt x="355600" y="383540"/>
                    <a:pt x="342900" y="388620"/>
                  </a:cubicBezTo>
                  <a:cubicBezTo>
                    <a:pt x="331470" y="393700"/>
                    <a:pt x="323850" y="394970"/>
                    <a:pt x="309880" y="393700"/>
                  </a:cubicBezTo>
                  <a:cubicBezTo>
                    <a:pt x="279400" y="392430"/>
                    <a:pt x="203200" y="374650"/>
                    <a:pt x="170180" y="356870"/>
                  </a:cubicBezTo>
                  <a:cubicBezTo>
                    <a:pt x="148590" y="345440"/>
                    <a:pt x="139700" y="321310"/>
                    <a:pt x="121920" y="316230"/>
                  </a:cubicBezTo>
                  <a:cubicBezTo>
                    <a:pt x="102870" y="311150"/>
                    <a:pt x="74930" y="330200"/>
                    <a:pt x="59690" y="326390"/>
                  </a:cubicBezTo>
                  <a:cubicBezTo>
                    <a:pt x="48260" y="323850"/>
                    <a:pt x="39370" y="317500"/>
                    <a:pt x="31750" y="308610"/>
                  </a:cubicBezTo>
                  <a:cubicBezTo>
                    <a:pt x="22860" y="298450"/>
                    <a:pt x="13970" y="279400"/>
                    <a:pt x="12700" y="265430"/>
                  </a:cubicBezTo>
                  <a:cubicBezTo>
                    <a:pt x="12700" y="250190"/>
                    <a:pt x="17780" y="233680"/>
                    <a:pt x="27940" y="219710"/>
                  </a:cubicBezTo>
                  <a:cubicBezTo>
                    <a:pt x="41910" y="200660"/>
                    <a:pt x="66040" y="181610"/>
                    <a:pt x="96520" y="168910"/>
                  </a:cubicBezTo>
                  <a:cubicBezTo>
                    <a:pt x="140970" y="149860"/>
                    <a:pt x="229870" y="137160"/>
                    <a:pt x="275590" y="133350"/>
                  </a:cubicBezTo>
                  <a:cubicBezTo>
                    <a:pt x="304800" y="130810"/>
                    <a:pt x="327660" y="128270"/>
                    <a:pt x="347980" y="133350"/>
                  </a:cubicBezTo>
                  <a:cubicBezTo>
                    <a:pt x="363220" y="137160"/>
                    <a:pt x="378460" y="143510"/>
                    <a:pt x="387350" y="154940"/>
                  </a:cubicBezTo>
                  <a:cubicBezTo>
                    <a:pt x="396240" y="165100"/>
                    <a:pt x="402590" y="184150"/>
                    <a:pt x="402590" y="196850"/>
                  </a:cubicBezTo>
                  <a:cubicBezTo>
                    <a:pt x="403860" y="207010"/>
                    <a:pt x="401320" y="217170"/>
                    <a:pt x="394970" y="226060"/>
                  </a:cubicBezTo>
                  <a:cubicBezTo>
                    <a:pt x="388620" y="237490"/>
                    <a:pt x="373380" y="250190"/>
                    <a:pt x="361950" y="255270"/>
                  </a:cubicBezTo>
                  <a:cubicBezTo>
                    <a:pt x="351790" y="260350"/>
                    <a:pt x="346710" y="259080"/>
                    <a:pt x="331470" y="259080"/>
                  </a:cubicBezTo>
                  <a:cubicBezTo>
                    <a:pt x="284480" y="259080"/>
                    <a:pt x="92710" y="246380"/>
                    <a:pt x="46990" y="223520"/>
                  </a:cubicBezTo>
                  <a:cubicBezTo>
                    <a:pt x="29210" y="214630"/>
                    <a:pt x="21590" y="203200"/>
                    <a:pt x="15240" y="190500"/>
                  </a:cubicBezTo>
                  <a:cubicBezTo>
                    <a:pt x="10160" y="177800"/>
                    <a:pt x="8890" y="158750"/>
                    <a:pt x="13970" y="146050"/>
                  </a:cubicBezTo>
                  <a:cubicBezTo>
                    <a:pt x="20320" y="130810"/>
                    <a:pt x="33020" y="115570"/>
                    <a:pt x="57150" y="105410"/>
                  </a:cubicBezTo>
                  <a:cubicBezTo>
                    <a:pt x="111760" y="80010"/>
                    <a:pt x="298450" y="82550"/>
                    <a:pt x="372110" y="78740"/>
                  </a:cubicBezTo>
                  <a:cubicBezTo>
                    <a:pt x="411480" y="77470"/>
                    <a:pt x="440690" y="71120"/>
                    <a:pt x="462280" y="78740"/>
                  </a:cubicBezTo>
                  <a:cubicBezTo>
                    <a:pt x="478790" y="85090"/>
                    <a:pt x="491490" y="96520"/>
                    <a:pt x="497840" y="110490"/>
                  </a:cubicBezTo>
                  <a:cubicBezTo>
                    <a:pt x="505460" y="125730"/>
                    <a:pt x="506730" y="154940"/>
                    <a:pt x="497840" y="171450"/>
                  </a:cubicBezTo>
                  <a:cubicBezTo>
                    <a:pt x="490220" y="187960"/>
                    <a:pt x="474980" y="200660"/>
                    <a:pt x="448310" y="207010"/>
                  </a:cubicBezTo>
                  <a:cubicBezTo>
                    <a:pt x="378460" y="220980"/>
                    <a:pt x="101600" y="153670"/>
                    <a:pt x="43180" y="123190"/>
                  </a:cubicBezTo>
                  <a:cubicBezTo>
                    <a:pt x="22860" y="114300"/>
                    <a:pt x="15240" y="105410"/>
                    <a:pt x="8890" y="92710"/>
                  </a:cubicBezTo>
                  <a:cubicBezTo>
                    <a:pt x="2540" y="80010"/>
                    <a:pt x="0" y="60960"/>
                    <a:pt x="3810" y="46990"/>
                  </a:cubicBezTo>
                  <a:cubicBezTo>
                    <a:pt x="7620" y="33020"/>
                    <a:pt x="19050" y="17780"/>
                    <a:pt x="30480" y="10160"/>
                  </a:cubicBezTo>
                  <a:cubicBezTo>
                    <a:pt x="41910" y="2540"/>
                    <a:pt x="74930" y="0"/>
                    <a:pt x="74930" y="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63" name="Group 263"/>
          <p:cNvGrpSpPr/>
          <p:nvPr/>
        </p:nvGrpSpPr>
        <p:grpSpPr>
          <a:xfrm>
            <a:off x="9826353" y="5977260"/>
            <a:ext cx="852488" cy="593407"/>
            <a:chOff x="0" y="0"/>
            <a:chExt cx="1136650" cy="791210"/>
          </a:xfrm>
        </p:grpSpPr>
        <p:sp>
          <p:nvSpPr>
            <p:cNvPr id="264" name="Freeform 264"/>
            <p:cNvSpPr/>
            <p:nvPr/>
          </p:nvSpPr>
          <p:spPr>
            <a:xfrm>
              <a:off x="48260" y="36830"/>
              <a:ext cx="1043940" cy="707390"/>
            </a:xfrm>
            <a:custGeom>
              <a:avLst/>
              <a:gdLst/>
              <a:ahLst/>
              <a:cxnLst/>
              <a:rect l="l" t="t" r="r" b="b"/>
              <a:pathLst>
                <a:path w="1043940" h="707390">
                  <a:moveTo>
                    <a:pt x="929640" y="147320"/>
                  </a:moveTo>
                  <a:cubicBezTo>
                    <a:pt x="632460" y="128270"/>
                    <a:pt x="623570" y="118110"/>
                    <a:pt x="617220" y="107950"/>
                  </a:cubicBezTo>
                  <a:cubicBezTo>
                    <a:pt x="610870" y="99060"/>
                    <a:pt x="608330" y="88900"/>
                    <a:pt x="608330" y="78740"/>
                  </a:cubicBezTo>
                  <a:cubicBezTo>
                    <a:pt x="608330" y="66040"/>
                    <a:pt x="614680" y="46990"/>
                    <a:pt x="622300" y="36830"/>
                  </a:cubicBezTo>
                  <a:cubicBezTo>
                    <a:pt x="628650" y="27940"/>
                    <a:pt x="637540" y="22860"/>
                    <a:pt x="646430" y="19050"/>
                  </a:cubicBezTo>
                  <a:cubicBezTo>
                    <a:pt x="655320" y="13970"/>
                    <a:pt x="661670" y="12700"/>
                    <a:pt x="675640" y="13970"/>
                  </a:cubicBezTo>
                  <a:cubicBezTo>
                    <a:pt x="712470" y="13970"/>
                    <a:pt x="828040" y="39370"/>
                    <a:pt x="877570" y="59690"/>
                  </a:cubicBezTo>
                  <a:cubicBezTo>
                    <a:pt x="910590" y="73660"/>
                    <a:pt x="939800" y="85090"/>
                    <a:pt x="952500" y="105410"/>
                  </a:cubicBezTo>
                  <a:cubicBezTo>
                    <a:pt x="962660" y="121920"/>
                    <a:pt x="963930" y="147320"/>
                    <a:pt x="960120" y="162560"/>
                  </a:cubicBezTo>
                  <a:cubicBezTo>
                    <a:pt x="955040" y="176530"/>
                    <a:pt x="942340" y="189230"/>
                    <a:pt x="930910" y="195580"/>
                  </a:cubicBezTo>
                  <a:cubicBezTo>
                    <a:pt x="918210" y="201930"/>
                    <a:pt x="900430" y="191770"/>
                    <a:pt x="886460" y="200660"/>
                  </a:cubicBezTo>
                  <a:cubicBezTo>
                    <a:pt x="866140" y="214630"/>
                    <a:pt x="862330" y="265430"/>
                    <a:pt x="835660" y="289560"/>
                  </a:cubicBezTo>
                  <a:cubicBezTo>
                    <a:pt x="802640" y="318770"/>
                    <a:pt x="739140" y="339090"/>
                    <a:pt x="688340" y="353060"/>
                  </a:cubicBezTo>
                  <a:cubicBezTo>
                    <a:pt x="641350" y="367030"/>
                    <a:pt x="574040" y="384810"/>
                    <a:pt x="543560" y="375920"/>
                  </a:cubicBezTo>
                  <a:cubicBezTo>
                    <a:pt x="525780" y="370840"/>
                    <a:pt x="515620" y="358140"/>
                    <a:pt x="509270" y="345440"/>
                  </a:cubicBezTo>
                  <a:cubicBezTo>
                    <a:pt x="502920" y="334010"/>
                    <a:pt x="500380" y="313690"/>
                    <a:pt x="502920" y="300990"/>
                  </a:cubicBezTo>
                  <a:cubicBezTo>
                    <a:pt x="504190" y="290830"/>
                    <a:pt x="509270" y="281940"/>
                    <a:pt x="516890" y="274320"/>
                  </a:cubicBezTo>
                  <a:cubicBezTo>
                    <a:pt x="525780" y="265430"/>
                    <a:pt x="535940" y="257810"/>
                    <a:pt x="556260" y="252730"/>
                  </a:cubicBezTo>
                  <a:cubicBezTo>
                    <a:pt x="619760" y="237490"/>
                    <a:pt x="892810" y="247650"/>
                    <a:pt x="960120" y="265430"/>
                  </a:cubicBezTo>
                  <a:cubicBezTo>
                    <a:pt x="984250" y="271780"/>
                    <a:pt x="998220" y="276860"/>
                    <a:pt x="1005840" y="289560"/>
                  </a:cubicBezTo>
                  <a:cubicBezTo>
                    <a:pt x="1014730" y="304800"/>
                    <a:pt x="1016000" y="334010"/>
                    <a:pt x="1005840" y="353060"/>
                  </a:cubicBezTo>
                  <a:cubicBezTo>
                    <a:pt x="989330" y="379730"/>
                    <a:pt x="923290" y="412750"/>
                    <a:pt x="892810" y="419100"/>
                  </a:cubicBezTo>
                  <a:cubicBezTo>
                    <a:pt x="876300" y="424180"/>
                    <a:pt x="861060" y="421640"/>
                    <a:pt x="849630" y="416560"/>
                  </a:cubicBezTo>
                  <a:cubicBezTo>
                    <a:pt x="840740" y="412750"/>
                    <a:pt x="831850" y="407670"/>
                    <a:pt x="826770" y="398780"/>
                  </a:cubicBezTo>
                  <a:cubicBezTo>
                    <a:pt x="819150" y="386080"/>
                    <a:pt x="811530" y="358140"/>
                    <a:pt x="816610" y="342900"/>
                  </a:cubicBezTo>
                  <a:cubicBezTo>
                    <a:pt x="821690" y="326390"/>
                    <a:pt x="838200" y="306070"/>
                    <a:pt x="857250" y="302260"/>
                  </a:cubicBezTo>
                  <a:cubicBezTo>
                    <a:pt x="889000" y="295910"/>
                    <a:pt x="966470" y="332740"/>
                    <a:pt x="996950" y="355600"/>
                  </a:cubicBezTo>
                  <a:cubicBezTo>
                    <a:pt x="1018540" y="372110"/>
                    <a:pt x="1031240" y="391160"/>
                    <a:pt x="1037590" y="412750"/>
                  </a:cubicBezTo>
                  <a:cubicBezTo>
                    <a:pt x="1043940" y="435610"/>
                    <a:pt x="1043940" y="466090"/>
                    <a:pt x="1031240" y="490220"/>
                  </a:cubicBezTo>
                  <a:cubicBezTo>
                    <a:pt x="1017270" y="520700"/>
                    <a:pt x="982980" y="546100"/>
                    <a:pt x="939800" y="571500"/>
                  </a:cubicBezTo>
                  <a:cubicBezTo>
                    <a:pt x="866140" y="614680"/>
                    <a:pt x="662940" y="685800"/>
                    <a:pt x="613410" y="690880"/>
                  </a:cubicBezTo>
                  <a:cubicBezTo>
                    <a:pt x="599440" y="692150"/>
                    <a:pt x="594360" y="690880"/>
                    <a:pt x="585470" y="687070"/>
                  </a:cubicBezTo>
                  <a:cubicBezTo>
                    <a:pt x="574040" y="681990"/>
                    <a:pt x="560070" y="670560"/>
                    <a:pt x="554990" y="657860"/>
                  </a:cubicBezTo>
                  <a:cubicBezTo>
                    <a:pt x="548640" y="643890"/>
                    <a:pt x="548640" y="617220"/>
                    <a:pt x="556260" y="603250"/>
                  </a:cubicBezTo>
                  <a:cubicBezTo>
                    <a:pt x="561340" y="590550"/>
                    <a:pt x="571500" y="581660"/>
                    <a:pt x="588010" y="576580"/>
                  </a:cubicBezTo>
                  <a:cubicBezTo>
                    <a:pt x="624840" y="563880"/>
                    <a:pt x="751840" y="570230"/>
                    <a:pt x="787400" y="586740"/>
                  </a:cubicBezTo>
                  <a:cubicBezTo>
                    <a:pt x="802640" y="594360"/>
                    <a:pt x="810260" y="608330"/>
                    <a:pt x="815340" y="619760"/>
                  </a:cubicBezTo>
                  <a:cubicBezTo>
                    <a:pt x="819150" y="629920"/>
                    <a:pt x="820420" y="638810"/>
                    <a:pt x="819150" y="648970"/>
                  </a:cubicBezTo>
                  <a:cubicBezTo>
                    <a:pt x="816610" y="661670"/>
                    <a:pt x="806450" y="679450"/>
                    <a:pt x="797560" y="688340"/>
                  </a:cubicBezTo>
                  <a:cubicBezTo>
                    <a:pt x="789940" y="694690"/>
                    <a:pt x="786130" y="699770"/>
                    <a:pt x="772160" y="701040"/>
                  </a:cubicBezTo>
                  <a:cubicBezTo>
                    <a:pt x="726440" y="704850"/>
                    <a:pt x="577850" y="646430"/>
                    <a:pt x="468630" y="607060"/>
                  </a:cubicBezTo>
                  <a:cubicBezTo>
                    <a:pt x="335280" y="560070"/>
                    <a:pt x="91440" y="486410"/>
                    <a:pt x="31750" y="434340"/>
                  </a:cubicBezTo>
                  <a:cubicBezTo>
                    <a:pt x="10160" y="415290"/>
                    <a:pt x="0" y="396240"/>
                    <a:pt x="2540" y="379730"/>
                  </a:cubicBezTo>
                  <a:cubicBezTo>
                    <a:pt x="3810" y="363220"/>
                    <a:pt x="20320" y="339090"/>
                    <a:pt x="43180" y="332740"/>
                  </a:cubicBezTo>
                  <a:cubicBezTo>
                    <a:pt x="85090" y="318770"/>
                    <a:pt x="224790" y="361950"/>
                    <a:pt x="265430" y="387350"/>
                  </a:cubicBezTo>
                  <a:cubicBezTo>
                    <a:pt x="285750" y="400050"/>
                    <a:pt x="295910" y="415290"/>
                    <a:pt x="300990" y="430530"/>
                  </a:cubicBezTo>
                  <a:cubicBezTo>
                    <a:pt x="304800" y="443230"/>
                    <a:pt x="300990" y="457200"/>
                    <a:pt x="295910" y="468630"/>
                  </a:cubicBezTo>
                  <a:cubicBezTo>
                    <a:pt x="290830" y="480060"/>
                    <a:pt x="279400" y="490220"/>
                    <a:pt x="269240" y="495300"/>
                  </a:cubicBezTo>
                  <a:cubicBezTo>
                    <a:pt x="257810" y="501650"/>
                    <a:pt x="242570" y="502920"/>
                    <a:pt x="231140" y="501650"/>
                  </a:cubicBezTo>
                  <a:cubicBezTo>
                    <a:pt x="219710" y="499110"/>
                    <a:pt x="205740" y="492760"/>
                    <a:pt x="198120" y="482600"/>
                  </a:cubicBezTo>
                  <a:cubicBezTo>
                    <a:pt x="187960" y="469900"/>
                    <a:pt x="181610" y="443230"/>
                    <a:pt x="184150" y="427990"/>
                  </a:cubicBezTo>
                  <a:cubicBezTo>
                    <a:pt x="185420" y="415290"/>
                    <a:pt x="195580" y="403860"/>
                    <a:pt x="204470" y="396240"/>
                  </a:cubicBezTo>
                  <a:cubicBezTo>
                    <a:pt x="213360" y="388620"/>
                    <a:pt x="227330" y="382270"/>
                    <a:pt x="240030" y="382270"/>
                  </a:cubicBezTo>
                  <a:cubicBezTo>
                    <a:pt x="255270" y="383540"/>
                    <a:pt x="280670" y="394970"/>
                    <a:pt x="290830" y="407670"/>
                  </a:cubicBezTo>
                  <a:cubicBezTo>
                    <a:pt x="298450" y="416560"/>
                    <a:pt x="302260" y="431800"/>
                    <a:pt x="302260" y="443230"/>
                  </a:cubicBezTo>
                  <a:cubicBezTo>
                    <a:pt x="300990" y="455930"/>
                    <a:pt x="297180" y="469900"/>
                    <a:pt x="288290" y="480060"/>
                  </a:cubicBezTo>
                  <a:cubicBezTo>
                    <a:pt x="278130" y="491490"/>
                    <a:pt x="260350" y="500380"/>
                    <a:pt x="237490" y="501650"/>
                  </a:cubicBezTo>
                  <a:cubicBezTo>
                    <a:pt x="191770" y="504190"/>
                    <a:pt x="67310" y="457200"/>
                    <a:pt x="31750" y="434340"/>
                  </a:cubicBezTo>
                  <a:cubicBezTo>
                    <a:pt x="17780" y="424180"/>
                    <a:pt x="10160" y="416560"/>
                    <a:pt x="6350" y="405130"/>
                  </a:cubicBezTo>
                  <a:cubicBezTo>
                    <a:pt x="1270" y="394970"/>
                    <a:pt x="1270" y="378460"/>
                    <a:pt x="5080" y="367030"/>
                  </a:cubicBezTo>
                  <a:cubicBezTo>
                    <a:pt x="8890" y="355600"/>
                    <a:pt x="20320" y="342900"/>
                    <a:pt x="30480" y="336550"/>
                  </a:cubicBezTo>
                  <a:cubicBezTo>
                    <a:pt x="40640" y="331470"/>
                    <a:pt x="49530" y="328930"/>
                    <a:pt x="68580" y="331470"/>
                  </a:cubicBezTo>
                  <a:cubicBezTo>
                    <a:pt x="135890" y="339090"/>
                    <a:pt x="372110" y="454660"/>
                    <a:pt x="501650" y="500380"/>
                  </a:cubicBezTo>
                  <a:cubicBezTo>
                    <a:pt x="605790" y="535940"/>
                    <a:pt x="746760" y="563880"/>
                    <a:pt x="787400" y="586740"/>
                  </a:cubicBezTo>
                  <a:cubicBezTo>
                    <a:pt x="800100" y="594360"/>
                    <a:pt x="803910" y="598170"/>
                    <a:pt x="808990" y="607060"/>
                  </a:cubicBezTo>
                  <a:cubicBezTo>
                    <a:pt x="815340" y="617220"/>
                    <a:pt x="820420" y="636270"/>
                    <a:pt x="819150" y="648970"/>
                  </a:cubicBezTo>
                  <a:cubicBezTo>
                    <a:pt x="816610" y="662940"/>
                    <a:pt x="807720" y="679450"/>
                    <a:pt x="797560" y="688340"/>
                  </a:cubicBezTo>
                  <a:cubicBezTo>
                    <a:pt x="787400" y="697230"/>
                    <a:pt x="775970" y="699770"/>
                    <a:pt x="756920" y="702310"/>
                  </a:cubicBezTo>
                  <a:cubicBezTo>
                    <a:pt x="720090" y="707390"/>
                    <a:pt x="618490" y="701040"/>
                    <a:pt x="585470" y="687070"/>
                  </a:cubicBezTo>
                  <a:cubicBezTo>
                    <a:pt x="568960" y="679450"/>
                    <a:pt x="560070" y="670560"/>
                    <a:pt x="554990" y="657860"/>
                  </a:cubicBezTo>
                  <a:cubicBezTo>
                    <a:pt x="548640" y="643890"/>
                    <a:pt x="543560" y="622300"/>
                    <a:pt x="556260" y="603250"/>
                  </a:cubicBezTo>
                  <a:cubicBezTo>
                    <a:pt x="588010" y="551180"/>
                    <a:pt x="896620" y="436880"/>
                    <a:pt x="892810" y="419100"/>
                  </a:cubicBezTo>
                  <a:cubicBezTo>
                    <a:pt x="891540" y="414020"/>
                    <a:pt x="862330" y="422910"/>
                    <a:pt x="849630" y="416560"/>
                  </a:cubicBezTo>
                  <a:cubicBezTo>
                    <a:pt x="836930" y="411480"/>
                    <a:pt x="824230" y="397510"/>
                    <a:pt x="819150" y="386080"/>
                  </a:cubicBezTo>
                  <a:cubicBezTo>
                    <a:pt x="814070" y="373380"/>
                    <a:pt x="812800" y="355600"/>
                    <a:pt x="816610" y="342900"/>
                  </a:cubicBezTo>
                  <a:cubicBezTo>
                    <a:pt x="821690" y="328930"/>
                    <a:pt x="831850" y="314960"/>
                    <a:pt x="844550" y="308610"/>
                  </a:cubicBezTo>
                  <a:cubicBezTo>
                    <a:pt x="858520" y="300990"/>
                    <a:pt x="881380" y="312420"/>
                    <a:pt x="899160" y="307340"/>
                  </a:cubicBezTo>
                  <a:cubicBezTo>
                    <a:pt x="919480" y="300990"/>
                    <a:pt x="941070" y="266700"/>
                    <a:pt x="960120" y="265430"/>
                  </a:cubicBezTo>
                  <a:cubicBezTo>
                    <a:pt x="976630" y="265430"/>
                    <a:pt x="996950" y="276860"/>
                    <a:pt x="1005840" y="289560"/>
                  </a:cubicBezTo>
                  <a:cubicBezTo>
                    <a:pt x="1014730" y="302260"/>
                    <a:pt x="1017270" y="327660"/>
                    <a:pt x="1012190" y="341630"/>
                  </a:cubicBezTo>
                  <a:cubicBezTo>
                    <a:pt x="1005840" y="355600"/>
                    <a:pt x="994410" y="367030"/>
                    <a:pt x="972820" y="374650"/>
                  </a:cubicBezTo>
                  <a:cubicBezTo>
                    <a:pt x="924560" y="393700"/>
                    <a:pt x="778510" y="383540"/>
                    <a:pt x="699770" y="383540"/>
                  </a:cubicBezTo>
                  <a:cubicBezTo>
                    <a:pt x="640080" y="382270"/>
                    <a:pt x="575310" y="388620"/>
                    <a:pt x="543560" y="375920"/>
                  </a:cubicBezTo>
                  <a:cubicBezTo>
                    <a:pt x="525780" y="368300"/>
                    <a:pt x="515620" y="358140"/>
                    <a:pt x="509270" y="345440"/>
                  </a:cubicBezTo>
                  <a:cubicBezTo>
                    <a:pt x="502920" y="334010"/>
                    <a:pt x="499110" y="314960"/>
                    <a:pt x="502920" y="300990"/>
                  </a:cubicBezTo>
                  <a:cubicBezTo>
                    <a:pt x="508000" y="285750"/>
                    <a:pt x="521970" y="267970"/>
                    <a:pt x="542290" y="256540"/>
                  </a:cubicBezTo>
                  <a:cubicBezTo>
                    <a:pt x="574040" y="237490"/>
                    <a:pt x="655320" y="237490"/>
                    <a:pt x="695960" y="223520"/>
                  </a:cubicBezTo>
                  <a:cubicBezTo>
                    <a:pt x="723900" y="213360"/>
                    <a:pt x="737870" y="207010"/>
                    <a:pt x="764540" y="190500"/>
                  </a:cubicBezTo>
                  <a:cubicBezTo>
                    <a:pt x="806450" y="166370"/>
                    <a:pt x="882650" y="81280"/>
                    <a:pt x="915670" y="80010"/>
                  </a:cubicBezTo>
                  <a:cubicBezTo>
                    <a:pt x="932180" y="80010"/>
                    <a:pt x="944880" y="92710"/>
                    <a:pt x="952500" y="105410"/>
                  </a:cubicBezTo>
                  <a:cubicBezTo>
                    <a:pt x="961390" y="119380"/>
                    <a:pt x="962660" y="148590"/>
                    <a:pt x="960120" y="162560"/>
                  </a:cubicBezTo>
                  <a:cubicBezTo>
                    <a:pt x="956310" y="172720"/>
                    <a:pt x="951230" y="180340"/>
                    <a:pt x="942340" y="186690"/>
                  </a:cubicBezTo>
                  <a:cubicBezTo>
                    <a:pt x="932180" y="195580"/>
                    <a:pt x="920750" y="201930"/>
                    <a:pt x="901700" y="203200"/>
                  </a:cubicBezTo>
                  <a:cubicBezTo>
                    <a:pt x="853440" y="205740"/>
                    <a:pt x="690880" y="152400"/>
                    <a:pt x="651510" y="135890"/>
                  </a:cubicBezTo>
                  <a:cubicBezTo>
                    <a:pt x="637540" y="129540"/>
                    <a:pt x="632460" y="127000"/>
                    <a:pt x="626110" y="119380"/>
                  </a:cubicBezTo>
                  <a:cubicBezTo>
                    <a:pt x="617220" y="110490"/>
                    <a:pt x="609600" y="91440"/>
                    <a:pt x="608330" y="78740"/>
                  </a:cubicBezTo>
                  <a:cubicBezTo>
                    <a:pt x="607060" y="68580"/>
                    <a:pt x="609600" y="58420"/>
                    <a:pt x="614680" y="49530"/>
                  </a:cubicBezTo>
                  <a:cubicBezTo>
                    <a:pt x="619760" y="38100"/>
                    <a:pt x="627380" y="25400"/>
                    <a:pt x="646430" y="19050"/>
                  </a:cubicBezTo>
                  <a:cubicBezTo>
                    <a:pt x="694690" y="0"/>
                    <a:pt x="911860" y="6350"/>
                    <a:pt x="958850" y="27940"/>
                  </a:cubicBezTo>
                  <a:cubicBezTo>
                    <a:pt x="977900" y="36830"/>
                    <a:pt x="984250" y="48260"/>
                    <a:pt x="989330" y="62230"/>
                  </a:cubicBezTo>
                  <a:cubicBezTo>
                    <a:pt x="994410" y="74930"/>
                    <a:pt x="994410" y="93980"/>
                    <a:pt x="989330" y="106680"/>
                  </a:cubicBezTo>
                  <a:cubicBezTo>
                    <a:pt x="984250" y="119380"/>
                    <a:pt x="970280" y="133350"/>
                    <a:pt x="958850" y="139700"/>
                  </a:cubicBezTo>
                  <a:cubicBezTo>
                    <a:pt x="949960" y="146050"/>
                    <a:pt x="929640" y="147320"/>
                    <a:pt x="929640" y="14732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65" name="Group 265"/>
          <p:cNvGrpSpPr/>
          <p:nvPr/>
        </p:nvGrpSpPr>
        <p:grpSpPr>
          <a:xfrm>
            <a:off x="8058513" y="6304920"/>
            <a:ext cx="1801177" cy="952500"/>
            <a:chOff x="0" y="0"/>
            <a:chExt cx="2401570" cy="1270000"/>
          </a:xfrm>
        </p:grpSpPr>
        <p:sp>
          <p:nvSpPr>
            <p:cNvPr id="266" name="Freeform 266"/>
            <p:cNvSpPr/>
            <p:nvPr/>
          </p:nvSpPr>
          <p:spPr>
            <a:xfrm>
              <a:off x="48260" y="29210"/>
              <a:ext cx="2302510" cy="1195070"/>
            </a:xfrm>
            <a:custGeom>
              <a:avLst/>
              <a:gdLst/>
              <a:ahLst/>
              <a:cxnLst/>
              <a:rect l="l" t="t" r="r" b="b"/>
              <a:pathLst>
                <a:path w="2302510" h="1195070">
                  <a:moveTo>
                    <a:pt x="2247900" y="134620"/>
                  </a:moveTo>
                  <a:cubicBezTo>
                    <a:pt x="1516380" y="158750"/>
                    <a:pt x="1510030" y="153670"/>
                    <a:pt x="1503680" y="143510"/>
                  </a:cubicBezTo>
                  <a:cubicBezTo>
                    <a:pt x="1496060" y="134620"/>
                    <a:pt x="1490980" y="120650"/>
                    <a:pt x="1493520" y="107950"/>
                  </a:cubicBezTo>
                  <a:cubicBezTo>
                    <a:pt x="1496060" y="92710"/>
                    <a:pt x="1507490" y="72390"/>
                    <a:pt x="1531620" y="62230"/>
                  </a:cubicBezTo>
                  <a:cubicBezTo>
                    <a:pt x="1590040" y="36830"/>
                    <a:pt x="1803400" y="73660"/>
                    <a:pt x="1920240" y="88900"/>
                  </a:cubicBezTo>
                  <a:cubicBezTo>
                    <a:pt x="2016760" y="101600"/>
                    <a:pt x="2138680" y="111760"/>
                    <a:pt x="2184400" y="138430"/>
                  </a:cubicBezTo>
                  <a:cubicBezTo>
                    <a:pt x="2205990" y="151130"/>
                    <a:pt x="2218690" y="165100"/>
                    <a:pt x="2222500" y="181610"/>
                  </a:cubicBezTo>
                  <a:cubicBezTo>
                    <a:pt x="2226310" y="198120"/>
                    <a:pt x="2218690" y="224790"/>
                    <a:pt x="2208530" y="237490"/>
                  </a:cubicBezTo>
                  <a:cubicBezTo>
                    <a:pt x="2199640" y="248920"/>
                    <a:pt x="2189480" y="251460"/>
                    <a:pt x="2169160" y="257810"/>
                  </a:cubicBezTo>
                  <a:cubicBezTo>
                    <a:pt x="2106930" y="276860"/>
                    <a:pt x="1835150" y="311150"/>
                    <a:pt x="1770380" y="297180"/>
                  </a:cubicBezTo>
                  <a:cubicBezTo>
                    <a:pt x="1748790" y="292100"/>
                    <a:pt x="1738630" y="285750"/>
                    <a:pt x="1729740" y="274320"/>
                  </a:cubicBezTo>
                  <a:cubicBezTo>
                    <a:pt x="1719580" y="262890"/>
                    <a:pt x="1714500" y="242570"/>
                    <a:pt x="1713230" y="228600"/>
                  </a:cubicBezTo>
                  <a:cubicBezTo>
                    <a:pt x="1713230" y="217170"/>
                    <a:pt x="1715770" y="207010"/>
                    <a:pt x="1722120" y="198120"/>
                  </a:cubicBezTo>
                  <a:cubicBezTo>
                    <a:pt x="1729740" y="186690"/>
                    <a:pt x="1738630" y="171450"/>
                    <a:pt x="1758950" y="167640"/>
                  </a:cubicBezTo>
                  <a:cubicBezTo>
                    <a:pt x="1811020" y="156210"/>
                    <a:pt x="2025650" y="218440"/>
                    <a:pt x="2071370" y="259080"/>
                  </a:cubicBezTo>
                  <a:cubicBezTo>
                    <a:pt x="2091690" y="275590"/>
                    <a:pt x="2098040" y="298450"/>
                    <a:pt x="2099310" y="316230"/>
                  </a:cubicBezTo>
                  <a:cubicBezTo>
                    <a:pt x="2099310" y="332740"/>
                    <a:pt x="2090420" y="350520"/>
                    <a:pt x="2078990" y="360680"/>
                  </a:cubicBezTo>
                  <a:cubicBezTo>
                    <a:pt x="2068830" y="372110"/>
                    <a:pt x="2058670" y="374650"/>
                    <a:pt x="2034540" y="382270"/>
                  </a:cubicBezTo>
                  <a:cubicBezTo>
                    <a:pt x="1958340" y="403860"/>
                    <a:pt x="1659890" y="435610"/>
                    <a:pt x="1520190" y="441960"/>
                  </a:cubicBezTo>
                  <a:cubicBezTo>
                    <a:pt x="1423670" y="447040"/>
                    <a:pt x="1319530" y="458470"/>
                    <a:pt x="1276350" y="435610"/>
                  </a:cubicBezTo>
                  <a:cubicBezTo>
                    <a:pt x="1254760" y="424180"/>
                    <a:pt x="1244600" y="402590"/>
                    <a:pt x="1242060" y="384810"/>
                  </a:cubicBezTo>
                  <a:cubicBezTo>
                    <a:pt x="1239520" y="369570"/>
                    <a:pt x="1243330" y="351790"/>
                    <a:pt x="1253490" y="339090"/>
                  </a:cubicBezTo>
                  <a:cubicBezTo>
                    <a:pt x="1263650" y="326390"/>
                    <a:pt x="1287780" y="311150"/>
                    <a:pt x="1306830" y="311150"/>
                  </a:cubicBezTo>
                  <a:cubicBezTo>
                    <a:pt x="1328420" y="311150"/>
                    <a:pt x="1344930" y="337820"/>
                    <a:pt x="1376680" y="346710"/>
                  </a:cubicBezTo>
                  <a:cubicBezTo>
                    <a:pt x="1432560" y="365760"/>
                    <a:pt x="1537970" y="372110"/>
                    <a:pt x="1630680" y="381000"/>
                  </a:cubicBezTo>
                  <a:cubicBezTo>
                    <a:pt x="1739900" y="389890"/>
                    <a:pt x="1935480" y="375920"/>
                    <a:pt x="1992630" y="396240"/>
                  </a:cubicBezTo>
                  <a:cubicBezTo>
                    <a:pt x="2014220" y="402590"/>
                    <a:pt x="2023110" y="411480"/>
                    <a:pt x="2032000" y="422910"/>
                  </a:cubicBezTo>
                  <a:cubicBezTo>
                    <a:pt x="2038350" y="431800"/>
                    <a:pt x="2042160" y="440690"/>
                    <a:pt x="2042160" y="452120"/>
                  </a:cubicBezTo>
                  <a:cubicBezTo>
                    <a:pt x="2043430" y="464820"/>
                    <a:pt x="2039620" y="485140"/>
                    <a:pt x="2030730" y="496570"/>
                  </a:cubicBezTo>
                  <a:cubicBezTo>
                    <a:pt x="2023110" y="509270"/>
                    <a:pt x="2015490" y="516890"/>
                    <a:pt x="1992630" y="523240"/>
                  </a:cubicBezTo>
                  <a:cubicBezTo>
                    <a:pt x="1893570" y="552450"/>
                    <a:pt x="1339850" y="505460"/>
                    <a:pt x="1132840" y="511810"/>
                  </a:cubicBezTo>
                  <a:cubicBezTo>
                    <a:pt x="1014730" y="514350"/>
                    <a:pt x="906780" y="546100"/>
                    <a:pt x="855980" y="530860"/>
                  </a:cubicBezTo>
                  <a:cubicBezTo>
                    <a:pt x="833120" y="523240"/>
                    <a:pt x="820420" y="511810"/>
                    <a:pt x="814070" y="497840"/>
                  </a:cubicBezTo>
                  <a:cubicBezTo>
                    <a:pt x="806450" y="483870"/>
                    <a:pt x="807720" y="458470"/>
                    <a:pt x="816610" y="444500"/>
                  </a:cubicBezTo>
                  <a:cubicBezTo>
                    <a:pt x="824230" y="431800"/>
                    <a:pt x="840740" y="420370"/>
                    <a:pt x="861060" y="416560"/>
                  </a:cubicBezTo>
                  <a:cubicBezTo>
                    <a:pt x="897890" y="410210"/>
                    <a:pt x="947420" y="443230"/>
                    <a:pt x="1026160" y="453390"/>
                  </a:cubicBezTo>
                  <a:cubicBezTo>
                    <a:pt x="1226820" y="478790"/>
                    <a:pt x="1962150" y="463550"/>
                    <a:pt x="2094230" y="488950"/>
                  </a:cubicBezTo>
                  <a:cubicBezTo>
                    <a:pt x="2125980" y="495300"/>
                    <a:pt x="2138680" y="496570"/>
                    <a:pt x="2150110" y="509270"/>
                  </a:cubicBezTo>
                  <a:cubicBezTo>
                    <a:pt x="2161540" y="519430"/>
                    <a:pt x="2169160" y="539750"/>
                    <a:pt x="2166620" y="553720"/>
                  </a:cubicBezTo>
                  <a:cubicBezTo>
                    <a:pt x="2162810" y="570230"/>
                    <a:pt x="2146300" y="586740"/>
                    <a:pt x="2125980" y="596900"/>
                  </a:cubicBezTo>
                  <a:cubicBezTo>
                    <a:pt x="2098040" y="612140"/>
                    <a:pt x="2052320" y="610870"/>
                    <a:pt x="1998980" y="614680"/>
                  </a:cubicBezTo>
                  <a:cubicBezTo>
                    <a:pt x="1908810" y="622300"/>
                    <a:pt x="1746250" y="612140"/>
                    <a:pt x="1635760" y="623570"/>
                  </a:cubicBezTo>
                  <a:cubicBezTo>
                    <a:pt x="1541780" y="632460"/>
                    <a:pt x="1421130" y="670560"/>
                    <a:pt x="1379220" y="668020"/>
                  </a:cubicBezTo>
                  <a:cubicBezTo>
                    <a:pt x="1365250" y="668020"/>
                    <a:pt x="1358900" y="665480"/>
                    <a:pt x="1351280" y="660400"/>
                  </a:cubicBezTo>
                  <a:cubicBezTo>
                    <a:pt x="1339850" y="652780"/>
                    <a:pt x="1327150" y="640080"/>
                    <a:pt x="1323340" y="626110"/>
                  </a:cubicBezTo>
                  <a:cubicBezTo>
                    <a:pt x="1319530" y="610870"/>
                    <a:pt x="1324610" y="582930"/>
                    <a:pt x="1332230" y="570230"/>
                  </a:cubicBezTo>
                  <a:cubicBezTo>
                    <a:pt x="1337310" y="561340"/>
                    <a:pt x="1342390" y="554990"/>
                    <a:pt x="1355090" y="552450"/>
                  </a:cubicBezTo>
                  <a:cubicBezTo>
                    <a:pt x="1394460" y="542290"/>
                    <a:pt x="1520190" y="586740"/>
                    <a:pt x="1615440" y="596900"/>
                  </a:cubicBezTo>
                  <a:cubicBezTo>
                    <a:pt x="1729740" y="609600"/>
                    <a:pt x="1934210" y="594360"/>
                    <a:pt x="1991360" y="614680"/>
                  </a:cubicBezTo>
                  <a:cubicBezTo>
                    <a:pt x="2011680" y="622300"/>
                    <a:pt x="2019300" y="629920"/>
                    <a:pt x="2026920" y="642620"/>
                  </a:cubicBezTo>
                  <a:cubicBezTo>
                    <a:pt x="2034540" y="654050"/>
                    <a:pt x="2037080" y="673100"/>
                    <a:pt x="2035810" y="685800"/>
                  </a:cubicBezTo>
                  <a:cubicBezTo>
                    <a:pt x="2034540" y="695960"/>
                    <a:pt x="2030730" y="706120"/>
                    <a:pt x="2023110" y="713740"/>
                  </a:cubicBezTo>
                  <a:cubicBezTo>
                    <a:pt x="2015490" y="722630"/>
                    <a:pt x="2007870" y="730250"/>
                    <a:pt x="1986280" y="736600"/>
                  </a:cubicBezTo>
                  <a:cubicBezTo>
                    <a:pt x="1885950" y="767080"/>
                    <a:pt x="1201420" y="783590"/>
                    <a:pt x="1113790" y="768350"/>
                  </a:cubicBezTo>
                  <a:cubicBezTo>
                    <a:pt x="1097280" y="765810"/>
                    <a:pt x="1094740" y="764540"/>
                    <a:pt x="1085850" y="758190"/>
                  </a:cubicBezTo>
                  <a:cubicBezTo>
                    <a:pt x="1075690" y="749300"/>
                    <a:pt x="1062990" y="735330"/>
                    <a:pt x="1060450" y="721360"/>
                  </a:cubicBezTo>
                  <a:cubicBezTo>
                    <a:pt x="1057910" y="704850"/>
                    <a:pt x="1064260" y="676910"/>
                    <a:pt x="1075690" y="664210"/>
                  </a:cubicBezTo>
                  <a:cubicBezTo>
                    <a:pt x="1084580" y="652780"/>
                    <a:pt x="1094740" y="646430"/>
                    <a:pt x="1115060" y="643890"/>
                  </a:cubicBezTo>
                  <a:cubicBezTo>
                    <a:pt x="1172210" y="637540"/>
                    <a:pt x="1348740" y="713740"/>
                    <a:pt x="1454150" y="735330"/>
                  </a:cubicBezTo>
                  <a:cubicBezTo>
                    <a:pt x="1544320" y="755650"/>
                    <a:pt x="1663700" y="751840"/>
                    <a:pt x="1709420" y="775970"/>
                  </a:cubicBezTo>
                  <a:cubicBezTo>
                    <a:pt x="1729740" y="786130"/>
                    <a:pt x="1741170" y="800100"/>
                    <a:pt x="1744980" y="814070"/>
                  </a:cubicBezTo>
                  <a:cubicBezTo>
                    <a:pt x="1748790" y="829310"/>
                    <a:pt x="1742440" y="854710"/>
                    <a:pt x="1733550" y="866140"/>
                  </a:cubicBezTo>
                  <a:cubicBezTo>
                    <a:pt x="1725930" y="877570"/>
                    <a:pt x="1718310" y="881380"/>
                    <a:pt x="1697990" y="886460"/>
                  </a:cubicBezTo>
                  <a:cubicBezTo>
                    <a:pt x="1625600" y="905510"/>
                    <a:pt x="1235710" y="913130"/>
                    <a:pt x="1165860" y="891540"/>
                  </a:cubicBezTo>
                  <a:cubicBezTo>
                    <a:pt x="1146810" y="885190"/>
                    <a:pt x="1140460" y="878840"/>
                    <a:pt x="1132840" y="868680"/>
                  </a:cubicBezTo>
                  <a:cubicBezTo>
                    <a:pt x="1126490" y="858520"/>
                    <a:pt x="1120140" y="843280"/>
                    <a:pt x="1123950" y="830580"/>
                  </a:cubicBezTo>
                  <a:cubicBezTo>
                    <a:pt x="1127760" y="814070"/>
                    <a:pt x="1141730" y="793750"/>
                    <a:pt x="1165860" y="782320"/>
                  </a:cubicBezTo>
                  <a:cubicBezTo>
                    <a:pt x="1219200" y="758190"/>
                    <a:pt x="1377950" y="786130"/>
                    <a:pt x="1475740" y="778510"/>
                  </a:cubicBezTo>
                  <a:cubicBezTo>
                    <a:pt x="1562100" y="770890"/>
                    <a:pt x="1656080" y="737870"/>
                    <a:pt x="1722120" y="741680"/>
                  </a:cubicBezTo>
                  <a:cubicBezTo>
                    <a:pt x="1766570" y="744220"/>
                    <a:pt x="1821180" y="751840"/>
                    <a:pt x="1833880" y="772160"/>
                  </a:cubicBezTo>
                  <a:cubicBezTo>
                    <a:pt x="1844040" y="788670"/>
                    <a:pt x="1833880" y="821690"/>
                    <a:pt x="1822450" y="838200"/>
                  </a:cubicBezTo>
                  <a:cubicBezTo>
                    <a:pt x="1811020" y="854710"/>
                    <a:pt x="1794510" y="862330"/>
                    <a:pt x="1765300" y="872490"/>
                  </a:cubicBezTo>
                  <a:cubicBezTo>
                    <a:pt x="1689100" y="901700"/>
                    <a:pt x="1421130" y="927100"/>
                    <a:pt x="1322070" y="952500"/>
                  </a:cubicBezTo>
                  <a:cubicBezTo>
                    <a:pt x="1270000" y="966470"/>
                    <a:pt x="1231900" y="988060"/>
                    <a:pt x="1206500" y="990600"/>
                  </a:cubicBezTo>
                  <a:cubicBezTo>
                    <a:pt x="1193800" y="991870"/>
                    <a:pt x="1186180" y="991870"/>
                    <a:pt x="1177290" y="988060"/>
                  </a:cubicBezTo>
                  <a:cubicBezTo>
                    <a:pt x="1165860" y="982980"/>
                    <a:pt x="1150620" y="969010"/>
                    <a:pt x="1144270" y="958850"/>
                  </a:cubicBezTo>
                  <a:cubicBezTo>
                    <a:pt x="1139190" y="949960"/>
                    <a:pt x="1136650" y="941070"/>
                    <a:pt x="1137920" y="930910"/>
                  </a:cubicBezTo>
                  <a:cubicBezTo>
                    <a:pt x="1137920" y="918210"/>
                    <a:pt x="1145540" y="899160"/>
                    <a:pt x="1153160" y="890270"/>
                  </a:cubicBezTo>
                  <a:cubicBezTo>
                    <a:pt x="1159510" y="881380"/>
                    <a:pt x="1163320" y="876300"/>
                    <a:pt x="1177290" y="872490"/>
                  </a:cubicBezTo>
                  <a:cubicBezTo>
                    <a:pt x="1224280" y="859790"/>
                    <a:pt x="1463040" y="876300"/>
                    <a:pt x="1516380" y="896620"/>
                  </a:cubicBezTo>
                  <a:cubicBezTo>
                    <a:pt x="1534160" y="902970"/>
                    <a:pt x="1543050" y="910590"/>
                    <a:pt x="1549400" y="922020"/>
                  </a:cubicBezTo>
                  <a:cubicBezTo>
                    <a:pt x="1557020" y="933450"/>
                    <a:pt x="1559560" y="949960"/>
                    <a:pt x="1558290" y="962660"/>
                  </a:cubicBezTo>
                  <a:cubicBezTo>
                    <a:pt x="1555750" y="976630"/>
                    <a:pt x="1546860" y="990600"/>
                    <a:pt x="1536700" y="999490"/>
                  </a:cubicBezTo>
                  <a:cubicBezTo>
                    <a:pt x="1526540" y="1008380"/>
                    <a:pt x="1506220" y="1018540"/>
                    <a:pt x="1497330" y="1012190"/>
                  </a:cubicBezTo>
                  <a:cubicBezTo>
                    <a:pt x="1482090" y="1002030"/>
                    <a:pt x="1478280" y="902970"/>
                    <a:pt x="1492250" y="894080"/>
                  </a:cubicBezTo>
                  <a:cubicBezTo>
                    <a:pt x="1499870" y="889000"/>
                    <a:pt x="1521460" y="901700"/>
                    <a:pt x="1531620" y="910590"/>
                  </a:cubicBezTo>
                  <a:cubicBezTo>
                    <a:pt x="1540510" y="919480"/>
                    <a:pt x="1549400" y="935990"/>
                    <a:pt x="1549400" y="949960"/>
                  </a:cubicBezTo>
                  <a:cubicBezTo>
                    <a:pt x="1549400" y="965200"/>
                    <a:pt x="1539240" y="990600"/>
                    <a:pt x="1527810" y="1000760"/>
                  </a:cubicBezTo>
                  <a:cubicBezTo>
                    <a:pt x="1517650" y="1009650"/>
                    <a:pt x="1493520" y="1019810"/>
                    <a:pt x="1487170" y="1014730"/>
                  </a:cubicBezTo>
                  <a:cubicBezTo>
                    <a:pt x="1477010" y="1004570"/>
                    <a:pt x="1489710" y="918210"/>
                    <a:pt x="1521460" y="894080"/>
                  </a:cubicBezTo>
                  <a:cubicBezTo>
                    <a:pt x="1564640" y="858520"/>
                    <a:pt x="1717040" y="872490"/>
                    <a:pt x="1769110" y="878840"/>
                  </a:cubicBezTo>
                  <a:cubicBezTo>
                    <a:pt x="1791970" y="881380"/>
                    <a:pt x="1807210" y="883920"/>
                    <a:pt x="1819910" y="894080"/>
                  </a:cubicBezTo>
                  <a:cubicBezTo>
                    <a:pt x="1832610" y="905510"/>
                    <a:pt x="1842770" y="929640"/>
                    <a:pt x="1842770" y="944880"/>
                  </a:cubicBezTo>
                  <a:cubicBezTo>
                    <a:pt x="1842770" y="958850"/>
                    <a:pt x="1832610" y="975360"/>
                    <a:pt x="1824990" y="984250"/>
                  </a:cubicBezTo>
                  <a:cubicBezTo>
                    <a:pt x="1818640" y="991870"/>
                    <a:pt x="1813560" y="993140"/>
                    <a:pt x="1800860" y="998220"/>
                  </a:cubicBezTo>
                  <a:cubicBezTo>
                    <a:pt x="1751330" y="1018540"/>
                    <a:pt x="1468120" y="1116330"/>
                    <a:pt x="1440180" y="1088390"/>
                  </a:cubicBezTo>
                  <a:cubicBezTo>
                    <a:pt x="1427480" y="1075690"/>
                    <a:pt x="1440180" y="1026160"/>
                    <a:pt x="1455420" y="1016000"/>
                  </a:cubicBezTo>
                  <a:cubicBezTo>
                    <a:pt x="1477010" y="1003300"/>
                    <a:pt x="1550670" y="1035050"/>
                    <a:pt x="1574800" y="1051560"/>
                  </a:cubicBezTo>
                  <a:cubicBezTo>
                    <a:pt x="1590040" y="1061720"/>
                    <a:pt x="1598930" y="1074420"/>
                    <a:pt x="1602740" y="1088390"/>
                  </a:cubicBezTo>
                  <a:cubicBezTo>
                    <a:pt x="1606550" y="1102360"/>
                    <a:pt x="1604010" y="1121410"/>
                    <a:pt x="1598930" y="1134110"/>
                  </a:cubicBezTo>
                  <a:cubicBezTo>
                    <a:pt x="1595120" y="1144270"/>
                    <a:pt x="1590040" y="1150620"/>
                    <a:pt x="1579880" y="1158240"/>
                  </a:cubicBezTo>
                  <a:cubicBezTo>
                    <a:pt x="1560830" y="1169670"/>
                    <a:pt x="1511300" y="1179830"/>
                    <a:pt x="1488440" y="1181100"/>
                  </a:cubicBezTo>
                  <a:cubicBezTo>
                    <a:pt x="1475740" y="1181100"/>
                    <a:pt x="1468120" y="1178560"/>
                    <a:pt x="1457960" y="1173480"/>
                  </a:cubicBezTo>
                  <a:cubicBezTo>
                    <a:pt x="1446530" y="1167130"/>
                    <a:pt x="1431290" y="1154430"/>
                    <a:pt x="1426210" y="1139190"/>
                  </a:cubicBezTo>
                  <a:cubicBezTo>
                    <a:pt x="1421130" y="1122680"/>
                    <a:pt x="1423670" y="1093470"/>
                    <a:pt x="1432560" y="1079500"/>
                  </a:cubicBezTo>
                  <a:cubicBezTo>
                    <a:pt x="1442720" y="1064260"/>
                    <a:pt x="1466850" y="1050290"/>
                    <a:pt x="1485900" y="1050290"/>
                  </a:cubicBezTo>
                  <a:cubicBezTo>
                    <a:pt x="1507490" y="1049020"/>
                    <a:pt x="1541780" y="1064260"/>
                    <a:pt x="1557020" y="1079500"/>
                  </a:cubicBezTo>
                  <a:cubicBezTo>
                    <a:pt x="1569720" y="1094740"/>
                    <a:pt x="1576070" y="1121410"/>
                    <a:pt x="1573530" y="1139190"/>
                  </a:cubicBezTo>
                  <a:cubicBezTo>
                    <a:pt x="1570990" y="1153160"/>
                    <a:pt x="1558290" y="1169670"/>
                    <a:pt x="1548130" y="1178560"/>
                  </a:cubicBezTo>
                  <a:cubicBezTo>
                    <a:pt x="1539240" y="1184910"/>
                    <a:pt x="1532890" y="1187450"/>
                    <a:pt x="1518920" y="1189990"/>
                  </a:cubicBezTo>
                  <a:cubicBezTo>
                    <a:pt x="1492250" y="1195070"/>
                    <a:pt x="1437640" y="1191260"/>
                    <a:pt x="1388110" y="1182370"/>
                  </a:cubicBezTo>
                  <a:cubicBezTo>
                    <a:pt x="1320800" y="1170940"/>
                    <a:pt x="1225550" y="1141730"/>
                    <a:pt x="1153160" y="1113790"/>
                  </a:cubicBezTo>
                  <a:cubicBezTo>
                    <a:pt x="1087120" y="1087120"/>
                    <a:pt x="996950" y="1055370"/>
                    <a:pt x="971550" y="1021080"/>
                  </a:cubicBezTo>
                  <a:cubicBezTo>
                    <a:pt x="957580" y="1002030"/>
                    <a:pt x="957580" y="975360"/>
                    <a:pt x="961390" y="960120"/>
                  </a:cubicBezTo>
                  <a:cubicBezTo>
                    <a:pt x="962660" y="948690"/>
                    <a:pt x="969010" y="941070"/>
                    <a:pt x="977900" y="933450"/>
                  </a:cubicBezTo>
                  <a:cubicBezTo>
                    <a:pt x="988060" y="924560"/>
                    <a:pt x="999490" y="916940"/>
                    <a:pt x="1021080" y="914400"/>
                  </a:cubicBezTo>
                  <a:cubicBezTo>
                    <a:pt x="1083310" y="906780"/>
                    <a:pt x="1329690" y="947420"/>
                    <a:pt x="1386840" y="972820"/>
                  </a:cubicBezTo>
                  <a:cubicBezTo>
                    <a:pt x="1407160" y="981710"/>
                    <a:pt x="1414780" y="990600"/>
                    <a:pt x="1422400" y="1002030"/>
                  </a:cubicBezTo>
                  <a:cubicBezTo>
                    <a:pt x="1430020" y="1014730"/>
                    <a:pt x="1433830" y="1033780"/>
                    <a:pt x="1430020" y="1049020"/>
                  </a:cubicBezTo>
                  <a:cubicBezTo>
                    <a:pt x="1427480" y="1062990"/>
                    <a:pt x="1417320" y="1079500"/>
                    <a:pt x="1405890" y="1088390"/>
                  </a:cubicBezTo>
                  <a:cubicBezTo>
                    <a:pt x="1394460" y="1097280"/>
                    <a:pt x="1385570" y="1101090"/>
                    <a:pt x="1361440" y="1101090"/>
                  </a:cubicBezTo>
                  <a:cubicBezTo>
                    <a:pt x="1261110" y="1102360"/>
                    <a:pt x="676910" y="933450"/>
                    <a:pt x="589280" y="881380"/>
                  </a:cubicBezTo>
                  <a:cubicBezTo>
                    <a:pt x="567690" y="868680"/>
                    <a:pt x="558800" y="859790"/>
                    <a:pt x="554990" y="845820"/>
                  </a:cubicBezTo>
                  <a:cubicBezTo>
                    <a:pt x="551180" y="831850"/>
                    <a:pt x="556260" y="808990"/>
                    <a:pt x="563880" y="797560"/>
                  </a:cubicBezTo>
                  <a:cubicBezTo>
                    <a:pt x="571500" y="787400"/>
                    <a:pt x="577850" y="783590"/>
                    <a:pt x="596900" y="778510"/>
                  </a:cubicBezTo>
                  <a:cubicBezTo>
                    <a:pt x="685800" y="754380"/>
                    <a:pt x="1319530" y="759460"/>
                    <a:pt x="1408430" y="787400"/>
                  </a:cubicBezTo>
                  <a:cubicBezTo>
                    <a:pt x="1428750" y="793750"/>
                    <a:pt x="1433830" y="800100"/>
                    <a:pt x="1441450" y="810260"/>
                  </a:cubicBezTo>
                  <a:cubicBezTo>
                    <a:pt x="1447800" y="820420"/>
                    <a:pt x="1451610" y="835660"/>
                    <a:pt x="1450340" y="848360"/>
                  </a:cubicBezTo>
                  <a:cubicBezTo>
                    <a:pt x="1449070" y="859790"/>
                    <a:pt x="1441450" y="875030"/>
                    <a:pt x="1432560" y="882650"/>
                  </a:cubicBezTo>
                  <a:cubicBezTo>
                    <a:pt x="1423670" y="890270"/>
                    <a:pt x="1417320" y="892810"/>
                    <a:pt x="1395730" y="896620"/>
                  </a:cubicBezTo>
                  <a:cubicBezTo>
                    <a:pt x="1289050" y="911860"/>
                    <a:pt x="508000" y="872490"/>
                    <a:pt x="394970" y="824230"/>
                  </a:cubicBezTo>
                  <a:cubicBezTo>
                    <a:pt x="368300" y="812800"/>
                    <a:pt x="358140" y="800100"/>
                    <a:pt x="351790" y="786130"/>
                  </a:cubicBezTo>
                  <a:cubicBezTo>
                    <a:pt x="347980" y="774700"/>
                    <a:pt x="350520" y="759460"/>
                    <a:pt x="356870" y="750570"/>
                  </a:cubicBezTo>
                  <a:cubicBezTo>
                    <a:pt x="363220" y="739140"/>
                    <a:pt x="373380" y="730250"/>
                    <a:pt x="396240" y="723900"/>
                  </a:cubicBezTo>
                  <a:cubicBezTo>
                    <a:pt x="488950" y="693420"/>
                    <a:pt x="1085850" y="701040"/>
                    <a:pt x="1176020" y="717550"/>
                  </a:cubicBezTo>
                  <a:cubicBezTo>
                    <a:pt x="1195070" y="720090"/>
                    <a:pt x="1201420" y="722630"/>
                    <a:pt x="1210310" y="730250"/>
                  </a:cubicBezTo>
                  <a:cubicBezTo>
                    <a:pt x="1219200" y="737870"/>
                    <a:pt x="1225550" y="751840"/>
                    <a:pt x="1226820" y="763270"/>
                  </a:cubicBezTo>
                  <a:cubicBezTo>
                    <a:pt x="1228090" y="774700"/>
                    <a:pt x="1225550" y="788670"/>
                    <a:pt x="1217930" y="798830"/>
                  </a:cubicBezTo>
                  <a:cubicBezTo>
                    <a:pt x="1211580" y="807720"/>
                    <a:pt x="1203960" y="815340"/>
                    <a:pt x="1188720" y="819150"/>
                  </a:cubicBezTo>
                  <a:cubicBezTo>
                    <a:pt x="1149350" y="828040"/>
                    <a:pt x="1056640" y="796290"/>
                    <a:pt x="965200" y="786130"/>
                  </a:cubicBezTo>
                  <a:cubicBezTo>
                    <a:pt x="820420" y="769620"/>
                    <a:pt x="480060" y="774700"/>
                    <a:pt x="398780" y="741680"/>
                  </a:cubicBezTo>
                  <a:cubicBezTo>
                    <a:pt x="373380" y="730250"/>
                    <a:pt x="359410" y="717550"/>
                    <a:pt x="355600" y="703580"/>
                  </a:cubicBezTo>
                  <a:cubicBezTo>
                    <a:pt x="350520" y="689610"/>
                    <a:pt x="354330" y="669290"/>
                    <a:pt x="365760" y="656590"/>
                  </a:cubicBezTo>
                  <a:cubicBezTo>
                    <a:pt x="384810" y="635000"/>
                    <a:pt x="434340" y="628650"/>
                    <a:pt x="488950" y="615950"/>
                  </a:cubicBezTo>
                  <a:cubicBezTo>
                    <a:pt x="595630" y="590550"/>
                    <a:pt x="807720" y="561340"/>
                    <a:pt x="965200" y="542290"/>
                  </a:cubicBezTo>
                  <a:cubicBezTo>
                    <a:pt x="1117600" y="524510"/>
                    <a:pt x="1360170" y="483870"/>
                    <a:pt x="1417320" y="504190"/>
                  </a:cubicBezTo>
                  <a:cubicBezTo>
                    <a:pt x="1433830" y="510540"/>
                    <a:pt x="1438910" y="519430"/>
                    <a:pt x="1442720" y="529590"/>
                  </a:cubicBezTo>
                  <a:cubicBezTo>
                    <a:pt x="1447800" y="539750"/>
                    <a:pt x="1450340" y="553720"/>
                    <a:pt x="1445260" y="565150"/>
                  </a:cubicBezTo>
                  <a:cubicBezTo>
                    <a:pt x="1440180" y="579120"/>
                    <a:pt x="1423670" y="593090"/>
                    <a:pt x="1400810" y="600710"/>
                  </a:cubicBezTo>
                  <a:cubicBezTo>
                    <a:pt x="1352550" y="617220"/>
                    <a:pt x="1258570" y="591820"/>
                    <a:pt x="1143000" y="591820"/>
                  </a:cubicBezTo>
                  <a:cubicBezTo>
                    <a:pt x="905510" y="593090"/>
                    <a:pt x="177800" y="660400"/>
                    <a:pt x="57150" y="633730"/>
                  </a:cubicBezTo>
                  <a:cubicBezTo>
                    <a:pt x="30480" y="627380"/>
                    <a:pt x="19050" y="623570"/>
                    <a:pt x="11430" y="609600"/>
                  </a:cubicBezTo>
                  <a:cubicBezTo>
                    <a:pt x="2540" y="595630"/>
                    <a:pt x="2540" y="562610"/>
                    <a:pt x="11430" y="547370"/>
                  </a:cubicBezTo>
                  <a:cubicBezTo>
                    <a:pt x="19050" y="534670"/>
                    <a:pt x="31750" y="528320"/>
                    <a:pt x="55880" y="524510"/>
                  </a:cubicBezTo>
                  <a:cubicBezTo>
                    <a:pt x="138430" y="509270"/>
                    <a:pt x="416560" y="576580"/>
                    <a:pt x="618490" y="598170"/>
                  </a:cubicBezTo>
                  <a:cubicBezTo>
                    <a:pt x="854710" y="622300"/>
                    <a:pt x="1299210" y="607060"/>
                    <a:pt x="1388110" y="655320"/>
                  </a:cubicBezTo>
                  <a:cubicBezTo>
                    <a:pt x="1412240" y="668020"/>
                    <a:pt x="1421130" y="685800"/>
                    <a:pt x="1422400" y="701040"/>
                  </a:cubicBezTo>
                  <a:cubicBezTo>
                    <a:pt x="1424940" y="712470"/>
                    <a:pt x="1418590" y="726440"/>
                    <a:pt x="1412240" y="735330"/>
                  </a:cubicBezTo>
                  <a:cubicBezTo>
                    <a:pt x="1404620" y="744220"/>
                    <a:pt x="1397000" y="749300"/>
                    <a:pt x="1380490" y="754380"/>
                  </a:cubicBezTo>
                  <a:cubicBezTo>
                    <a:pt x="1341120" y="767080"/>
                    <a:pt x="1245870" y="770890"/>
                    <a:pt x="1155700" y="777240"/>
                  </a:cubicBezTo>
                  <a:cubicBezTo>
                    <a:pt x="1019810" y="787400"/>
                    <a:pt x="713740" y="810260"/>
                    <a:pt x="642620" y="800100"/>
                  </a:cubicBezTo>
                  <a:cubicBezTo>
                    <a:pt x="624840" y="796290"/>
                    <a:pt x="617220" y="795020"/>
                    <a:pt x="608330" y="787400"/>
                  </a:cubicBezTo>
                  <a:cubicBezTo>
                    <a:pt x="599440" y="779780"/>
                    <a:pt x="591820" y="767080"/>
                    <a:pt x="590550" y="755650"/>
                  </a:cubicBezTo>
                  <a:cubicBezTo>
                    <a:pt x="589280" y="744220"/>
                    <a:pt x="591820" y="728980"/>
                    <a:pt x="598170" y="718820"/>
                  </a:cubicBezTo>
                  <a:cubicBezTo>
                    <a:pt x="604520" y="709930"/>
                    <a:pt x="612140" y="702310"/>
                    <a:pt x="628650" y="697230"/>
                  </a:cubicBezTo>
                  <a:cubicBezTo>
                    <a:pt x="679450" y="680720"/>
                    <a:pt x="843280" y="704850"/>
                    <a:pt x="963930" y="697230"/>
                  </a:cubicBezTo>
                  <a:cubicBezTo>
                    <a:pt x="1109980" y="687070"/>
                    <a:pt x="1371600" y="627380"/>
                    <a:pt x="1440180" y="631190"/>
                  </a:cubicBezTo>
                  <a:cubicBezTo>
                    <a:pt x="1459230" y="632460"/>
                    <a:pt x="1466850" y="633730"/>
                    <a:pt x="1475740" y="640080"/>
                  </a:cubicBezTo>
                  <a:cubicBezTo>
                    <a:pt x="1485900" y="646430"/>
                    <a:pt x="1494790" y="659130"/>
                    <a:pt x="1497330" y="670560"/>
                  </a:cubicBezTo>
                  <a:cubicBezTo>
                    <a:pt x="1499870" y="681990"/>
                    <a:pt x="1498600" y="697230"/>
                    <a:pt x="1492250" y="707390"/>
                  </a:cubicBezTo>
                  <a:cubicBezTo>
                    <a:pt x="1485900" y="720090"/>
                    <a:pt x="1470660" y="731520"/>
                    <a:pt x="1452880" y="735330"/>
                  </a:cubicBezTo>
                  <a:cubicBezTo>
                    <a:pt x="1418590" y="742950"/>
                    <a:pt x="1370330" y="712470"/>
                    <a:pt x="1300480" y="706120"/>
                  </a:cubicBezTo>
                  <a:cubicBezTo>
                    <a:pt x="1151890" y="690880"/>
                    <a:pt x="678180" y="712470"/>
                    <a:pt x="595630" y="698500"/>
                  </a:cubicBezTo>
                  <a:cubicBezTo>
                    <a:pt x="577850" y="695960"/>
                    <a:pt x="571500" y="694690"/>
                    <a:pt x="562610" y="688340"/>
                  </a:cubicBezTo>
                  <a:cubicBezTo>
                    <a:pt x="554990" y="681990"/>
                    <a:pt x="546100" y="670560"/>
                    <a:pt x="543560" y="659130"/>
                  </a:cubicBezTo>
                  <a:cubicBezTo>
                    <a:pt x="541020" y="646430"/>
                    <a:pt x="546100" y="622300"/>
                    <a:pt x="554990" y="610870"/>
                  </a:cubicBezTo>
                  <a:cubicBezTo>
                    <a:pt x="561340" y="600710"/>
                    <a:pt x="574040" y="595630"/>
                    <a:pt x="584200" y="593090"/>
                  </a:cubicBezTo>
                  <a:cubicBezTo>
                    <a:pt x="594360" y="590550"/>
                    <a:pt x="608330" y="590550"/>
                    <a:pt x="618490" y="596900"/>
                  </a:cubicBezTo>
                  <a:cubicBezTo>
                    <a:pt x="629920" y="603250"/>
                    <a:pt x="645160" y="623570"/>
                    <a:pt x="648970" y="636270"/>
                  </a:cubicBezTo>
                  <a:cubicBezTo>
                    <a:pt x="651510" y="647700"/>
                    <a:pt x="648970" y="660400"/>
                    <a:pt x="642620" y="670560"/>
                  </a:cubicBezTo>
                  <a:cubicBezTo>
                    <a:pt x="635000" y="681990"/>
                    <a:pt x="614680" y="695960"/>
                    <a:pt x="600710" y="698500"/>
                  </a:cubicBezTo>
                  <a:cubicBezTo>
                    <a:pt x="590550" y="701040"/>
                    <a:pt x="576580" y="698500"/>
                    <a:pt x="567690" y="690880"/>
                  </a:cubicBezTo>
                  <a:cubicBezTo>
                    <a:pt x="556260" y="683260"/>
                    <a:pt x="543560" y="661670"/>
                    <a:pt x="542290" y="647700"/>
                  </a:cubicBezTo>
                  <a:cubicBezTo>
                    <a:pt x="539750" y="636270"/>
                    <a:pt x="543560" y="623570"/>
                    <a:pt x="551180" y="614680"/>
                  </a:cubicBezTo>
                  <a:cubicBezTo>
                    <a:pt x="560070" y="604520"/>
                    <a:pt x="570230" y="598170"/>
                    <a:pt x="595630" y="591820"/>
                  </a:cubicBezTo>
                  <a:cubicBezTo>
                    <a:pt x="689610" y="568960"/>
                    <a:pt x="1162050" y="580390"/>
                    <a:pt x="1311910" y="598170"/>
                  </a:cubicBezTo>
                  <a:cubicBezTo>
                    <a:pt x="1383030" y="607060"/>
                    <a:pt x="1435100" y="619760"/>
                    <a:pt x="1464310" y="635000"/>
                  </a:cubicBezTo>
                  <a:cubicBezTo>
                    <a:pt x="1479550" y="641350"/>
                    <a:pt x="1487170" y="648970"/>
                    <a:pt x="1492250" y="659130"/>
                  </a:cubicBezTo>
                  <a:cubicBezTo>
                    <a:pt x="1498600" y="669290"/>
                    <a:pt x="1499870" y="684530"/>
                    <a:pt x="1497330" y="695960"/>
                  </a:cubicBezTo>
                  <a:cubicBezTo>
                    <a:pt x="1494790" y="707390"/>
                    <a:pt x="1485900" y="718820"/>
                    <a:pt x="1475740" y="726440"/>
                  </a:cubicBezTo>
                  <a:cubicBezTo>
                    <a:pt x="1464310" y="735330"/>
                    <a:pt x="1455420" y="737870"/>
                    <a:pt x="1432560" y="744220"/>
                  </a:cubicBezTo>
                  <a:cubicBezTo>
                    <a:pt x="1360170" y="763270"/>
                    <a:pt x="1107440" y="791210"/>
                    <a:pt x="963930" y="800100"/>
                  </a:cubicBezTo>
                  <a:cubicBezTo>
                    <a:pt x="844550" y="806450"/>
                    <a:pt x="685800" y="822960"/>
                    <a:pt x="631190" y="798830"/>
                  </a:cubicBezTo>
                  <a:cubicBezTo>
                    <a:pt x="607060" y="788670"/>
                    <a:pt x="594360" y="769620"/>
                    <a:pt x="590550" y="755650"/>
                  </a:cubicBezTo>
                  <a:cubicBezTo>
                    <a:pt x="588010" y="742950"/>
                    <a:pt x="591820" y="728980"/>
                    <a:pt x="598170" y="718820"/>
                  </a:cubicBezTo>
                  <a:cubicBezTo>
                    <a:pt x="604520" y="709930"/>
                    <a:pt x="612140" y="703580"/>
                    <a:pt x="628650" y="697230"/>
                  </a:cubicBezTo>
                  <a:cubicBezTo>
                    <a:pt x="678180" y="680720"/>
                    <a:pt x="836930" y="695960"/>
                    <a:pt x="952500" y="689610"/>
                  </a:cubicBezTo>
                  <a:cubicBezTo>
                    <a:pt x="1087120" y="681990"/>
                    <a:pt x="1325880" y="627380"/>
                    <a:pt x="1388110" y="655320"/>
                  </a:cubicBezTo>
                  <a:cubicBezTo>
                    <a:pt x="1410970" y="665480"/>
                    <a:pt x="1421130" y="685800"/>
                    <a:pt x="1422400" y="701040"/>
                  </a:cubicBezTo>
                  <a:cubicBezTo>
                    <a:pt x="1424940" y="712470"/>
                    <a:pt x="1418590" y="726440"/>
                    <a:pt x="1412240" y="735330"/>
                  </a:cubicBezTo>
                  <a:cubicBezTo>
                    <a:pt x="1404620" y="744220"/>
                    <a:pt x="1399540" y="749300"/>
                    <a:pt x="1380490" y="754380"/>
                  </a:cubicBezTo>
                  <a:cubicBezTo>
                    <a:pt x="1295400" y="773430"/>
                    <a:pt x="843280" y="722630"/>
                    <a:pt x="607060" y="699770"/>
                  </a:cubicBezTo>
                  <a:cubicBezTo>
                    <a:pt x="403860" y="680720"/>
                    <a:pt x="121920" y="673100"/>
                    <a:pt x="43180" y="632460"/>
                  </a:cubicBezTo>
                  <a:cubicBezTo>
                    <a:pt x="17780" y="618490"/>
                    <a:pt x="3810" y="601980"/>
                    <a:pt x="2540" y="585470"/>
                  </a:cubicBezTo>
                  <a:cubicBezTo>
                    <a:pt x="0" y="568960"/>
                    <a:pt x="6350" y="546100"/>
                    <a:pt x="30480" y="530860"/>
                  </a:cubicBezTo>
                  <a:cubicBezTo>
                    <a:pt x="134620" y="464820"/>
                    <a:pt x="896620" y="492760"/>
                    <a:pt x="1143000" y="494030"/>
                  </a:cubicBezTo>
                  <a:cubicBezTo>
                    <a:pt x="1264920" y="494030"/>
                    <a:pt x="1374140" y="478790"/>
                    <a:pt x="1417320" y="504190"/>
                  </a:cubicBezTo>
                  <a:cubicBezTo>
                    <a:pt x="1437640" y="515620"/>
                    <a:pt x="1446530" y="538480"/>
                    <a:pt x="1447800" y="552450"/>
                  </a:cubicBezTo>
                  <a:cubicBezTo>
                    <a:pt x="1449070" y="565150"/>
                    <a:pt x="1441450" y="577850"/>
                    <a:pt x="1433830" y="585470"/>
                  </a:cubicBezTo>
                  <a:cubicBezTo>
                    <a:pt x="1426210" y="593090"/>
                    <a:pt x="1418590" y="595630"/>
                    <a:pt x="1400810" y="600710"/>
                  </a:cubicBezTo>
                  <a:cubicBezTo>
                    <a:pt x="1341120" y="617220"/>
                    <a:pt x="1131570" y="621030"/>
                    <a:pt x="981710" y="640080"/>
                  </a:cubicBezTo>
                  <a:cubicBezTo>
                    <a:pt x="802640" y="664210"/>
                    <a:pt x="478790" y="758190"/>
                    <a:pt x="398780" y="741680"/>
                  </a:cubicBezTo>
                  <a:cubicBezTo>
                    <a:pt x="377190" y="736600"/>
                    <a:pt x="365760" y="727710"/>
                    <a:pt x="359410" y="715010"/>
                  </a:cubicBezTo>
                  <a:cubicBezTo>
                    <a:pt x="353060" y="699770"/>
                    <a:pt x="356870" y="669290"/>
                    <a:pt x="365760" y="656590"/>
                  </a:cubicBezTo>
                  <a:cubicBezTo>
                    <a:pt x="374650" y="645160"/>
                    <a:pt x="386080" y="642620"/>
                    <a:pt x="410210" y="638810"/>
                  </a:cubicBezTo>
                  <a:cubicBezTo>
                    <a:pt x="510540" y="624840"/>
                    <a:pt x="1094740" y="670560"/>
                    <a:pt x="1188720" y="718820"/>
                  </a:cubicBezTo>
                  <a:cubicBezTo>
                    <a:pt x="1214120" y="731520"/>
                    <a:pt x="1223010" y="748030"/>
                    <a:pt x="1226820" y="763270"/>
                  </a:cubicBezTo>
                  <a:cubicBezTo>
                    <a:pt x="1230630" y="774700"/>
                    <a:pt x="1225550" y="788670"/>
                    <a:pt x="1217930" y="798830"/>
                  </a:cubicBezTo>
                  <a:cubicBezTo>
                    <a:pt x="1211580" y="807720"/>
                    <a:pt x="1206500" y="814070"/>
                    <a:pt x="1188720" y="819150"/>
                  </a:cubicBezTo>
                  <a:cubicBezTo>
                    <a:pt x="1102360" y="845820"/>
                    <a:pt x="492760" y="861060"/>
                    <a:pt x="394970" y="824230"/>
                  </a:cubicBezTo>
                  <a:cubicBezTo>
                    <a:pt x="368300" y="814070"/>
                    <a:pt x="356870" y="801370"/>
                    <a:pt x="351790" y="786130"/>
                  </a:cubicBezTo>
                  <a:cubicBezTo>
                    <a:pt x="347980" y="772160"/>
                    <a:pt x="355600" y="750570"/>
                    <a:pt x="363220" y="740410"/>
                  </a:cubicBezTo>
                  <a:cubicBezTo>
                    <a:pt x="370840" y="730250"/>
                    <a:pt x="377190" y="727710"/>
                    <a:pt x="396240" y="723900"/>
                  </a:cubicBezTo>
                  <a:cubicBezTo>
                    <a:pt x="496570" y="702310"/>
                    <a:pt x="1308100" y="751840"/>
                    <a:pt x="1408430" y="787400"/>
                  </a:cubicBezTo>
                  <a:cubicBezTo>
                    <a:pt x="1428750" y="795020"/>
                    <a:pt x="1433830" y="800100"/>
                    <a:pt x="1441450" y="810260"/>
                  </a:cubicBezTo>
                  <a:cubicBezTo>
                    <a:pt x="1447800" y="820420"/>
                    <a:pt x="1451610" y="835660"/>
                    <a:pt x="1450340" y="848360"/>
                  </a:cubicBezTo>
                  <a:cubicBezTo>
                    <a:pt x="1449070" y="859790"/>
                    <a:pt x="1441450" y="875030"/>
                    <a:pt x="1432560" y="882650"/>
                  </a:cubicBezTo>
                  <a:cubicBezTo>
                    <a:pt x="1423670" y="890270"/>
                    <a:pt x="1416050" y="892810"/>
                    <a:pt x="1395730" y="896620"/>
                  </a:cubicBezTo>
                  <a:cubicBezTo>
                    <a:pt x="1305560" y="911860"/>
                    <a:pt x="764540" y="890270"/>
                    <a:pt x="652780" y="885190"/>
                  </a:cubicBezTo>
                  <a:cubicBezTo>
                    <a:pt x="619760" y="883920"/>
                    <a:pt x="605790" y="889000"/>
                    <a:pt x="589280" y="881380"/>
                  </a:cubicBezTo>
                  <a:cubicBezTo>
                    <a:pt x="574040" y="873760"/>
                    <a:pt x="558800" y="859790"/>
                    <a:pt x="554990" y="845820"/>
                  </a:cubicBezTo>
                  <a:cubicBezTo>
                    <a:pt x="551180" y="831850"/>
                    <a:pt x="554990" y="808990"/>
                    <a:pt x="563880" y="797560"/>
                  </a:cubicBezTo>
                  <a:cubicBezTo>
                    <a:pt x="572770" y="786130"/>
                    <a:pt x="584200" y="779780"/>
                    <a:pt x="609600" y="778510"/>
                  </a:cubicBezTo>
                  <a:cubicBezTo>
                    <a:pt x="708660" y="769620"/>
                    <a:pt x="1305560" y="938530"/>
                    <a:pt x="1386840" y="972820"/>
                  </a:cubicBezTo>
                  <a:cubicBezTo>
                    <a:pt x="1402080" y="980440"/>
                    <a:pt x="1405890" y="981710"/>
                    <a:pt x="1413510" y="990600"/>
                  </a:cubicBezTo>
                  <a:cubicBezTo>
                    <a:pt x="1422400" y="999490"/>
                    <a:pt x="1431290" y="1018540"/>
                    <a:pt x="1431290" y="1032510"/>
                  </a:cubicBezTo>
                  <a:cubicBezTo>
                    <a:pt x="1432560" y="1047750"/>
                    <a:pt x="1426210" y="1065530"/>
                    <a:pt x="1417320" y="1076960"/>
                  </a:cubicBezTo>
                  <a:cubicBezTo>
                    <a:pt x="1408430" y="1088390"/>
                    <a:pt x="1397000" y="1096010"/>
                    <a:pt x="1376680" y="1101090"/>
                  </a:cubicBezTo>
                  <a:cubicBezTo>
                    <a:pt x="1324610" y="1111250"/>
                    <a:pt x="1154430" y="1073150"/>
                    <a:pt x="1085850" y="1060450"/>
                  </a:cubicBezTo>
                  <a:cubicBezTo>
                    <a:pt x="1046480" y="1054100"/>
                    <a:pt x="1016000" y="1050290"/>
                    <a:pt x="995680" y="1041400"/>
                  </a:cubicBezTo>
                  <a:cubicBezTo>
                    <a:pt x="984250" y="1035050"/>
                    <a:pt x="976630" y="1031240"/>
                    <a:pt x="971550" y="1021080"/>
                  </a:cubicBezTo>
                  <a:cubicBezTo>
                    <a:pt x="962660" y="1007110"/>
                    <a:pt x="957580" y="975360"/>
                    <a:pt x="961390" y="960120"/>
                  </a:cubicBezTo>
                  <a:cubicBezTo>
                    <a:pt x="962660" y="948690"/>
                    <a:pt x="969010" y="941070"/>
                    <a:pt x="977900" y="933450"/>
                  </a:cubicBezTo>
                  <a:cubicBezTo>
                    <a:pt x="988060" y="924560"/>
                    <a:pt x="1000760" y="914400"/>
                    <a:pt x="1021080" y="914400"/>
                  </a:cubicBezTo>
                  <a:cubicBezTo>
                    <a:pt x="1066800" y="914400"/>
                    <a:pt x="1182370" y="985520"/>
                    <a:pt x="1252220" y="1009650"/>
                  </a:cubicBezTo>
                  <a:cubicBezTo>
                    <a:pt x="1309370" y="1029970"/>
                    <a:pt x="1360170" y="1043940"/>
                    <a:pt x="1409700" y="1052830"/>
                  </a:cubicBezTo>
                  <a:cubicBezTo>
                    <a:pt x="1452880" y="1060450"/>
                    <a:pt x="1502410" y="1051560"/>
                    <a:pt x="1530350" y="1062990"/>
                  </a:cubicBezTo>
                  <a:cubicBezTo>
                    <a:pt x="1546860" y="1069340"/>
                    <a:pt x="1558290" y="1082040"/>
                    <a:pt x="1565910" y="1092200"/>
                  </a:cubicBezTo>
                  <a:cubicBezTo>
                    <a:pt x="1572260" y="1102360"/>
                    <a:pt x="1574800" y="1111250"/>
                    <a:pt x="1574800" y="1122680"/>
                  </a:cubicBezTo>
                  <a:cubicBezTo>
                    <a:pt x="1574800" y="1136650"/>
                    <a:pt x="1568450" y="1155700"/>
                    <a:pt x="1559560" y="1167130"/>
                  </a:cubicBezTo>
                  <a:cubicBezTo>
                    <a:pt x="1550670" y="1178560"/>
                    <a:pt x="1535430" y="1188720"/>
                    <a:pt x="1518920" y="1189990"/>
                  </a:cubicBezTo>
                  <a:cubicBezTo>
                    <a:pt x="1496060" y="1191260"/>
                    <a:pt x="1449070" y="1168400"/>
                    <a:pt x="1433830" y="1153160"/>
                  </a:cubicBezTo>
                  <a:cubicBezTo>
                    <a:pt x="1426210" y="1144270"/>
                    <a:pt x="1423670" y="1135380"/>
                    <a:pt x="1422400" y="1123950"/>
                  </a:cubicBezTo>
                  <a:cubicBezTo>
                    <a:pt x="1421130" y="1111250"/>
                    <a:pt x="1423670" y="1090930"/>
                    <a:pt x="1432560" y="1079500"/>
                  </a:cubicBezTo>
                  <a:cubicBezTo>
                    <a:pt x="1442720" y="1065530"/>
                    <a:pt x="1464310" y="1052830"/>
                    <a:pt x="1484630" y="1047750"/>
                  </a:cubicBezTo>
                  <a:cubicBezTo>
                    <a:pt x="1507490" y="1040130"/>
                    <a:pt x="1543050" y="1040130"/>
                    <a:pt x="1560830" y="1045210"/>
                  </a:cubicBezTo>
                  <a:cubicBezTo>
                    <a:pt x="1572260" y="1047750"/>
                    <a:pt x="1579880" y="1054100"/>
                    <a:pt x="1587500" y="1061720"/>
                  </a:cubicBezTo>
                  <a:cubicBezTo>
                    <a:pt x="1593850" y="1069340"/>
                    <a:pt x="1600200" y="1078230"/>
                    <a:pt x="1602740" y="1088390"/>
                  </a:cubicBezTo>
                  <a:cubicBezTo>
                    <a:pt x="1605280" y="1101090"/>
                    <a:pt x="1604010" y="1121410"/>
                    <a:pt x="1598930" y="1134110"/>
                  </a:cubicBezTo>
                  <a:cubicBezTo>
                    <a:pt x="1595120" y="1144270"/>
                    <a:pt x="1588770" y="1151890"/>
                    <a:pt x="1579880" y="1158240"/>
                  </a:cubicBezTo>
                  <a:cubicBezTo>
                    <a:pt x="1568450" y="1164590"/>
                    <a:pt x="1554480" y="1170940"/>
                    <a:pt x="1535430" y="1170940"/>
                  </a:cubicBezTo>
                  <a:cubicBezTo>
                    <a:pt x="1502410" y="1169670"/>
                    <a:pt x="1427480" y="1150620"/>
                    <a:pt x="1397000" y="1123950"/>
                  </a:cubicBezTo>
                  <a:cubicBezTo>
                    <a:pt x="1371600" y="1102360"/>
                    <a:pt x="1348740" y="1064260"/>
                    <a:pt x="1352550" y="1038860"/>
                  </a:cubicBezTo>
                  <a:cubicBezTo>
                    <a:pt x="1357630" y="1012190"/>
                    <a:pt x="1405890" y="984250"/>
                    <a:pt x="1431290" y="967740"/>
                  </a:cubicBezTo>
                  <a:cubicBezTo>
                    <a:pt x="1451610" y="956310"/>
                    <a:pt x="1464310" y="953770"/>
                    <a:pt x="1492250" y="946150"/>
                  </a:cubicBezTo>
                  <a:cubicBezTo>
                    <a:pt x="1551940" y="928370"/>
                    <a:pt x="1727200" y="880110"/>
                    <a:pt x="1779270" y="881380"/>
                  </a:cubicBezTo>
                  <a:cubicBezTo>
                    <a:pt x="1798320" y="882650"/>
                    <a:pt x="1809750" y="885190"/>
                    <a:pt x="1819910" y="894080"/>
                  </a:cubicBezTo>
                  <a:cubicBezTo>
                    <a:pt x="1831340" y="905510"/>
                    <a:pt x="1842770" y="928370"/>
                    <a:pt x="1842770" y="944880"/>
                  </a:cubicBezTo>
                  <a:cubicBezTo>
                    <a:pt x="1841500" y="961390"/>
                    <a:pt x="1832610" y="980440"/>
                    <a:pt x="1813560" y="993140"/>
                  </a:cubicBezTo>
                  <a:cubicBezTo>
                    <a:pt x="1775460" y="1017270"/>
                    <a:pt x="1640840" y="1013460"/>
                    <a:pt x="1587500" y="1016000"/>
                  </a:cubicBezTo>
                  <a:cubicBezTo>
                    <a:pt x="1558290" y="1017270"/>
                    <a:pt x="1535430" y="1027430"/>
                    <a:pt x="1520190" y="1014730"/>
                  </a:cubicBezTo>
                  <a:cubicBezTo>
                    <a:pt x="1498600" y="998220"/>
                    <a:pt x="1480820" y="901700"/>
                    <a:pt x="1492250" y="894080"/>
                  </a:cubicBezTo>
                  <a:cubicBezTo>
                    <a:pt x="1498600" y="889000"/>
                    <a:pt x="1531620" y="909320"/>
                    <a:pt x="1540510" y="922020"/>
                  </a:cubicBezTo>
                  <a:cubicBezTo>
                    <a:pt x="1548130" y="933450"/>
                    <a:pt x="1550670" y="951230"/>
                    <a:pt x="1549400" y="963930"/>
                  </a:cubicBezTo>
                  <a:cubicBezTo>
                    <a:pt x="1546860" y="976630"/>
                    <a:pt x="1537970" y="991870"/>
                    <a:pt x="1527810" y="1000760"/>
                  </a:cubicBezTo>
                  <a:cubicBezTo>
                    <a:pt x="1517650" y="1009650"/>
                    <a:pt x="1494790" y="1019810"/>
                    <a:pt x="1487170" y="1014730"/>
                  </a:cubicBezTo>
                  <a:cubicBezTo>
                    <a:pt x="1474470" y="1004570"/>
                    <a:pt x="1490980" y="902970"/>
                    <a:pt x="1502410" y="894080"/>
                  </a:cubicBezTo>
                  <a:cubicBezTo>
                    <a:pt x="1506220" y="891540"/>
                    <a:pt x="1511300" y="894080"/>
                    <a:pt x="1516380" y="896620"/>
                  </a:cubicBezTo>
                  <a:cubicBezTo>
                    <a:pt x="1525270" y="900430"/>
                    <a:pt x="1543050" y="910590"/>
                    <a:pt x="1549400" y="922020"/>
                  </a:cubicBezTo>
                  <a:cubicBezTo>
                    <a:pt x="1557020" y="933450"/>
                    <a:pt x="1559560" y="949960"/>
                    <a:pt x="1558290" y="962660"/>
                  </a:cubicBezTo>
                  <a:cubicBezTo>
                    <a:pt x="1555750" y="975360"/>
                    <a:pt x="1546860" y="990600"/>
                    <a:pt x="1536700" y="999490"/>
                  </a:cubicBezTo>
                  <a:cubicBezTo>
                    <a:pt x="1526540" y="1008380"/>
                    <a:pt x="1515110" y="1009650"/>
                    <a:pt x="1497330" y="1012190"/>
                  </a:cubicBezTo>
                  <a:cubicBezTo>
                    <a:pt x="1457960" y="1018540"/>
                    <a:pt x="1366520" y="1013460"/>
                    <a:pt x="1309370" y="1008380"/>
                  </a:cubicBezTo>
                  <a:cubicBezTo>
                    <a:pt x="1261110" y="1004570"/>
                    <a:pt x="1205230" y="1000760"/>
                    <a:pt x="1177290" y="988060"/>
                  </a:cubicBezTo>
                  <a:cubicBezTo>
                    <a:pt x="1160780" y="980440"/>
                    <a:pt x="1150620" y="971550"/>
                    <a:pt x="1144270" y="958850"/>
                  </a:cubicBezTo>
                  <a:cubicBezTo>
                    <a:pt x="1137920" y="943610"/>
                    <a:pt x="1135380" y="918210"/>
                    <a:pt x="1144270" y="901700"/>
                  </a:cubicBezTo>
                  <a:cubicBezTo>
                    <a:pt x="1154430" y="882650"/>
                    <a:pt x="1177290" y="872490"/>
                    <a:pt x="1212850" y="858520"/>
                  </a:cubicBezTo>
                  <a:cubicBezTo>
                    <a:pt x="1306830" y="821690"/>
                    <a:pt x="1719580" y="716280"/>
                    <a:pt x="1760220" y="759460"/>
                  </a:cubicBezTo>
                  <a:cubicBezTo>
                    <a:pt x="1778000" y="777240"/>
                    <a:pt x="1762760" y="831850"/>
                    <a:pt x="1736090" y="855980"/>
                  </a:cubicBezTo>
                  <a:cubicBezTo>
                    <a:pt x="1686560" y="899160"/>
                    <a:pt x="1494790" y="892810"/>
                    <a:pt x="1391920" y="897890"/>
                  </a:cubicBezTo>
                  <a:cubicBezTo>
                    <a:pt x="1309370" y="901700"/>
                    <a:pt x="1206500" y="904240"/>
                    <a:pt x="1165860" y="891540"/>
                  </a:cubicBezTo>
                  <a:cubicBezTo>
                    <a:pt x="1149350" y="885190"/>
                    <a:pt x="1140460" y="880110"/>
                    <a:pt x="1132840" y="868680"/>
                  </a:cubicBezTo>
                  <a:cubicBezTo>
                    <a:pt x="1125220" y="855980"/>
                    <a:pt x="1122680" y="830580"/>
                    <a:pt x="1126490" y="816610"/>
                  </a:cubicBezTo>
                  <a:cubicBezTo>
                    <a:pt x="1130300" y="805180"/>
                    <a:pt x="1141730" y="793750"/>
                    <a:pt x="1153160" y="787400"/>
                  </a:cubicBezTo>
                  <a:cubicBezTo>
                    <a:pt x="1165860" y="779780"/>
                    <a:pt x="1177290" y="778510"/>
                    <a:pt x="1201420" y="775970"/>
                  </a:cubicBezTo>
                  <a:cubicBezTo>
                    <a:pt x="1280160" y="767080"/>
                    <a:pt x="1625600" y="756920"/>
                    <a:pt x="1695450" y="772160"/>
                  </a:cubicBezTo>
                  <a:cubicBezTo>
                    <a:pt x="1715770" y="777240"/>
                    <a:pt x="1723390" y="782320"/>
                    <a:pt x="1732280" y="791210"/>
                  </a:cubicBezTo>
                  <a:cubicBezTo>
                    <a:pt x="1738630" y="797560"/>
                    <a:pt x="1743710" y="805180"/>
                    <a:pt x="1744980" y="814070"/>
                  </a:cubicBezTo>
                  <a:cubicBezTo>
                    <a:pt x="1747520" y="828040"/>
                    <a:pt x="1743710" y="854710"/>
                    <a:pt x="1733550" y="866140"/>
                  </a:cubicBezTo>
                  <a:cubicBezTo>
                    <a:pt x="1723390" y="878840"/>
                    <a:pt x="1709420" y="883920"/>
                    <a:pt x="1684020" y="886460"/>
                  </a:cubicBezTo>
                  <a:cubicBezTo>
                    <a:pt x="1619250" y="894080"/>
                    <a:pt x="1423670" y="847090"/>
                    <a:pt x="1315720" y="822960"/>
                  </a:cubicBezTo>
                  <a:cubicBezTo>
                    <a:pt x="1229360" y="803910"/>
                    <a:pt x="1123950" y="788670"/>
                    <a:pt x="1085850" y="758190"/>
                  </a:cubicBezTo>
                  <a:cubicBezTo>
                    <a:pt x="1066800" y="742950"/>
                    <a:pt x="1060450" y="722630"/>
                    <a:pt x="1059180" y="706120"/>
                  </a:cubicBezTo>
                  <a:cubicBezTo>
                    <a:pt x="1057910" y="692150"/>
                    <a:pt x="1065530" y="674370"/>
                    <a:pt x="1075690" y="664210"/>
                  </a:cubicBezTo>
                  <a:cubicBezTo>
                    <a:pt x="1084580" y="654050"/>
                    <a:pt x="1092200" y="650240"/>
                    <a:pt x="1115060" y="643890"/>
                  </a:cubicBezTo>
                  <a:cubicBezTo>
                    <a:pt x="1215390" y="617220"/>
                    <a:pt x="1874520" y="593090"/>
                    <a:pt x="1976120" y="612140"/>
                  </a:cubicBezTo>
                  <a:cubicBezTo>
                    <a:pt x="2000250" y="617220"/>
                    <a:pt x="2007870" y="621030"/>
                    <a:pt x="2018030" y="629920"/>
                  </a:cubicBezTo>
                  <a:cubicBezTo>
                    <a:pt x="2026920" y="640080"/>
                    <a:pt x="2035810" y="656590"/>
                    <a:pt x="2035810" y="670560"/>
                  </a:cubicBezTo>
                  <a:cubicBezTo>
                    <a:pt x="2037080" y="684530"/>
                    <a:pt x="2032000" y="702310"/>
                    <a:pt x="2023110" y="713740"/>
                  </a:cubicBezTo>
                  <a:cubicBezTo>
                    <a:pt x="2015490" y="725170"/>
                    <a:pt x="2006600" y="731520"/>
                    <a:pt x="1986280" y="736600"/>
                  </a:cubicBezTo>
                  <a:cubicBezTo>
                    <a:pt x="1916430" y="754380"/>
                    <a:pt x="1597660" y="727710"/>
                    <a:pt x="1501140" y="703580"/>
                  </a:cubicBezTo>
                  <a:cubicBezTo>
                    <a:pt x="1456690" y="692150"/>
                    <a:pt x="1430020" y="665480"/>
                    <a:pt x="1407160" y="662940"/>
                  </a:cubicBezTo>
                  <a:cubicBezTo>
                    <a:pt x="1395730" y="661670"/>
                    <a:pt x="1389380" y="669290"/>
                    <a:pt x="1379220" y="668020"/>
                  </a:cubicBezTo>
                  <a:cubicBezTo>
                    <a:pt x="1366520" y="666750"/>
                    <a:pt x="1348740" y="660400"/>
                    <a:pt x="1338580" y="651510"/>
                  </a:cubicBezTo>
                  <a:cubicBezTo>
                    <a:pt x="1329690" y="641350"/>
                    <a:pt x="1322070" y="626110"/>
                    <a:pt x="1320800" y="612140"/>
                  </a:cubicBezTo>
                  <a:cubicBezTo>
                    <a:pt x="1319530" y="598170"/>
                    <a:pt x="1322070" y="582930"/>
                    <a:pt x="1332230" y="570230"/>
                  </a:cubicBezTo>
                  <a:cubicBezTo>
                    <a:pt x="1347470" y="552450"/>
                    <a:pt x="1390650" y="538480"/>
                    <a:pt x="1417320" y="530860"/>
                  </a:cubicBezTo>
                  <a:cubicBezTo>
                    <a:pt x="1440180" y="524510"/>
                    <a:pt x="1449070" y="527050"/>
                    <a:pt x="1482090" y="525780"/>
                  </a:cubicBezTo>
                  <a:cubicBezTo>
                    <a:pt x="1583690" y="518160"/>
                    <a:pt x="2037080" y="481330"/>
                    <a:pt x="2115820" y="495300"/>
                  </a:cubicBezTo>
                  <a:cubicBezTo>
                    <a:pt x="2134870" y="499110"/>
                    <a:pt x="2142490" y="500380"/>
                    <a:pt x="2150110" y="509270"/>
                  </a:cubicBezTo>
                  <a:cubicBezTo>
                    <a:pt x="2160270" y="520700"/>
                    <a:pt x="2169160" y="551180"/>
                    <a:pt x="2162810" y="566420"/>
                  </a:cubicBezTo>
                  <a:cubicBezTo>
                    <a:pt x="2156460" y="581660"/>
                    <a:pt x="2142490" y="590550"/>
                    <a:pt x="2114550" y="598170"/>
                  </a:cubicBezTo>
                  <a:cubicBezTo>
                    <a:pt x="1987550" y="633730"/>
                    <a:pt x="1221740" y="590550"/>
                    <a:pt x="1010920" y="562610"/>
                  </a:cubicBezTo>
                  <a:cubicBezTo>
                    <a:pt x="924560" y="551180"/>
                    <a:pt x="859790" y="541020"/>
                    <a:pt x="830580" y="519430"/>
                  </a:cubicBezTo>
                  <a:cubicBezTo>
                    <a:pt x="816610" y="509270"/>
                    <a:pt x="811530" y="497840"/>
                    <a:pt x="808990" y="485140"/>
                  </a:cubicBezTo>
                  <a:cubicBezTo>
                    <a:pt x="806450" y="472440"/>
                    <a:pt x="807720" y="455930"/>
                    <a:pt x="816610" y="444500"/>
                  </a:cubicBezTo>
                  <a:cubicBezTo>
                    <a:pt x="826770" y="429260"/>
                    <a:pt x="854710" y="416560"/>
                    <a:pt x="877570" y="408940"/>
                  </a:cubicBezTo>
                  <a:cubicBezTo>
                    <a:pt x="902970" y="401320"/>
                    <a:pt x="919480" y="405130"/>
                    <a:pt x="965200" y="403860"/>
                  </a:cubicBezTo>
                  <a:cubicBezTo>
                    <a:pt x="1118870" y="397510"/>
                    <a:pt x="1863090" y="373380"/>
                    <a:pt x="1977390" y="393700"/>
                  </a:cubicBezTo>
                  <a:cubicBezTo>
                    <a:pt x="2002790" y="398780"/>
                    <a:pt x="2010410" y="401320"/>
                    <a:pt x="2020570" y="410210"/>
                  </a:cubicBezTo>
                  <a:cubicBezTo>
                    <a:pt x="2032000" y="420370"/>
                    <a:pt x="2040890" y="438150"/>
                    <a:pt x="2042160" y="452120"/>
                  </a:cubicBezTo>
                  <a:cubicBezTo>
                    <a:pt x="2043430" y="466090"/>
                    <a:pt x="2039620" y="485140"/>
                    <a:pt x="2030730" y="496570"/>
                  </a:cubicBezTo>
                  <a:cubicBezTo>
                    <a:pt x="2023110" y="509270"/>
                    <a:pt x="2014220" y="516890"/>
                    <a:pt x="1992630" y="523240"/>
                  </a:cubicBezTo>
                  <a:cubicBezTo>
                    <a:pt x="1912620" y="544830"/>
                    <a:pt x="1518920" y="511810"/>
                    <a:pt x="1394460" y="481330"/>
                  </a:cubicBezTo>
                  <a:cubicBezTo>
                    <a:pt x="1333500" y="467360"/>
                    <a:pt x="1287780" y="448310"/>
                    <a:pt x="1263650" y="426720"/>
                  </a:cubicBezTo>
                  <a:cubicBezTo>
                    <a:pt x="1249680" y="414020"/>
                    <a:pt x="1243330" y="400050"/>
                    <a:pt x="1242060" y="384810"/>
                  </a:cubicBezTo>
                  <a:cubicBezTo>
                    <a:pt x="1239520" y="370840"/>
                    <a:pt x="1243330" y="351790"/>
                    <a:pt x="1253490" y="339090"/>
                  </a:cubicBezTo>
                  <a:cubicBezTo>
                    <a:pt x="1263650" y="326390"/>
                    <a:pt x="1282700" y="317500"/>
                    <a:pt x="1306830" y="311150"/>
                  </a:cubicBezTo>
                  <a:cubicBezTo>
                    <a:pt x="1352550" y="299720"/>
                    <a:pt x="1426210" y="314960"/>
                    <a:pt x="1510030" y="309880"/>
                  </a:cubicBezTo>
                  <a:cubicBezTo>
                    <a:pt x="1648460" y="302260"/>
                    <a:pt x="1985010" y="224790"/>
                    <a:pt x="2057400" y="250190"/>
                  </a:cubicBezTo>
                  <a:cubicBezTo>
                    <a:pt x="2078990" y="257810"/>
                    <a:pt x="2086610" y="270510"/>
                    <a:pt x="2092960" y="284480"/>
                  </a:cubicBezTo>
                  <a:cubicBezTo>
                    <a:pt x="2099310" y="298450"/>
                    <a:pt x="2100580" y="318770"/>
                    <a:pt x="2095500" y="332740"/>
                  </a:cubicBezTo>
                  <a:cubicBezTo>
                    <a:pt x="2091690" y="347980"/>
                    <a:pt x="2077720" y="363220"/>
                    <a:pt x="2066290" y="372110"/>
                  </a:cubicBezTo>
                  <a:cubicBezTo>
                    <a:pt x="2057400" y="378460"/>
                    <a:pt x="2048510" y="381000"/>
                    <a:pt x="2034540" y="382270"/>
                  </a:cubicBezTo>
                  <a:cubicBezTo>
                    <a:pt x="2012950" y="383540"/>
                    <a:pt x="1977390" y="377190"/>
                    <a:pt x="1945640" y="365760"/>
                  </a:cubicBezTo>
                  <a:cubicBezTo>
                    <a:pt x="1902460" y="351790"/>
                    <a:pt x="1841500" y="306070"/>
                    <a:pt x="1802130" y="294640"/>
                  </a:cubicBezTo>
                  <a:cubicBezTo>
                    <a:pt x="1778000" y="287020"/>
                    <a:pt x="1755140" y="295910"/>
                    <a:pt x="1741170" y="284480"/>
                  </a:cubicBezTo>
                  <a:cubicBezTo>
                    <a:pt x="1725930" y="274320"/>
                    <a:pt x="1713230" y="247650"/>
                    <a:pt x="1713230" y="228600"/>
                  </a:cubicBezTo>
                  <a:cubicBezTo>
                    <a:pt x="1714500" y="209550"/>
                    <a:pt x="1723390" y="187960"/>
                    <a:pt x="1744980" y="173990"/>
                  </a:cubicBezTo>
                  <a:cubicBezTo>
                    <a:pt x="1785620" y="146050"/>
                    <a:pt x="1917700" y="143510"/>
                    <a:pt x="1995170" y="137160"/>
                  </a:cubicBezTo>
                  <a:cubicBezTo>
                    <a:pt x="2058670" y="132080"/>
                    <a:pt x="2131060" y="123190"/>
                    <a:pt x="2170430" y="134620"/>
                  </a:cubicBezTo>
                  <a:cubicBezTo>
                    <a:pt x="2192020" y="142240"/>
                    <a:pt x="2208530" y="153670"/>
                    <a:pt x="2217420" y="167640"/>
                  </a:cubicBezTo>
                  <a:cubicBezTo>
                    <a:pt x="2225040" y="180340"/>
                    <a:pt x="2225040" y="199390"/>
                    <a:pt x="2222500" y="212090"/>
                  </a:cubicBezTo>
                  <a:cubicBezTo>
                    <a:pt x="2219960" y="222250"/>
                    <a:pt x="2216150" y="231140"/>
                    <a:pt x="2208530" y="237490"/>
                  </a:cubicBezTo>
                  <a:cubicBezTo>
                    <a:pt x="2197100" y="247650"/>
                    <a:pt x="2178050" y="256540"/>
                    <a:pt x="2153920" y="257810"/>
                  </a:cubicBezTo>
                  <a:cubicBezTo>
                    <a:pt x="2114550" y="260350"/>
                    <a:pt x="2056130" y="229870"/>
                    <a:pt x="1985010" y="217170"/>
                  </a:cubicBezTo>
                  <a:cubicBezTo>
                    <a:pt x="1871980" y="196850"/>
                    <a:pt x="1596390" y="186690"/>
                    <a:pt x="1534160" y="163830"/>
                  </a:cubicBezTo>
                  <a:cubicBezTo>
                    <a:pt x="1517650" y="157480"/>
                    <a:pt x="1510030" y="153670"/>
                    <a:pt x="1503680" y="143510"/>
                  </a:cubicBezTo>
                  <a:cubicBezTo>
                    <a:pt x="1496060" y="134620"/>
                    <a:pt x="1490980" y="120650"/>
                    <a:pt x="1493520" y="107950"/>
                  </a:cubicBezTo>
                  <a:cubicBezTo>
                    <a:pt x="1496060" y="92710"/>
                    <a:pt x="1506220" y="74930"/>
                    <a:pt x="1531620" y="62230"/>
                  </a:cubicBezTo>
                  <a:cubicBezTo>
                    <a:pt x="1619250" y="17780"/>
                    <a:pt x="2171700" y="0"/>
                    <a:pt x="2256790" y="21590"/>
                  </a:cubicBezTo>
                  <a:cubicBezTo>
                    <a:pt x="2277110" y="27940"/>
                    <a:pt x="2283460" y="33020"/>
                    <a:pt x="2291080" y="43180"/>
                  </a:cubicBezTo>
                  <a:cubicBezTo>
                    <a:pt x="2298700" y="53340"/>
                    <a:pt x="2302510" y="69850"/>
                    <a:pt x="2302510" y="82550"/>
                  </a:cubicBezTo>
                  <a:cubicBezTo>
                    <a:pt x="2301240" y="95250"/>
                    <a:pt x="2293620" y="110490"/>
                    <a:pt x="2284730" y="119380"/>
                  </a:cubicBezTo>
                  <a:cubicBezTo>
                    <a:pt x="2275840" y="127000"/>
                    <a:pt x="2247900" y="134620"/>
                    <a:pt x="2247900" y="13462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67" name="Group 267"/>
          <p:cNvGrpSpPr/>
          <p:nvPr/>
        </p:nvGrpSpPr>
        <p:grpSpPr>
          <a:xfrm>
            <a:off x="9224067" y="7249362"/>
            <a:ext cx="63341" cy="63341"/>
            <a:chOff x="0" y="0"/>
            <a:chExt cx="812800" cy="812800"/>
          </a:xfrm>
        </p:grpSpPr>
        <p:sp>
          <p:nvSpPr>
            <p:cNvPr id="268" name="Freeform 26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9" name="TextBox 26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270" name="Group 270"/>
          <p:cNvGrpSpPr/>
          <p:nvPr/>
        </p:nvGrpSpPr>
        <p:grpSpPr>
          <a:xfrm>
            <a:off x="7600360" y="6524947"/>
            <a:ext cx="1047750" cy="902018"/>
            <a:chOff x="0" y="0"/>
            <a:chExt cx="1397000" cy="1202690"/>
          </a:xfrm>
        </p:grpSpPr>
        <p:sp>
          <p:nvSpPr>
            <p:cNvPr id="271" name="Freeform 271"/>
            <p:cNvSpPr/>
            <p:nvPr/>
          </p:nvSpPr>
          <p:spPr>
            <a:xfrm>
              <a:off x="48260" y="26670"/>
              <a:ext cx="1301750" cy="1127760"/>
            </a:xfrm>
            <a:custGeom>
              <a:avLst/>
              <a:gdLst/>
              <a:ahLst/>
              <a:cxnLst/>
              <a:rect l="l" t="t" r="r" b="b"/>
              <a:pathLst>
                <a:path w="1301750" h="1127760">
                  <a:moveTo>
                    <a:pt x="60960" y="129540"/>
                  </a:moveTo>
                  <a:cubicBezTo>
                    <a:pt x="518160" y="113030"/>
                    <a:pt x="778510" y="107950"/>
                    <a:pt x="840740" y="130810"/>
                  </a:cubicBezTo>
                  <a:cubicBezTo>
                    <a:pt x="859790" y="137160"/>
                    <a:pt x="866140" y="144780"/>
                    <a:pt x="872490" y="154940"/>
                  </a:cubicBezTo>
                  <a:cubicBezTo>
                    <a:pt x="878840" y="165100"/>
                    <a:pt x="882650" y="181610"/>
                    <a:pt x="880110" y="194310"/>
                  </a:cubicBezTo>
                  <a:cubicBezTo>
                    <a:pt x="877570" y="205740"/>
                    <a:pt x="869950" y="220980"/>
                    <a:pt x="859790" y="228600"/>
                  </a:cubicBezTo>
                  <a:cubicBezTo>
                    <a:pt x="849630" y="236220"/>
                    <a:pt x="839470" y="240030"/>
                    <a:pt x="821690" y="240030"/>
                  </a:cubicBezTo>
                  <a:cubicBezTo>
                    <a:pt x="786130" y="241300"/>
                    <a:pt x="727710" y="207010"/>
                    <a:pt x="654050" y="194310"/>
                  </a:cubicBezTo>
                  <a:cubicBezTo>
                    <a:pt x="518160" y="171450"/>
                    <a:pt x="146050" y="176530"/>
                    <a:pt x="63500" y="153670"/>
                  </a:cubicBezTo>
                  <a:cubicBezTo>
                    <a:pt x="40640" y="147320"/>
                    <a:pt x="31750" y="140970"/>
                    <a:pt x="21590" y="132080"/>
                  </a:cubicBezTo>
                  <a:cubicBezTo>
                    <a:pt x="13970" y="124460"/>
                    <a:pt x="8890" y="114300"/>
                    <a:pt x="6350" y="104140"/>
                  </a:cubicBezTo>
                  <a:cubicBezTo>
                    <a:pt x="3810" y="90170"/>
                    <a:pt x="5080" y="69850"/>
                    <a:pt x="11430" y="57150"/>
                  </a:cubicBezTo>
                  <a:cubicBezTo>
                    <a:pt x="19050" y="43180"/>
                    <a:pt x="30480" y="30480"/>
                    <a:pt x="46990" y="24130"/>
                  </a:cubicBezTo>
                  <a:cubicBezTo>
                    <a:pt x="74930" y="15240"/>
                    <a:pt x="119380" y="26670"/>
                    <a:pt x="173990" y="35560"/>
                  </a:cubicBezTo>
                  <a:cubicBezTo>
                    <a:pt x="283210" y="50800"/>
                    <a:pt x="527050" y="107950"/>
                    <a:pt x="648970" y="137160"/>
                  </a:cubicBezTo>
                  <a:cubicBezTo>
                    <a:pt x="725170" y="156210"/>
                    <a:pt x="800100" y="167640"/>
                    <a:pt x="834390" y="186690"/>
                  </a:cubicBezTo>
                  <a:cubicBezTo>
                    <a:pt x="852170" y="196850"/>
                    <a:pt x="861060" y="205740"/>
                    <a:pt x="866140" y="218440"/>
                  </a:cubicBezTo>
                  <a:cubicBezTo>
                    <a:pt x="872490" y="231140"/>
                    <a:pt x="873760" y="250190"/>
                    <a:pt x="869950" y="262890"/>
                  </a:cubicBezTo>
                  <a:cubicBezTo>
                    <a:pt x="866140" y="276860"/>
                    <a:pt x="857250" y="289560"/>
                    <a:pt x="842010" y="298450"/>
                  </a:cubicBezTo>
                  <a:cubicBezTo>
                    <a:pt x="815340" y="314960"/>
                    <a:pt x="767080" y="317500"/>
                    <a:pt x="708660" y="323850"/>
                  </a:cubicBezTo>
                  <a:cubicBezTo>
                    <a:pt x="595630" y="336550"/>
                    <a:pt x="297180" y="361950"/>
                    <a:pt x="214630" y="346710"/>
                  </a:cubicBezTo>
                  <a:cubicBezTo>
                    <a:pt x="185420" y="341630"/>
                    <a:pt x="170180" y="336550"/>
                    <a:pt x="158750" y="322580"/>
                  </a:cubicBezTo>
                  <a:cubicBezTo>
                    <a:pt x="147320" y="308610"/>
                    <a:pt x="143510" y="279400"/>
                    <a:pt x="147320" y="262890"/>
                  </a:cubicBezTo>
                  <a:cubicBezTo>
                    <a:pt x="149860" y="247650"/>
                    <a:pt x="163830" y="233680"/>
                    <a:pt x="175260" y="226060"/>
                  </a:cubicBezTo>
                  <a:cubicBezTo>
                    <a:pt x="184150" y="219710"/>
                    <a:pt x="190500" y="218440"/>
                    <a:pt x="204470" y="215900"/>
                  </a:cubicBezTo>
                  <a:cubicBezTo>
                    <a:pt x="237490" y="210820"/>
                    <a:pt x="309880" y="208280"/>
                    <a:pt x="372110" y="217170"/>
                  </a:cubicBezTo>
                  <a:cubicBezTo>
                    <a:pt x="453390" y="227330"/>
                    <a:pt x="571500" y="275590"/>
                    <a:pt x="648970" y="292100"/>
                  </a:cubicBezTo>
                  <a:cubicBezTo>
                    <a:pt x="704850" y="303530"/>
                    <a:pt x="763270" y="299720"/>
                    <a:pt x="793750" y="313690"/>
                  </a:cubicBezTo>
                  <a:cubicBezTo>
                    <a:pt x="811530" y="321310"/>
                    <a:pt x="821690" y="330200"/>
                    <a:pt x="829310" y="341630"/>
                  </a:cubicBezTo>
                  <a:cubicBezTo>
                    <a:pt x="836930" y="354330"/>
                    <a:pt x="838200" y="374650"/>
                    <a:pt x="836930" y="387350"/>
                  </a:cubicBezTo>
                  <a:cubicBezTo>
                    <a:pt x="835660" y="397510"/>
                    <a:pt x="831850" y="406400"/>
                    <a:pt x="824230" y="415290"/>
                  </a:cubicBezTo>
                  <a:cubicBezTo>
                    <a:pt x="815340" y="424180"/>
                    <a:pt x="806450" y="431800"/>
                    <a:pt x="784860" y="438150"/>
                  </a:cubicBezTo>
                  <a:cubicBezTo>
                    <a:pt x="713740" y="458470"/>
                    <a:pt x="349250" y="469900"/>
                    <a:pt x="290830" y="449580"/>
                  </a:cubicBezTo>
                  <a:cubicBezTo>
                    <a:pt x="275590" y="444500"/>
                    <a:pt x="273050" y="438150"/>
                    <a:pt x="266700" y="429260"/>
                  </a:cubicBezTo>
                  <a:cubicBezTo>
                    <a:pt x="260350" y="417830"/>
                    <a:pt x="254000" y="398780"/>
                    <a:pt x="255270" y="384810"/>
                  </a:cubicBezTo>
                  <a:cubicBezTo>
                    <a:pt x="256540" y="370840"/>
                    <a:pt x="265430" y="353060"/>
                    <a:pt x="275590" y="342900"/>
                  </a:cubicBezTo>
                  <a:cubicBezTo>
                    <a:pt x="285750" y="334010"/>
                    <a:pt x="297180" y="328930"/>
                    <a:pt x="318770" y="326390"/>
                  </a:cubicBezTo>
                  <a:cubicBezTo>
                    <a:pt x="368300" y="321310"/>
                    <a:pt x="495300" y="361950"/>
                    <a:pt x="584200" y="372110"/>
                  </a:cubicBezTo>
                  <a:cubicBezTo>
                    <a:pt x="674370" y="382270"/>
                    <a:pt x="801370" y="381000"/>
                    <a:pt x="855980" y="387350"/>
                  </a:cubicBezTo>
                  <a:cubicBezTo>
                    <a:pt x="878840" y="389890"/>
                    <a:pt x="891540" y="389890"/>
                    <a:pt x="905510" y="396240"/>
                  </a:cubicBezTo>
                  <a:cubicBezTo>
                    <a:pt x="919480" y="401320"/>
                    <a:pt x="932180" y="408940"/>
                    <a:pt x="938530" y="421640"/>
                  </a:cubicBezTo>
                  <a:cubicBezTo>
                    <a:pt x="946150" y="434340"/>
                    <a:pt x="948690" y="461010"/>
                    <a:pt x="943610" y="474980"/>
                  </a:cubicBezTo>
                  <a:cubicBezTo>
                    <a:pt x="938530" y="487680"/>
                    <a:pt x="932180" y="495300"/>
                    <a:pt x="914400" y="504190"/>
                  </a:cubicBezTo>
                  <a:cubicBezTo>
                    <a:pt x="862330" y="532130"/>
                    <a:pt x="607060" y="562610"/>
                    <a:pt x="546100" y="561340"/>
                  </a:cubicBezTo>
                  <a:cubicBezTo>
                    <a:pt x="525780" y="561340"/>
                    <a:pt x="516890" y="561340"/>
                    <a:pt x="505460" y="554990"/>
                  </a:cubicBezTo>
                  <a:cubicBezTo>
                    <a:pt x="495300" y="547370"/>
                    <a:pt x="483870" y="533400"/>
                    <a:pt x="480060" y="521970"/>
                  </a:cubicBezTo>
                  <a:cubicBezTo>
                    <a:pt x="476250" y="513080"/>
                    <a:pt x="476250" y="504190"/>
                    <a:pt x="478790" y="495300"/>
                  </a:cubicBezTo>
                  <a:cubicBezTo>
                    <a:pt x="480060" y="486410"/>
                    <a:pt x="482600" y="477520"/>
                    <a:pt x="488950" y="469900"/>
                  </a:cubicBezTo>
                  <a:cubicBezTo>
                    <a:pt x="496570" y="461010"/>
                    <a:pt x="505460" y="452120"/>
                    <a:pt x="524510" y="448310"/>
                  </a:cubicBezTo>
                  <a:cubicBezTo>
                    <a:pt x="580390" y="438150"/>
                    <a:pt x="774700" y="496570"/>
                    <a:pt x="883920" y="511810"/>
                  </a:cubicBezTo>
                  <a:cubicBezTo>
                    <a:pt x="974090" y="524510"/>
                    <a:pt x="1085850" y="520700"/>
                    <a:pt x="1134110" y="535940"/>
                  </a:cubicBezTo>
                  <a:cubicBezTo>
                    <a:pt x="1155700" y="543560"/>
                    <a:pt x="1169670" y="549910"/>
                    <a:pt x="1177290" y="562610"/>
                  </a:cubicBezTo>
                  <a:cubicBezTo>
                    <a:pt x="1184910" y="576580"/>
                    <a:pt x="1184910" y="600710"/>
                    <a:pt x="1179830" y="613410"/>
                  </a:cubicBezTo>
                  <a:cubicBezTo>
                    <a:pt x="1173480" y="627380"/>
                    <a:pt x="1162050" y="635000"/>
                    <a:pt x="1139190" y="643890"/>
                  </a:cubicBezTo>
                  <a:cubicBezTo>
                    <a:pt x="1056640" y="675640"/>
                    <a:pt x="607060" y="708660"/>
                    <a:pt x="525780" y="699770"/>
                  </a:cubicBezTo>
                  <a:cubicBezTo>
                    <a:pt x="504190" y="697230"/>
                    <a:pt x="496570" y="694690"/>
                    <a:pt x="486410" y="687070"/>
                  </a:cubicBezTo>
                  <a:cubicBezTo>
                    <a:pt x="477520" y="679450"/>
                    <a:pt x="468630" y="664210"/>
                    <a:pt x="466090" y="651510"/>
                  </a:cubicBezTo>
                  <a:cubicBezTo>
                    <a:pt x="464820" y="640080"/>
                    <a:pt x="467360" y="623570"/>
                    <a:pt x="474980" y="612140"/>
                  </a:cubicBezTo>
                  <a:cubicBezTo>
                    <a:pt x="481330" y="601980"/>
                    <a:pt x="488950" y="594360"/>
                    <a:pt x="506730" y="588010"/>
                  </a:cubicBezTo>
                  <a:cubicBezTo>
                    <a:pt x="563880" y="568960"/>
                    <a:pt x="852170" y="568960"/>
                    <a:pt x="904240" y="593090"/>
                  </a:cubicBezTo>
                  <a:cubicBezTo>
                    <a:pt x="922020" y="601980"/>
                    <a:pt x="927100" y="612140"/>
                    <a:pt x="930910" y="623570"/>
                  </a:cubicBezTo>
                  <a:cubicBezTo>
                    <a:pt x="935990" y="635000"/>
                    <a:pt x="937260" y="651510"/>
                    <a:pt x="930910" y="662940"/>
                  </a:cubicBezTo>
                  <a:cubicBezTo>
                    <a:pt x="923290" y="678180"/>
                    <a:pt x="908050" y="690880"/>
                    <a:pt x="878840" y="699770"/>
                  </a:cubicBezTo>
                  <a:cubicBezTo>
                    <a:pt x="783590" y="725170"/>
                    <a:pt x="298450" y="664210"/>
                    <a:pt x="220980" y="652780"/>
                  </a:cubicBezTo>
                  <a:cubicBezTo>
                    <a:pt x="204470" y="650240"/>
                    <a:pt x="200660" y="650240"/>
                    <a:pt x="190500" y="645160"/>
                  </a:cubicBezTo>
                  <a:cubicBezTo>
                    <a:pt x="180340" y="638810"/>
                    <a:pt x="167640" y="626110"/>
                    <a:pt x="163830" y="614680"/>
                  </a:cubicBezTo>
                  <a:cubicBezTo>
                    <a:pt x="158750" y="601980"/>
                    <a:pt x="158750" y="585470"/>
                    <a:pt x="163830" y="572770"/>
                  </a:cubicBezTo>
                  <a:cubicBezTo>
                    <a:pt x="167640" y="561340"/>
                    <a:pt x="176530" y="548640"/>
                    <a:pt x="190500" y="542290"/>
                  </a:cubicBezTo>
                  <a:cubicBezTo>
                    <a:pt x="214630" y="530860"/>
                    <a:pt x="276860" y="524510"/>
                    <a:pt x="304800" y="533400"/>
                  </a:cubicBezTo>
                  <a:cubicBezTo>
                    <a:pt x="323850" y="539750"/>
                    <a:pt x="340360" y="553720"/>
                    <a:pt x="346710" y="568960"/>
                  </a:cubicBezTo>
                  <a:cubicBezTo>
                    <a:pt x="353060" y="584200"/>
                    <a:pt x="350520" y="610870"/>
                    <a:pt x="340360" y="624840"/>
                  </a:cubicBezTo>
                  <a:cubicBezTo>
                    <a:pt x="331470" y="638810"/>
                    <a:pt x="312420" y="651510"/>
                    <a:pt x="292100" y="651510"/>
                  </a:cubicBezTo>
                  <a:cubicBezTo>
                    <a:pt x="260350" y="651510"/>
                    <a:pt x="189230" y="609600"/>
                    <a:pt x="167640" y="585470"/>
                  </a:cubicBezTo>
                  <a:cubicBezTo>
                    <a:pt x="156210" y="572770"/>
                    <a:pt x="151130" y="558800"/>
                    <a:pt x="151130" y="546100"/>
                  </a:cubicBezTo>
                  <a:cubicBezTo>
                    <a:pt x="149860" y="532130"/>
                    <a:pt x="156210" y="514350"/>
                    <a:pt x="165100" y="504190"/>
                  </a:cubicBezTo>
                  <a:cubicBezTo>
                    <a:pt x="173990" y="492760"/>
                    <a:pt x="189230" y="483870"/>
                    <a:pt x="203200" y="482600"/>
                  </a:cubicBezTo>
                  <a:cubicBezTo>
                    <a:pt x="219710" y="480060"/>
                    <a:pt x="234950" y="499110"/>
                    <a:pt x="257810" y="500380"/>
                  </a:cubicBezTo>
                  <a:cubicBezTo>
                    <a:pt x="292100" y="502920"/>
                    <a:pt x="345440" y="474980"/>
                    <a:pt x="391160" y="468630"/>
                  </a:cubicBezTo>
                  <a:cubicBezTo>
                    <a:pt x="438150" y="463550"/>
                    <a:pt x="502920" y="459740"/>
                    <a:pt x="533400" y="468630"/>
                  </a:cubicBezTo>
                  <a:cubicBezTo>
                    <a:pt x="551180" y="473710"/>
                    <a:pt x="562610" y="482600"/>
                    <a:pt x="570230" y="494030"/>
                  </a:cubicBezTo>
                  <a:cubicBezTo>
                    <a:pt x="577850" y="505460"/>
                    <a:pt x="582930" y="523240"/>
                    <a:pt x="580390" y="537210"/>
                  </a:cubicBezTo>
                  <a:cubicBezTo>
                    <a:pt x="579120" y="551180"/>
                    <a:pt x="571500" y="567690"/>
                    <a:pt x="560070" y="576580"/>
                  </a:cubicBezTo>
                  <a:cubicBezTo>
                    <a:pt x="549910" y="585470"/>
                    <a:pt x="537210" y="590550"/>
                    <a:pt x="519430" y="591820"/>
                  </a:cubicBezTo>
                  <a:cubicBezTo>
                    <a:pt x="488950" y="595630"/>
                    <a:pt x="417830" y="584200"/>
                    <a:pt x="392430" y="568960"/>
                  </a:cubicBezTo>
                  <a:cubicBezTo>
                    <a:pt x="377190" y="560070"/>
                    <a:pt x="367030" y="547370"/>
                    <a:pt x="363220" y="534670"/>
                  </a:cubicBezTo>
                  <a:cubicBezTo>
                    <a:pt x="358140" y="520700"/>
                    <a:pt x="356870" y="502920"/>
                    <a:pt x="363220" y="488950"/>
                  </a:cubicBezTo>
                  <a:cubicBezTo>
                    <a:pt x="370840" y="473710"/>
                    <a:pt x="386080" y="458470"/>
                    <a:pt x="408940" y="450850"/>
                  </a:cubicBezTo>
                  <a:cubicBezTo>
                    <a:pt x="447040" y="436880"/>
                    <a:pt x="515620" y="448310"/>
                    <a:pt x="591820" y="454660"/>
                  </a:cubicBezTo>
                  <a:cubicBezTo>
                    <a:pt x="720090" y="464820"/>
                    <a:pt x="1027430" y="501650"/>
                    <a:pt x="1103630" y="530860"/>
                  </a:cubicBezTo>
                  <a:cubicBezTo>
                    <a:pt x="1127760" y="539750"/>
                    <a:pt x="1137920" y="544830"/>
                    <a:pt x="1146810" y="557530"/>
                  </a:cubicBezTo>
                  <a:cubicBezTo>
                    <a:pt x="1155700" y="571500"/>
                    <a:pt x="1162050" y="594360"/>
                    <a:pt x="1158240" y="609600"/>
                  </a:cubicBezTo>
                  <a:cubicBezTo>
                    <a:pt x="1154430" y="624840"/>
                    <a:pt x="1144270" y="635000"/>
                    <a:pt x="1122680" y="647700"/>
                  </a:cubicBezTo>
                  <a:cubicBezTo>
                    <a:pt x="1057910" y="683260"/>
                    <a:pt x="793750" y="727710"/>
                    <a:pt x="680720" y="741680"/>
                  </a:cubicBezTo>
                  <a:cubicBezTo>
                    <a:pt x="610870" y="750570"/>
                    <a:pt x="538480" y="772160"/>
                    <a:pt x="510540" y="748030"/>
                  </a:cubicBezTo>
                  <a:cubicBezTo>
                    <a:pt x="488950" y="730250"/>
                    <a:pt x="482600" y="659130"/>
                    <a:pt x="497840" y="646430"/>
                  </a:cubicBezTo>
                  <a:cubicBezTo>
                    <a:pt x="516890" y="629920"/>
                    <a:pt x="575310" y="673100"/>
                    <a:pt x="637540" y="685800"/>
                  </a:cubicBezTo>
                  <a:cubicBezTo>
                    <a:pt x="763270" y="711200"/>
                    <a:pt x="1108710" y="727710"/>
                    <a:pt x="1210310" y="753110"/>
                  </a:cubicBezTo>
                  <a:cubicBezTo>
                    <a:pt x="1249680" y="763270"/>
                    <a:pt x="1275080" y="767080"/>
                    <a:pt x="1287780" y="783590"/>
                  </a:cubicBezTo>
                  <a:cubicBezTo>
                    <a:pt x="1299210" y="796290"/>
                    <a:pt x="1300480" y="819150"/>
                    <a:pt x="1296670" y="833120"/>
                  </a:cubicBezTo>
                  <a:cubicBezTo>
                    <a:pt x="1291590" y="848360"/>
                    <a:pt x="1282700" y="858520"/>
                    <a:pt x="1259840" y="868680"/>
                  </a:cubicBezTo>
                  <a:cubicBezTo>
                    <a:pt x="1182370" y="901700"/>
                    <a:pt x="751840" y="923290"/>
                    <a:pt x="664210" y="899160"/>
                  </a:cubicBezTo>
                  <a:cubicBezTo>
                    <a:pt x="635000" y="891540"/>
                    <a:pt x="619760" y="878840"/>
                    <a:pt x="612140" y="864870"/>
                  </a:cubicBezTo>
                  <a:cubicBezTo>
                    <a:pt x="605790" y="853440"/>
                    <a:pt x="607060" y="838200"/>
                    <a:pt x="610870" y="826770"/>
                  </a:cubicBezTo>
                  <a:cubicBezTo>
                    <a:pt x="615950" y="815340"/>
                    <a:pt x="627380" y="802640"/>
                    <a:pt x="636270" y="797560"/>
                  </a:cubicBezTo>
                  <a:cubicBezTo>
                    <a:pt x="643890" y="792480"/>
                    <a:pt x="648970" y="791210"/>
                    <a:pt x="661670" y="789940"/>
                  </a:cubicBezTo>
                  <a:cubicBezTo>
                    <a:pt x="698500" y="788670"/>
                    <a:pt x="822960" y="816610"/>
                    <a:pt x="878840" y="834390"/>
                  </a:cubicBezTo>
                  <a:cubicBezTo>
                    <a:pt x="915670" y="847090"/>
                    <a:pt x="949960" y="859790"/>
                    <a:pt x="966470" y="876300"/>
                  </a:cubicBezTo>
                  <a:cubicBezTo>
                    <a:pt x="977900" y="886460"/>
                    <a:pt x="984250" y="900430"/>
                    <a:pt x="985520" y="913130"/>
                  </a:cubicBezTo>
                  <a:cubicBezTo>
                    <a:pt x="988060" y="925830"/>
                    <a:pt x="985520" y="941070"/>
                    <a:pt x="975360" y="953770"/>
                  </a:cubicBezTo>
                  <a:cubicBezTo>
                    <a:pt x="955040" y="977900"/>
                    <a:pt x="891540" y="1004570"/>
                    <a:pt x="838200" y="1018540"/>
                  </a:cubicBezTo>
                  <a:cubicBezTo>
                    <a:pt x="773430" y="1036320"/>
                    <a:pt x="659130" y="1040130"/>
                    <a:pt x="605790" y="1036320"/>
                  </a:cubicBezTo>
                  <a:cubicBezTo>
                    <a:pt x="576580" y="1033780"/>
                    <a:pt x="563880" y="1033780"/>
                    <a:pt x="539750" y="1021080"/>
                  </a:cubicBezTo>
                  <a:cubicBezTo>
                    <a:pt x="502920" y="999490"/>
                    <a:pt x="408940" y="911860"/>
                    <a:pt x="415290" y="896620"/>
                  </a:cubicBezTo>
                  <a:cubicBezTo>
                    <a:pt x="419100" y="886460"/>
                    <a:pt x="490220" y="895350"/>
                    <a:pt x="490220" y="899160"/>
                  </a:cubicBezTo>
                  <a:cubicBezTo>
                    <a:pt x="491490" y="902970"/>
                    <a:pt x="443230" y="920750"/>
                    <a:pt x="427990" y="918210"/>
                  </a:cubicBezTo>
                  <a:cubicBezTo>
                    <a:pt x="416560" y="915670"/>
                    <a:pt x="408940" y="908050"/>
                    <a:pt x="402590" y="897890"/>
                  </a:cubicBezTo>
                  <a:cubicBezTo>
                    <a:pt x="394970" y="886460"/>
                    <a:pt x="387350" y="867410"/>
                    <a:pt x="388620" y="852170"/>
                  </a:cubicBezTo>
                  <a:cubicBezTo>
                    <a:pt x="388620" y="838200"/>
                    <a:pt x="396240" y="819150"/>
                    <a:pt x="407670" y="808990"/>
                  </a:cubicBezTo>
                  <a:cubicBezTo>
                    <a:pt x="421640" y="797560"/>
                    <a:pt x="441960" y="789940"/>
                    <a:pt x="467360" y="789940"/>
                  </a:cubicBezTo>
                  <a:cubicBezTo>
                    <a:pt x="511810" y="789940"/>
                    <a:pt x="612140" y="829310"/>
                    <a:pt x="650240" y="848360"/>
                  </a:cubicBezTo>
                  <a:cubicBezTo>
                    <a:pt x="669290" y="857250"/>
                    <a:pt x="680720" y="863600"/>
                    <a:pt x="689610" y="876300"/>
                  </a:cubicBezTo>
                  <a:cubicBezTo>
                    <a:pt x="697230" y="889000"/>
                    <a:pt x="702310" y="909320"/>
                    <a:pt x="699770" y="924560"/>
                  </a:cubicBezTo>
                  <a:cubicBezTo>
                    <a:pt x="695960" y="942340"/>
                    <a:pt x="678180" y="966470"/>
                    <a:pt x="661670" y="975360"/>
                  </a:cubicBezTo>
                  <a:cubicBezTo>
                    <a:pt x="647700" y="982980"/>
                    <a:pt x="632460" y="982980"/>
                    <a:pt x="613410" y="980440"/>
                  </a:cubicBezTo>
                  <a:cubicBezTo>
                    <a:pt x="586740" y="976630"/>
                    <a:pt x="544830" y="955040"/>
                    <a:pt x="515620" y="942340"/>
                  </a:cubicBezTo>
                  <a:cubicBezTo>
                    <a:pt x="490220" y="930910"/>
                    <a:pt x="468630" y="924560"/>
                    <a:pt x="447040" y="909320"/>
                  </a:cubicBezTo>
                  <a:cubicBezTo>
                    <a:pt x="422910" y="892810"/>
                    <a:pt x="388620" y="867410"/>
                    <a:pt x="379730" y="842010"/>
                  </a:cubicBezTo>
                  <a:cubicBezTo>
                    <a:pt x="370840" y="817880"/>
                    <a:pt x="374650" y="783590"/>
                    <a:pt x="386080" y="759460"/>
                  </a:cubicBezTo>
                  <a:cubicBezTo>
                    <a:pt x="398780" y="731520"/>
                    <a:pt x="434340" y="690880"/>
                    <a:pt x="461010" y="687070"/>
                  </a:cubicBezTo>
                  <a:cubicBezTo>
                    <a:pt x="488950" y="684530"/>
                    <a:pt x="520700" y="717550"/>
                    <a:pt x="549910" y="741680"/>
                  </a:cubicBezTo>
                  <a:cubicBezTo>
                    <a:pt x="584200" y="770890"/>
                    <a:pt x="629920" y="822960"/>
                    <a:pt x="651510" y="857250"/>
                  </a:cubicBezTo>
                  <a:cubicBezTo>
                    <a:pt x="665480" y="878840"/>
                    <a:pt x="674370" y="894080"/>
                    <a:pt x="679450" y="916940"/>
                  </a:cubicBezTo>
                  <a:cubicBezTo>
                    <a:pt x="685800" y="946150"/>
                    <a:pt x="694690" y="994410"/>
                    <a:pt x="680720" y="1019810"/>
                  </a:cubicBezTo>
                  <a:cubicBezTo>
                    <a:pt x="668020" y="1043940"/>
                    <a:pt x="627380" y="1062990"/>
                    <a:pt x="600710" y="1069340"/>
                  </a:cubicBezTo>
                  <a:cubicBezTo>
                    <a:pt x="576580" y="1075690"/>
                    <a:pt x="546100" y="1071880"/>
                    <a:pt x="525780" y="1064260"/>
                  </a:cubicBezTo>
                  <a:cubicBezTo>
                    <a:pt x="510540" y="1056640"/>
                    <a:pt x="496570" y="1043940"/>
                    <a:pt x="488950" y="1029970"/>
                  </a:cubicBezTo>
                  <a:cubicBezTo>
                    <a:pt x="482600" y="1014730"/>
                    <a:pt x="480060" y="994410"/>
                    <a:pt x="483870" y="979170"/>
                  </a:cubicBezTo>
                  <a:cubicBezTo>
                    <a:pt x="487680" y="963930"/>
                    <a:pt x="501650" y="947420"/>
                    <a:pt x="514350" y="938530"/>
                  </a:cubicBezTo>
                  <a:cubicBezTo>
                    <a:pt x="523240" y="930910"/>
                    <a:pt x="532130" y="928370"/>
                    <a:pt x="546100" y="927100"/>
                  </a:cubicBezTo>
                  <a:cubicBezTo>
                    <a:pt x="567690" y="924560"/>
                    <a:pt x="607060" y="927100"/>
                    <a:pt x="631190" y="941070"/>
                  </a:cubicBezTo>
                  <a:cubicBezTo>
                    <a:pt x="655320" y="956310"/>
                    <a:pt x="683260" y="995680"/>
                    <a:pt x="687070" y="1021080"/>
                  </a:cubicBezTo>
                  <a:cubicBezTo>
                    <a:pt x="689610" y="1040130"/>
                    <a:pt x="678180" y="1062990"/>
                    <a:pt x="665480" y="1076960"/>
                  </a:cubicBezTo>
                  <a:cubicBezTo>
                    <a:pt x="652780" y="1092200"/>
                    <a:pt x="626110" y="1107440"/>
                    <a:pt x="605790" y="1107440"/>
                  </a:cubicBezTo>
                  <a:cubicBezTo>
                    <a:pt x="586740" y="1107440"/>
                    <a:pt x="558800" y="1088390"/>
                    <a:pt x="547370" y="1075690"/>
                  </a:cubicBezTo>
                  <a:cubicBezTo>
                    <a:pt x="539750" y="1065530"/>
                    <a:pt x="535940" y="1055370"/>
                    <a:pt x="535940" y="1042670"/>
                  </a:cubicBezTo>
                  <a:cubicBezTo>
                    <a:pt x="534670" y="1028700"/>
                    <a:pt x="535940" y="1004570"/>
                    <a:pt x="548640" y="993140"/>
                  </a:cubicBezTo>
                  <a:cubicBezTo>
                    <a:pt x="565150" y="976630"/>
                    <a:pt x="613410" y="971550"/>
                    <a:pt x="647700" y="972820"/>
                  </a:cubicBezTo>
                  <a:cubicBezTo>
                    <a:pt x="684530" y="972820"/>
                    <a:pt x="760730" y="1004570"/>
                    <a:pt x="762000" y="1000760"/>
                  </a:cubicBezTo>
                  <a:cubicBezTo>
                    <a:pt x="763270" y="998220"/>
                    <a:pt x="736600" y="985520"/>
                    <a:pt x="736600" y="984250"/>
                  </a:cubicBezTo>
                  <a:cubicBezTo>
                    <a:pt x="736600" y="982980"/>
                    <a:pt x="746760" y="985520"/>
                    <a:pt x="753110" y="988060"/>
                  </a:cubicBezTo>
                  <a:cubicBezTo>
                    <a:pt x="762000" y="990600"/>
                    <a:pt x="774700" y="996950"/>
                    <a:pt x="782320" y="1005840"/>
                  </a:cubicBezTo>
                  <a:cubicBezTo>
                    <a:pt x="791210" y="1017270"/>
                    <a:pt x="800100" y="1037590"/>
                    <a:pt x="801370" y="1051560"/>
                  </a:cubicBezTo>
                  <a:cubicBezTo>
                    <a:pt x="802640" y="1064260"/>
                    <a:pt x="800100" y="1074420"/>
                    <a:pt x="795020" y="1084580"/>
                  </a:cubicBezTo>
                  <a:cubicBezTo>
                    <a:pt x="787400" y="1097280"/>
                    <a:pt x="770890" y="1113790"/>
                    <a:pt x="758190" y="1120140"/>
                  </a:cubicBezTo>
                  <a:cubicBezTo>
                    <a:pt x="748030" y="1125220"/>
                    <a:pt x="739140" y="1127760"/>
                    <a:pt x="725170" y="1125220"/>
                  </a:cubicBezTo>
                  <a:cubicBezTo>
                    <a:pt x="695960" y="1120140"/>
                    <a:pt x="621030" y="1076960"/>
                    <a:pt x="603250" y="1059180"/>
                  </a:cubicBezTo>
                  <a:cubicBezTo>
                    <a:pt x="595630" y="1051560"/>
                    <a:pt x="594360" y="1046480"/>
                    <a:pt x="593090" y="1037590"/>
                  </a:cubicBezTo>
                  <a:cubicBezTo>
                    <a:pt x="590550" y="1026160"/>
                    <a:pt x="589280" y="1005840"/>
                    <a:pt x="594360" y="993140"/>
                  </a:cubicBezTo>
                  <a:cubicBezTo>
                    <a:pt x="599440" y="979170"/>
                    <a:pt x="609600" y="963930"/>
                    <a:pt x="623570" y="957580"/>
                  </a:cubicBezTo>
                  <a:cubicBezTo>
                    <a:pt x="640080" y="948690"/>
                    <a:pt x="671830" y="946150"/>
                    <a:pt x="689610" y="952500"/>
                  </a:cubicBezTo>
                  <a:cubicBezTo>
                    <a:pt x="704850" y="957580"/>
                    <a:pt x="716280" y="970280"/>
                    <a:pt x="723900" y="982980"/>
                  </a:cubicBezTo>
                  <a:cubicBezTo>
                    <a:pt x="730250" y="995680"/>
                    <a:pt x="735330" y="1012190"/>
                    <a:pt x="731520" y="1027430"/>
                  </a:cubicBezTo>
                  <a:cubicBezTo>
                    <a:pt x="727710" y="1045210"/>
                    <a:pt x="709930" y="1073150"/>
                    <a:pt x="692150" y="1082040"/>
                  </a:cubicBezTo>
                  <a:cubicBezTo>
                    <a:pt x="674370" y="1090930"/>
                    <a:pt x="642620" y="1089660"/>
                    <a:pt x="626110" y="1079500"/>
                  </a:cubicBezTo>
                  <a:cubicBezTo>
                    <a:pt x="608330" y="1069340"/>
                    <a:pt x="591820" y="1042670"/>
                    <a:pt x="590550" y="1022350"/>
                  </a:cubicBezTo>
                  <a:cubicBezTo>
                    <a:pt x="588010" y="1003300"/>
                    <a:pt x="603250" y="974090"/>
                    <a:pt x="617220" y="961390"/>
                  </a:cubicBezTo>
                  <a:cubicBezTo>
                    <a:pt x="628650" y="951230"/>
                    <a:pt x="642620" y="946150"/>
                    <a:pt x="660400" y="946150"/>
                  </a:cubicBezTo>
                  <a:cubicBezTo>
                    <a:pt x="688340" y="947420"/>
                    <a:pt x="745490" y="976630"/>
                    <a:pt x="768350" y="994410"/>
                  </a:cubicBezTo>
                  <a:cubicBezTo>
                    <a:pt x="783590" y="1007110"/>
                    <a:pt x="793750" y="1021080"/>
                    <a:pt x="798830" y="1035050"/>
                  </a:cubicBezTo>
                  <a:cubicBezTo>
                    <a:pt x="802640" y="1046480"/>
                    <a:pt x="802640" y="1057910"/>
                    <a:pt x="800100" y="1069340"/>
                  </a:cubicBezTo>
                  <a:cubicBezTo>
                    <a:pt x="796290" y="1083310"/>
                    <a:pt x="786130" y="1102360"/>
                    <a:pt x="773430" y="1111250"/>
                  </a:cubicBezTo>
                  <a:cubicBezTo>
                    <a:pt x="760730" y="1120140"/>
                    <a:pt x="745490" y="1123950"/>
                    <a:pt x="725170" y="1125220"/>
                  </a:cubicBezTo>
                  <a:cubicBezTo>
                    <a:pt x="693420" y="1127760"/>
                    <a:pt x="604520" y="1120140"/>
                    <a:pt x="603250" y="1109980"/>
                  </a:cubicBezTo>
                  <a:cubicBezTo>
                    <a:pt x="600710" y="1101090"/>
                    <a:pt x="665480" y="1076960"/>
                    <a:pt x="665480" y="1076960"/>
                  </a:cubicBezTo>
                  <a:cubicBezTo>
                    <a:pt x="665480" y="1076960"/>
                    <a:pt x="624840" y="1106170"/>
                    <a:pt x="605790" y="1107440"/>
                  </a:cubicBezTo>
                  <a:cubicBezTo>
                    <a:pt x="589280" y="1107440"/>
                    <a:pt x="570230" y="1099820"/>
                    <a:pt x="558800" y="1088390"/>
                  </a:cubicBezTo>
                  <a:cubicBezTo>
                    <a:pt x="544830" y="1074420"/>
                    <a:pt x="534670" y="1043940"/>
                    <a:pt x="535940" y="1024890"/>
                  </a:cubicBezTo>
                  <a:cubicBezTo>
                    <a:pt x="537210" y="1008380"/>
                    <a:pt x="557530" y="977900"/>
                    <a:pt x="561340" y="979170"/>
                  </a:cubicBezTo>
                  <a:cubicBezTo>
                    <a:pt x="567690" y="980440"/>
                    <a:pt x="572770" y="1060450"/>
                    <a:pt x="560070" y="1068070"/>
                  </a:cubicBezTo>
                  <a:cubicBezTo>
                    <a:pt x="548640" y="1075690"/>
                    <a:pt x="511810" y="1056640"/>
                    <a:pt x="499110" y="1043940"/>
                  </a:cubicBezTo>
                  <a:cubicBezTo>
                    <a:pt x="487680" y="1031240"/>
                    <a:pt x="482600" y="1010920"/>
                    <a:pt x="481330" y="995680"/>
                  </a:cubicBezTo>
                  <a:cubicBezTo>
                    <a:pt x="481330" y="984250"/>
                    <a:pt x="483870" y="972820"/>
                    <a:pt x="490220" y="962660"/>
                  </a:cubicBezTo>
                  <a:cubicBezTo>
                    <a:pt x="500380" y="948690"/>
                    <a:pt x="537210" y="922020"/>
                    <a:pt x="546100" y="927100"/>
                  </a:cubicBezTo>
                  <a:cubicBezTo>
                    <a:pt x="552450" y="929640"/>
                    <a:pt x="552450" y="960120"/>
                    <a:pt x="547370" y="961390"/>
                  </a:cubicBezTo>
                  <a:cubicBezTo>
                    <a:pt x="537210" y="965200"/>
                    <a:pt x="415290" y="830580"/>
                    <a:pt x="424180" y="803910"/>
                  </a:cubicBezTo>
                  <a:cubicBezTo>
                    <a:pt x="429260" y="787400"/>
                    <a:pt x="467360" y="781050"/>
                    <a:pt x="496570" y="783590"/>
                  </a:cubicBezTo>
                  <a:cubicBezTo>
                    <a:pt x="543560" y="786130"/>
                    <a:pt x="648970" y="835660"/>
                    <a:pt x="678180" y="863600"/>
                  </a:cubicBezTo>
                  <a:cubicBezTo>
                    <a:pt x="693420" y="878840"/>
                    <a:pt x="698500" y="894080"/>
                    <a:pt x="699770" y="908050"/>
                  </a:cubicBezTo>
                  <a:cubicBezTo>
                    <a:pt x="702310" y="919480"/>
                    <a:pt x="699770" y="929640"/>
                    <a:pt x="694690" y="939800"/>
                  </a:cubicBezTo>
                  <a:cubicBezTo>
                    <a:pt x="689610" y="952500"/>
                    <a:pt x="675640" y="967740"/>
                    <a:pt x="661670" y="975360"/>
                  </a:cubicBezTo>
                  <a:cubicBezTo>
                    <a:pt x="647700" y="982980"/>
                    <a:pt x="635000" y="984250"/>
                    <a:pt x="613410" y="982980"/>
                  </a:cubicBezTo>
                  <a:cubicBezTo>
                    <a:pt x="568960" y="977900"/>
                    <a:pt x="447040" y="941070"/>
                    <a:pt x="414020" y="909320"/>
                  </a:cubicBezTo>
                  <a:cubicBezTo>
                    <a:pt x="394970" y="892810"/>
                    <a:pt x="387350" y="871220"/>
                    <a:pt x="388620" y="852170"/>
                  </a:cubicBezTo>
                  <a:cubicBezTo>
                    <a:pt x="388620" y="834390"/>
                    <a:pt x="405130" y="808990"/>
                    <a:pt x="420370" y="798830"/>
                  </a:cubicBezTo>
                  <a:cubicBezTo>
                    <a:pt x="436880" y="788670"/>
                    <a:pt x="482600" y="793750"/>
                    <a:pt x="482600" y="795020"/>
                  </a:cubicBezTo>
                  <a:cubicBezTo>
                    <a:pt x="483870" y="796290"/>
                    <a:pt x="426720" y="802640"/>
                    <a:pt x="426720" y="805180"/>
                  </a:cubicBezTo>
                  <a:cubicBezTo>
                    <a:pt x="426720" y="807720"/>
                    <a:pt x="480060" y="797560"/>
                    <a:pt x="506730" y="808990"/>
                  </a:cubicBezTo>
                  <a:cubicBezTo>
                    <a:pt x="546100" y="822960"/>
                    <a:pt x="581660" y="894080"/>
                    <a:pt x="629920" y="910590"/>
                  </a:cubicBezTo>
                  <a:cubicBezTo>
                    <a:pt x="679450" y="927100"/>
                    <a:pt x="746760" y="911860"/>
                    <a:pt x="801370" y="902970"/>
                  </a:cubicBezTo>
                  <a:cubicBezTo>
                    <a:pt x="850900" y="895350"/>
                    <a:pt x="911860" y="857250"/>
                    <a:pt x="942340" y="862330"/>
                  </a:cubicBezTo>
                  <a:cubicBezTo>
                    <a:pt x="958850" y="864870"/>
                    <a:pt x="969010" y="876300"/>
                    <a:pt x="976630" y="886460"/>
                  </a:cubicBezTo>
                  <a:cubicBezTo>
                    <a:pt x="982980" y="897890"/>
                    <a:pt x="988060" y="914400"/>
                    <a:pt x="985520" y="927100"/>
                  </a:cubicBezTo>
                  <a:cubicBezTo>
                    <a:pt x="984250" y="939800"/>
                    <a:pt x="975360" y="955040"/>
                    <a:pt x="966470" y="963930"/>
                  </a:cubicBezTo>
                  <a:cubicBezTo>
                    <a:pt x="956310" y="972820"/>
                    <a:pt x="942340" y="979170"/>
                    <a:pt x="927100" y="977900"/>
                  </a:cubicBezTo>
                  <a:cubicBezTo>
                    <a:pt x="906780" y="977900"/>
                    <a:pt x="889000" y="957580"/>
                    <a:pt x="858520" y="947420"/>
                  </a:cubicBezTo>
                  <a:cubicBezTo>
                    <a:pt x="806450" y="929640"/>
                    <a:pt x="675640" y="919480"/>
                    <a:pt x="637540" y="894080"/>
                  </a:cubicBezTo>
                  <a:cubicBezTo>
                    <a:pt x="619760" y="881380"/>
                    <a:pt x="609600" y="867410"/>
                    <a:pt x="608330" y="852170"/>
                  </a:cubicBezTo>
                  <a:cubicBezTo>
                    <a:pt x="607060" y="835660"/>
                    <a:pt x="614680" y="811530"/>
                    <a:pt x="636270" y="797560"/>
                  </a:cubicBezTo>
                  <a:cubicBezTo>
                    <a:pt x="695960" y="756920"/>
                    <a:pt x="982980" y="767080"/>
                    <a:pt x="1096010" y="763270"/>
                  </a:cubicBezTo>
                  <a:cubicBezTo>
                    <a:pt x="1163320" y="760730"/>
                    <a:pt x="1223010" y="753110"/>
                    <a:pt x="1256030" y="763270"/>
                  </a:cubicBezTo>
                  <a:cubicBezTo>
                    <a:pt x="1271270" y="767080"/>
                    <a:pt x="1281430" y="773430"/>
                    <a:pt x="1287780" y="783590"/>
                  </a:cubicBezTo>
                  <a:cubicBezTo>
                    <a:pt x="1296670" y="796290"/>
                    <a:pt x="1301750" y="819150"/>
                    <a:pt x="1296670" y="833120"/>
                  </a:cubicBezTo>
                  <a:cubicBezTo>
                    <a:pt x="1290320" y="849630"/>
                    <a:pt x="1275080" y="862330"/>
                    <a:pt x="1247140" y="871220"/>
                  </a:cubicBezTo>
                  <a:cubicBezTo>
                    <a:pt x="1155700" y="896620"/>
                    <a:pt x="746760" y="840740"/>
                    <a:pt x="603250" y="807720"/>
                  </a:cubicBezTo>
                  <a:cubicBezTo>
                    <a:pt x="527050" y="791210"/>
                    <a:pt x="459740" y="781050"/>
                    <a:pt x="434340" y="746760"/>
                  </a:cubicBezTo>
                  <a:cubicBezTo>
                    <a:pt x="416560" y="721360"/>
                    <a:pt x="419100" y="666750"/>
                    <a:pt x="434340" y="645160"/>
                  </a:cubicBezTo>
                  <a:cubicBezTo>
                    <a:pt x="447040" y="627380"/>
                    <a:pt x="480060" y="626110"/>
                    <a:pt x="510540" y="621030"/>
                  </a:cubicBezTo>
                  <a:cubicBezTo>
                    <a:pt x="552450" y="614680"/>
                    <a:pt x="598170" y="626110"/>
                    <a:pt x="661670" y="621030"/>
                  </a:cubicBezTo>
                  <a:cubicBezTo>
                    <a:pt x="772160" y="610870"/>
                    <a:pt x="1047750" y="527050"/>
                    <a:pt x="1112520" y="538480"/>
                  </a:cubicBezTo>
                  <a:cubicBezTo>
                    <a:pt x="1131570" y="541020"/>
                    <a:pt x="1139190" y="548640"/>
                    <a:pt x="1146810" y="557530"/>
                  </a:cubicBezTo>
                  <a:cubicBezTo>
                    <a:pt x="1155700" y="567690"/>
                    <a:pt x="1159510" y="584200"/>
                    <a:pt x="1160780" y="595630"/>
                  </a:cubicBezTo>
                  <a:cubicBezTo>
                    <a:pt x="1160780" y="605790"/>
                    <a:pt x="1156970" y="614680"/>
                    <a:pt x="1153160" y="622300"/>
                  </a:cubicBezTo>
                  <a:cubicBezTo>
                    <a:pt x="1148080" y="629920"/>
                    <a:pt x="1143000" y="637540"/>
                    <a:pt x="1134110" y="641350"/>
                  </a:cubicBezTo>
                  <a:cubicBezTo>
                    <a:pt x="1123950" y="647700"/>
                    <a:pt x="1104900" y="652780"/>
                    <a:pt x="1094740" y="650240"/>
                  </a:cubicBezTo>
                  <a:cubicBezTo>
                    <a:pt x="1088390" y="647700"/>
                    <a:pt x="1088390" y="641350"/>
                    <a:pt x="1078230" y="637540"/>
                  </a:cubicBezTo>
                  <a:cubicBezTo>
                    <a:pt x="1047750" y="623570"/>
                    <a:pt x="937260" y="614680"/>
                    <a:pt x="859790" y="604520"/>
                  </a:cubicBezTo>
                  <a:cubicBezTo>
                    <a:pt x="773430" y="593090"/>
                    <a:pt x="668020" y="580390"/>
                    <a:pt x="585470" y="576580"/>
                  </a:cubicBezTo>
                  <a:cubicBezTo>
                    <a:pt x="519430" y="572770"/>
                    <a:pt x="443230" y="586740"/>
                    <a:pt x="406400" y="574040"/>
                  </a:cubicBezTo>
                  <a:cubicBezTo>
                    <a:pt x="388620" y="568960"/>
                    <a:pt x="377190" y="560070"/>
                    <a:pt x="369570" y="548640"/>
                  </a:cubicBezTo>
                  <a:cubicBezTo>
                    <a:pt x="361950" y="535940"/>
                    <a:pt x="356870" y="518160"/>
                    <a:pt x="359410" y="504190"/>
                  </a:cubicBezTo>
                  <a:cubicBezTo>
                    <a:pt x="363220" y="487680"/>
                    <a:pt x="379730" y="464820"/>
                    <a:pt x="393700" y="455930"/>
                  </a:cubicBezTo>
                  <a:cubicBezTo>
                    <a:pt x="406400" y="448310"/>
                    <a:pt x="421640" y="450850"/>
                    <a:pt x="439420" y="450850"/>
                  </a:cubicBezTo>
                  <a:cubicBezTo>
                    <a:pt x="464820" y="452120"/>
                    <a:pt x="510540" y="459740"/>
                    <a:pt x="533400" y="468630"/>
                  </a:cubicBezTo>
                  <a:cubicBezTo>
                    <a:pt x="549910" y="474980"/>
                    <a:pt x="562610" y="481330"/>
                    <a:pt x="570230" y="494030"/>
                  </a:cubicBezTo>
                  <a:cubicBezTo>
                    <a:pt x="579120" y="508000"/>
                    <a:pt x="582930" y="535940"/>
                    <a:pt x="577850" y="551180"/>
                  </a:cubicBezTo>
                  <a:cubicBezTo>
                    <a:pt x="571500" y="567690"/>
                    <a:pt x="558800" y="581660"/>
                    <a:pt x="534670" y="590550"/>
                  </a:cubicBezTo>
                  <a:cubicBezTo>
                    <a:pt x="473710" y="613410"/>
                    <a:pt x="212090" y="615950"/>
                    <a:pt x="167640" y="585470"/>
                  </a:cubicBezTo>
                  <a:cubicBezTo>
                    <a:pt x="152400" y="575310"/>
                    <a:pt x="151130" y="558800"/>
                    <a:pt x="151130" y="546100"/>
                  </a:cubicBezTo>
                  <a:cubicBezTo>
                    <a:pt x="149860" y="532130"/>
                    <a:pt x="157480" y="514350"/>
                    <a:pt x="165100" y="504190"/>
                  </a:cubicBezTo>
                  <a:cubicBezTo>
                    <a:pt x="171450" y="495300"/>
                    <a:pt x="179070" y="490220"/>
                    <a:pt x="189230" y="486410"/>
                  </a:cubicBezTo>
                  <a:cubicBezTo>
                    <a:pt x="200660" y="482600"/>
                    <a:pt x="215900" y="478790"/>
                    <a:pt x="232410" y="485140"/>
                  </a:cubicBezTo>
                  <a:cubicBezTo>
                    <a:pt x="262890" y="494030"/>
                    <a:pt x="332740" y="542290"/>
                    <a:pt x="346710" y="568960"/>
                  </a:cubicBezTo>
                  <a:cubicBezTo>
                    <a:pt x="354330" y="584200"/>
                    <a:pt x="351790" y="599440"/>
                    <a:pt x="347980" y="612140"/>
                  </a:cubicBezTo>
                  <a:cubicBezTo>
                    <a:pt x="342900" y="624840"/>
                    <a:pt x="334010" y="637540"/>
                    <a:pt x="320040" y="643890"/>
                  </a:cubicBezTo>
                  <a:cubicBezTo>
                    <a:pt x="295910" y="656590"/>
                    <a:pt x="229870" y="657860"/>
                    <a:pt x="204470" y="650240"/>
                  </a:cubicBezTo>
                  <a:cubicBezTo>
                    <a:pt x="187960" y="645160"/>
                    <a:pt x="177800" y="637540"/>
                    <a:pt x="170180" y="626110"/>
                  </a:cubicBezTo>
                  <a:cubicBezTo>
                    <a:pt x="162560" y="615950"/>
                    <a:pt x="158750" y="599440"/>
                    <a:pt x="160020" y="586740"/>
                  </a:cubicBezTo>
                  <a:cubicBezTo>
                    <a:pt x="161290" y="574040"/>
                    <a:pt x="170180" y="558800"/>
                    <a:pt x="179070" y="549910"/>
                  </a:cubicBezTo>
                  <a:cubicBezTo>
                    <a:pt x="189230" y="541020"/>
                    <a:pt x="196850" y="538480"/>
                    <a:pt x="218440" y="535940"/>
                  </a:cubicBezTo>
                  <a:cubicBezTo>
                    <a:pt x="294640" y="524510"/>
                    <a:pt x="650240" y="556260"/>
                    <a:pt x="770890" y="571500"/>
                  </a:cubicBezTo>
                  <a:cubicBezTo>
                    <a:pt x="830580" y="577850"/>
                    <a:pt x="877570" y="574040"/>
                    <a:pt x="904240" y="593090"/>
                  </a:cubicBezTo>
                  <a:cubicBezTo>
                    <a:pt x="923290" y="607060"/>
                    <a:pt x="935990" y="632460"/>
                    <a:pt x="934720" y="650240"/>
                  </a:cubicBezTo>
                  <a:cubicBezTo>
                    <a:pt x="932180" y="666750"/>
                    <a:pt x="916940" y="685800"/>
                    <a:pt x="892810" y="697230"/>
                  </a:cubicBezTo>
                  <a:cubicBezTo>
                    <a:pt x="831850" y="725170"/>
                    <a:pt x="584200" y="708660"/>
                    <a:pt x="525780" y="699770"/>
                  </a:cubicBezTo>
                  <a:cubicBezTo>
                    <a:pt x="505460" y="695960"/>
                    <a:pt x="496570" y="694690"/>
                    <a:pt x="486410" y="687070"/>
                  </a:cubicBezTo>
                  <a:cubicBezTo>
                    <a:pt x="477520" y="679450"/>
                    <a:pt x="468630" y="664210"/>
                    <a:pt x="466090" y="651510"/>
                  </a:cubicBezTo>
                  <a:cubicBezTo>
                    <a:pt x="464820" y="640080"/>
                    <a:pt x="467360" y="623570"/>
                    <a:pt x="474980" y="612140"/>
                  </a:cubicBezTo>
                  <a:cubicBezTo>
                    <a:pt x="481330" y="601980"/>
                    <a:pt x="487680" y="595630"/>
                    <a:pt x="506730" y="588010"/>
                  </a:cubicBezTo>
                  <a:cubicBezTo>
                    <a:pt x="582930" y="558800"/>
                    <a:pt x="1049020" y="515620"/>
                    <a:pt x="1134110" y="535940"/>
                  </a:cubicBezTo>
                  <a:cubicBezTo>
                    <a:pt x="1158240" y="542290"/>
                    <a:pt x="1169670" y="549910"/>
                    <a:pt x="1177290" y="562610"/>
                  </a:cubicBezTo>
                  <a:cubicBezTo>
                    <a:pt x="1184910" y="577850"/>
                    <a:pt x="1182370" y="610870"/>
                    <a:pt x="1172210" y="624840"/>
                  </a:cubicBezTo>
                  <a:cubicBezTo>
                    <a:pt x="1163320" y="637540"/>
                    <a:pt x="1149350" y="641350"/>
                    <a:pt x="1126490" y="645160"/>
                  </a:cubicBezTo>
                  <a:cubicBezTo>
                    <a:pt x="1056640" y="655320"/>
                    <a:pt x="815340" y="612140"/>
                    <a:pt x="701040" y="594360"/>
                  </a:cubicBezTo>
                  <a:cubicBezTo>
                    <a:pt x="623570" y="581660"/>
                    <a:pt x="538480" y="575310"/>
                    <a:pt x="505460" y="554990"/>
                  </a:cubicBezTo>
                  <a:cubicBezTo>
                    <a:pt x="490220" y="544830"/>
                    <a:pt x="483870" y="533400"/>
                    <a:pt x="480060" y="521970"/>
                  </a:cubicBezTo>
                  <a:cubicBezTo>
                    <a:pt x="476250" y="513080"/>
                    <a:pt x="474980" y="504190"/>
                    <a:pt x="478790" y="495300"/>
                  </a:cubicBezTo>
                  <a:cubicBezTo>
                    <a:pt x="482600" y="481330"/>
                    <a:pt x="490220" y="464820"/>
                    <a:pt x="510540" y="452120"/>
                  </a:cubicBezTo>
                  <a:cubicBezTo>
                    <a:pt x="566420" y="419100"/>
                    <a:pt x="831850" y="386080"/>
                    <a:pt x="892810" y="393700"/>
                  </a:cubicBezTo>
                  <a:cubicBezTo>
                    <a:pt x="911860" y="396240"/>
                    <a:pt x="920750" y="401320"/>
                    <a:pt x="929640" y="410210"/>
                  </a:cubicBezTo>
                  <a:cubicBezTo>
                    <a:pt x="939800" y="419100"/>
                    <a:pt x="946150" y="434340"/>
                    <a:pt x="947420" y="447040"/>
                  </a:cubicBezTo>
                  <a:cubicBezTo>
                    <a:pt x="948690" y="459740"/>
                    <a:pt x="943610" y="476250"/>
                    <a:pt x="935990" y="486410"/>
                  </a:cubicBezTo>
                  <a:cubicBezTo>
                    <a:pt x="928370" y="496570"/>
                    <a:pt x="920750" y="504190"/>
                    <a:pt x="901700" y="509270"/>
                  </a:cubicBezTo>
                  <a:cubicBezTo>
                    <a:pt x="831850" y="527050"/>
                    <a:pt x="495300" y="494030"/>
                    <a:pt x="391160" y="476250"/>
                  </a:cubicBezTo>
                  <a:cubicBezTo>
                    <a:pt x="344170" y="468630"/>
                    <a:pt x="312420" y="461010"/>
                    <a:pt x="290830" y="449580"/>
                  </a:cubicBezTo>
                  <a:cubicBezTo>
                    <a:pt x="279400" y="443230"/>
                    <a:pt x="273050" y="438150"/>
                    <a:pt x="266700" y="429260"/>
                  </a:cubicBezTo>
                  <a:cubicBezTo>
                    <a:pt x="260350" y="417830"/>
                    <a:pt x="254000" y="397510"/>
                    <a:pt x="255270" y="384810"/>
                  </a:cubicBezTo>
                  <a:cubicBezTo>
                    <a:pt x="255270" y="373380"/>
                    <a:pt x="259080" y="364490"/>
                    <a:pt x="265430" y="355600"/>
                  </a:cubicBezTo>
                  <a:cubicBezTo>
                    <a:pt x="273050" y="344170"/>
                    <a:pt x="284480" y="335280"/>
                    <a:pt x="302260" y="328930"/>
                  </a:cubicBezTo>
                  <a:cubicBezTo>
                    <a:pt x="344170" y="313690"/>
                    <a:pt x="439420" y="313690"/>
                    <a:pt x="515620" y="311150"/>
                  </a:cubicBezTo>
                  <a:cubicBezTo>
                    <a:pt x="601980" y="308610"/>
                    <a:pt x="746760" y="297180"/>
                    <a:pt x="793750" y="313690"/>
                  </a:cubicBezTo>
                  <a:cubicBezTo>
                    <a:pt x="812800" y="320040"/>
                    <a:pt x="821690" y="330200"/>
                    <a:pt x="829310" y="341630"/>
                  </a:cubicBezTo>
                  <a:cubicBezTo>
                    <a:pt x="836930" y="354330"/>
                    <a:pt x="839470" y="373380"/>
                    <a:pt x="836930" y="387350"/>
                  </a:cubicBezTo>
                  <a:cubicBezTo>
                    <a:pt x="834390" y="401320"/>
                    <a:pt x="824230" y="416560"/>
                    <a:pt x="812800" y="425450"/>
                  </a:cubicBezTo>
                  <a:cubicBezTo>
                    <a:pt x="801370" y="434340"/>
                    <a:pt x="791210" y="438150"/>
                    <a:pt x="769620" y="438150"/>
                  </a:cubicBezTo>
                  <a:cubicBezTo>
                    <a:pt x="703580" y="440690"/>
                    <a:pt x="476250" y="359410"/>
                    <a:pt x="370840" y="347980"/>
                  </a:cubicBezTo>
                  <a:cubicBezTo>
                    <a:pt x="302260" y="339090"/>
                    <a:pt x="234950" y="355600"/>
                    <a:pt x="199390" y="346710"/>
                  </a:cubicBezTo>
                  <a:cubicBezTo>
                    <a:pt x="180340" y="340360"/>
                    <a:pt x="167640" y="335280"/>
                    <a:pt x="158750" y="322580"/>
                  </a:cubicBezTo>
                  <a:cubicBezTo>
                    <a:pt x="148590" y="308610"/>
                    <a:pt x="144780" y="278130"/>
                    <a:pt x="147320" y="262890"/>
                  </a:cubicBezTo>
                  <a:cubicBezTo>
                    <a:pt x="148590" y="251460"/>
                    <a:pt x="154940" y="242570"/>
                    <a:pt x="162560" y="236220"/>
                  </a:cubicBezTo>
                  <a:cubicBezTo>
                    <a:pt x="172720" y="226060"/>
                    <a:pt x="181610" y="222250"/>
                    <a:pt x="204470" y="215900"/>
                  </a:cubicBezTo>
                  <a:cubicBezTo>
                    <a:pt x="289560" y="194310"/>
                    <a:pt x="732790" y="156210"/>
                    <a:pt x="820420" y="182880"/>
                  </a:cubicBezTo>
                  <a:cubicBezTo>
                    <a:pt x="847090" y="190500"/>
                    <a:pt x="859790" y="203200"/>
                    <a:pt x="866140" y="218440"/>
                  </a:cubicBezTo>
                  <a:cubicBezTo>
                    <a:pt x="873760" y="234950"/>
                    <a:pt x="869950" y="262890"/>
                    <a:pt x="863600" y="276860"/>
                  </a:cubicBezTo>
                  <a:cubicBezTo>
                    <a:pt x="858520" y="287020"/>
                    <a:pt x="852170" y="293370"/>
                    <a:pt x="842010" y="298450"/>
                  </a:cubicBezTo>
                  <a:cubicBezTo>
                    <a:pt x="830580" y="304800"/>
                    <a:pt x="819150" y="308610"/>
                    <a:pt x="797560" y="307340"/>
                  </a:cubicBezTo>
                  <a:cubicBezTo>
                    <a:pt x="742950" y="306070"/>
                    <a:pt x="612140" y="254000"/>
                    <a:pt x="502920" y="229870"/>
                  </a:cubicBezTo>
                  <a:cubicBezTo>
                    <a:pt x="368300" y="199390"/>
                    <a:pt x="106680" y="173990"/>
                    <a:pt x="48260" y="149860"/>
                  </a:cubicBezTo>
                  <a:cubicBezTo>
                    <a:pt x="33020" y="143510"/>
                    <a:pt x="29210" y="140970"/>
                    <a:pt x="21590" y="132080"/>
                  </a:cubicBezTo>
                  <a:cubicBezTo>
                    <a:pt x="12700" y="121920"/>
                    <a:pt x="5080" y="101600"/>
                    <a:pt x="3810" y="87630"/>
                  </a:cubicBezTo>
                  <a:cubicBezTo>
                    <a:pt x="3810" y="76200"/>
                    <a:pt x="6350" y="66040"/>
                    <a:pt x="11430" y="57150"/>
                  </a:cubicBezTo>
                  <a:cubicBezTo>
                    <a:pt x="19050" y="44450"/>
                    <a:pt x="25400" y="31750"/>
                    <a:pt x="46990" y="24130"/>
                  </a:cubicBezTo>
                  <a:cubicBezTo>
                    <a:pt x="119380" y="0"/>
                    <a:pt x="474980" y="53340"/>
                    <a:pt x="603250" y="69850"/>
                  </a:cubicBezTo>
                  <a:cubicBezTo>
                    <a:pt x="670560" y="78740"/>
                    <a:pt x="713740" y="83820"/>
                    <a:pt x="758190" y="97790"/>
                  </a:cubicBezTo>
                  <a:cubicBezTo>
                    <a:pt x="795020" y="107950"/>
                    <a:pt x="833120" y="118110"/>
                    <a:pt x="853440" y="135890"/>
                  </a:cubicBezTo>
                  <a:cubicBezTo>
                    <a:pt x="867410" y="148590"/>
                    <a:pt x="880110" y="165100"/>
                    <a:pt x="880110" y="180340"/>
                  </a:cubicBezTo>
                  <a:cubicBezTo>
                    <a:pt x="881380" y="195580"/>
                    <a:pt x="872490" y="217170"/>
                    <a:pt x="859790" y="228600"/>
                  </a:cubicBezTo>
                  <a:cubicBezTo>
                    <a:pt x="843280" y="241300"/>
                    <a:pt x="817880" y="242570"/>
                    <a:pt x="781050" y="246380"/>
                  </a:cubicBezTo>
                  <a:cubicBezTo>
                    <a:pt x="701040" y="254000"/>
                    <a:pt x="494030" y="227330"/>
                    <a:pt x="387350" y="231140"/>
                  </a:cubicBezTo>
                  <a:cubicBezTo>
                    <a:pt x="313690" y="232410"/>
                    <a:pt x="260350" y="246380"/>
                    <a:pt x="201930" y="248920"/>
                  </a:cubicBezTo>
                  <a:cubicBezTo>
                    <a:pt x="147320" y="251460"/>
                    <a:pt x="78740" y="257810"/>
                    <a:pt x="46990" y="247650"/>
                  </a:cubicBezTo>
                  <a:cubicBezTo>
                    <a:pt x="29210" y="241300"/>
                    <a:pt x="19050" y="233680"/>
                    <a:pt x="11430" y="223520"/>
                  </a:cubicBezTo>
                  <a:cubicBezTo>
                    <a:pt x="5080" y="212090"/>
                    <a:pt x="0" y="195580"/>
                    <a:pt x="2540" y="181610"/>
                  </a:cubicBezTo>
                  <a:cubicBezTo>
                    <a:pt x="3810" y="168910"/>
                    <a:pt x="11430" y="153670"/>
                    <a:pt x="21590" y="144780"/>
                  </a:cubicBezTo>
                  <a:cubicBezTo>
                    <a:pt x="31750" y="135890"/>
                    <a:pt x="60960" y="129540"/>
                    <a:pt x="60960" y="12954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72" name="Group 272"/>
          <p:cNvGrpSpPr/>
          <p:nvPr/>
        </p:nvGrpSpPr>
        <p:grpSpPr>
          <a:xfrm>
            <a:off x="7905160" y="6745927"/>
            <a:ext cx="859155" cy="545782"/>
            <a:chOff x="0" y="0"/>
            <a:chExt cx="1145540" cy="727710"/>
          </a:xfrm>
        </p:grpSpPr>
        <p:sp>
          <p:nvSpPr>
            <p:cNvPr id="273" name="Freeform 273"/>
            <p:cNvSpPr/>
            <p:nvPr/>
          </p:nvSpPr>
          <p:spPr>
            <a:xfrm>
              <a:off x="45720" y="50800"/>
              <a:ext cx="1057910" cy="628650"/>
            </a:xfrm>
            <a:custGeom>
              <a:avLst/>
              <a:gdLst/>
              <a:ahLst/>
              <a:cxnLst/>
              <a:rect l="l" t="t" r="r" b="b"/>
              <a:pathLst>
                <a:path w="1057910" h="628650">
                  <a:moveTo>
                    <a:pt x="224790" y="0"/>
                  </a:moveTo>
                  <a:cubicBezTo>
                    <a:pt x="681990" y="50800"/>
                    <a:pt x="885190" y="49530"/>
                    <a:pt x="967740" y="62230"/>
                  </a:cubicBezTo>
                  <a:cubicBezTo>
                    <a:pt x="1003300" y="68580"/>
                    <a:pt x="1028700" y="66040"/>
                    <a:pt x="1042670" y="82550"/>
                  </a:cubicBezTo>
                  <a:cubicBezTo>
                    <a:pt x="1055370" y="97790"/>
                    <a:pt x="1057910" y="138430"/>
                    <a:pt x="1049020" y="157480"/>
                  </a:cubicBezTo>
                  <a:cubicBezTo>
                    <a:pt x="1038860" y="175260"/>
                    <a:pt x="1009650" y="182880"/>
                    <a:pt x="984250" y="191770"/>
                  </a:cubicBezTo>
                  <a:cubicBezTo>
                    <a:pt x="948690" y="205740"/>
                    <a:pt x="913130" y="209550"/>
                    <a:pt x="854710" y="219710"/>
                  </a:cubicBezTo>
                  <a:cubicBezTo>
                    <a:pt x="734060" y="241300"/>
                    <a:pt x="429260" y="284480"/>
                    <a:pt x="290830" y="298450"/>
                  </a:cubicBezTo>
                  <a:cubicBezTo>
                    <a:pt x="212090" y="306070"/>
                    <a:pt x="127000" y="332740"/>
                    <a:pt x="102870" y="309880"/>
                  </a:cubicBezTo>
                  <a:cubicBezTo>
                    <a:pt x="86360" y="295910"/>
                    <a:pt x="82550" y="251460"/>
                    <a:pt x="100330" y="234950"/>
                  </a:cubicBezTo>
                  <a:cubicBezTo>
                    <a:pt x="156210" y="184150"/>
                    <a:pt x="701040" y="292100"/>
                    <a:pt x="783590" y="318770"/>
                  </a:cubicBezTo>
                  <a:cubicBezTo>
                    <a:pt x="803910" y="326390"/>
                    <a:pt x="811530" y="328930"/>
                    <a:pt x="819150" y="339090"/>
                  </a:cubicBezTo>
                  <a:cubicBezTo>
                    <a:pt x="828040" y="350520"/>
                    <a:pt x="833120" y="374650"/>
                    <a:pt x="829310" y="389890"/>
                  </a:cubicBezTo>
                  <a:cubicBezTo>
                    <a:pt x="825500" y="403860"/>
                    <a:pt x="815340" y="415290"/>
                    <a:pt x="793750" y="426720"/>
                  </a:cubicBezTo>
                  <a:cubicBezTo>
                    <a:pt x="728980" y="463550"/>
                    <a:pt x="457200" y="504190"/>
                    <a:pt x="332740" y="515620"/>
                  </a:cubicBezTo>
                  <a:cubicBezTo>
                    <a:pt x="248920" y="524510"/>
                    <a:pt x="161290" y="537210"/>
                    <a:pt x="123190" y="516890"/>
                  </a:cubicBezTo>
                  <a:cubicBezTo>
                    <a:pt x="101600" y="505460"/>
                    <a:pt x="90170" y="485140"/>
                    <a:pt x="87630" y="466090"/>
                  </a:cubicBezTo>
                  <a:cubicBezTo>
                    <a:pt x="86360" y="448310"/>
                    <a:pt x="97790" y="421640"/>
                    <a:pt x="109220" y="410210"/>
                  </a:cubicBezTo>
                  <a:cubicBezTo>
                    <a:pt x="120650" y="398780"/>
                    <a:pt x="133350" y="392430"/>
                    <a:pt x="152400" y="392430"/>
                  </a:cubicBezTo>
                  <a:cubicBezTo>
                    <a:pt x="191770" y="393700"/>
                    <a:pt x="270510" y="449580"/>
                    <a:pt x="325120" y="468630"/>
                  </a:cubicBezTo>
                  <a:cubicBezTo>
                    <a:pt x="374650" y="485140"/>
                    <a:pt x="440690" y="486410"/>
                    <a:pt x="467360" y="502920"/>
                  </a:cubicBezTo>
                  <a:cubicBezTo>
                    <a:pt x="482600" y="511810"/>
                    <a:pt x="490220" y="523240"/>
                    <a:pt x="495300" y="534670"/>
                  </a:cubicBezTo>
                  <a:cubicBezTo>
                    <a:pt x="500380" y="547370"/>
                    <a:pt x="502920" y="563880"/>
                    <a:pt x="497840" y="577850"/>
                  </a:cubicBezTo>
                  <a:cubicBezTo>
                    <a:pt x="491490" y="594360"/>
                    <a:pt x="472440" y="617220"/>
                    <a:pt x="454660" y="623570"/>
                  </a:cubicBezTo>
                  <a:cubicBezTo>
                    <a:pt x="438150" y="628650"/>
                    <a:pt x="407670" y="622300"/>
                    <a:pt x="393700" y="613410"/>
                  </a:cubicBezTo>
                  <a:cubicBezTo>
                    <a:pt x="381000" y="605790"/>
                    <a:pt x="373380" y="590550"/>
                    <a:pt x="369570" y="577850"/>
                  </a:cubicBezTo>
                  <a:cubicBezTo>
                    <a:pt x="365760" y="565150"/>
                    <a:pt x="367030" y="548640"/>
                    <a:pt x="370840" y="535940"/>
                  </a:cubicBezTo>
                  <a:cubicBezTo>
                    <a:pt x="375920" y="523240"/>
                    <a:pt x="387350" y="509270"/>
                    <a:pt x="398780" y="502920"/>
                  </a:cubicBezTo>
                  <a:cubicBezTo>
                    <a:pt x="410210" y="496570"/>
                    <a:pt x="426720" y="491490"/>
                    <a:pt x="440690" y="494030"/>
                  </a:cubicBezTo>
                  <a:cubicBezTo>
                    <a:pt x="457200" y="496570"/>
                    <a:pt x="483870" y="511810"/>
                    <a:pt x="492760" y="528320"/>
                  </a:cubicBezTo>
                  <a:cubicBezTo>
                    <a:pt x="501650" y="544830"/>
                    <a:pt x="499110" y="575310"/>
                    <a:pt x="492760" y="591820"/>
                  </a:cubicBezTo>
                  <a:cubicBezTo>
                    <a:pt x="486410" y="604520"/>
                    <a:pt x="473710" y="614680"/>
                    <a:pt x="462280" y="621030"/>
                  </a:cubicBezTo>
                  <a:cubicBezTo>
                    <a:pt x="449580" y="626110"/>
                    <a:pt x="436880" y="626110"/>
                    <a:pt x="419100" y="624840"/>
                  </a:cubicBezTo>
                  <a:cubicBezTo>
                    <a:pt x="386080" y="623570"/>
                    <a:pt x="330200" y="607060"/>
                    <a:pt x="283210" y="590550"/>
                  </a:cubicBezTo>
                  <a:cubicBezTo>
                    <a:pt x="228600" y="570230"/>
                    <a:pt x="138430" y="535940"/>
                    <a:pt x="109220" y="508000"/>
                  </a:cubicBezTo>
                  <a:cubicBezTo>
                    <a:pt x="95250" y="494030"/>
                    <a:pt x="88900" y="481330"/>
                    <a:pt x="87630" y="466090"/>
                  </a:cubicBezTo>
                  <a:cubicBezTo>
                    <a:pt x="86360" y="449580"/>
                    <a:pt x="97790" y="421640"/>
                    <a:pt x="109220" y="410210"/>
                  </a:cubicBezTo>
                  <a:cubicBezTo>
                    <a:pt x="120650" y="398780"/>
                    <a:pt x="133350" y="397510"/>
                    <a:pt x="152400" y="392430"/>
                  </a:cubicBezTo>
                  <a:cubicBezTo>
                    <a:pt x="193040" y="384810"/>
                    <a:pt x="269240" y="394970"/>
                    <a:pt x="342900" y="387350"/>
                  </a:cubicBezTo>
                  <a:cubicBezTo>
                    <a:pt x="445770" y="375920"/>
                    <a:pt x="626110" y="321310"/>
                    <a:pt x="709930" y="317500"/>
                  </a:cubicBezTo>
                  <a:cubicBezTo>
                    <a:pt x="753110" y="316230"/>
                    <a:pt x="788670" y="317500"/>
                    <a:pt x="808990" y="328930"/>
                  </a:cubicBezTo>
                  <a:cubicBezTo>
                    <a:pt x="821690" y="337820"/>
                    <a:pt x="828040" y="350520"/>
                    <a:pt x="830580" y="363220"/>
                  </a:cubicBezTo>
                  <a:cubicBezTo>
                    <a:pt x="833120" y="374650"/>
                    <a:pt x="831850" y="391160"/>
                    <a:pt x="824230" y="401320"/>
                  </a:cubicBezTo>
                  <a:cubicBezTo>
                    <a:pt x="814070" y="415290"/>
                    <a:pt x="798830" y="425450"/>
                    <a:pt x="767080" y="429260"/>
                  </a:cubicBezTo>
                  <a:cubicBezTo>
                    <a:pt x="664210" y="445770"/>
                    <a:pt x="160020" y="394970"/>
                    <a:pt x="60960" y="332740"/>
                  </a:cubicBezTo>
                  <a:cubicBezTo>
                    <a:pt x="22860" y="309880"/>
                    <a:pt x="0" y="275590"/>
                    <a:pt x="5080" y="252730"/>
                  </a:cubicBezTo>
                  <a:cubicBezTo>
                    <a:pt x="10160" y="228600"/>
                    <a:pt x="59690" y="207010"/>
                    <a:pt x="101600" y="194310"/>
                  </a:cubicBezTo>
                  <a:cubicBezTo>
                    <a:pt x="165100" y="175260"/>
                    <a:pt x="255270" y="193040"/>
                    <a:pt x="359410" y="184150"/>
                  </a:cubicBezTo>
                  <a:cubicBezTo>
                    <a:pt x="523240" y="168910"/>
                    <a:pt x="944880" y="45720"/>
                    <a:pt x="984250" y="90170"/>
                  </a:cubicBezTo>
                  <a:cubicBezTo>
                    <a:pt x="998220" y="105410"/>
                    <a:pt x="986790" y="147320"/>
                    <a:pt x="962660" y="165100"/>
                  </a:cubicBezTo>
                  <a:cubicBezTo>
                    <a:pt x="890270" y="217170"/>
                    <a:pt x="416560" y="146050"/>
                    <a:pt x="292100" y="129540"/>
                  </a:cubicBezTo>
                  <a:cubicBezTo>
                    <a:pt x="242570" y="123190"/>
                    <a:pt x="212090" y="120650"/>
                    <a:pt x="189230" y="107950"/>
                  </a:cubicBezTo>
                  <a:cubicBezTo>
                    <a:pt x="175260" y="100330"/>
                    <a:pt x="166370" y="91440"/>
                    <a:pt x="161290" y="78740"/>
                  </a:cubicBezTo>
                  <a:cubicBezTo>
                    <a:pt x="156210" y="64770"/>
                    <a:pt x="160020" y="38100"/>
                    <a:pt x="165100" y="25400"/>
                  </a:cubicBezTo>
                  <a:cubicBezTo>
                    <a:pt x="170180" y="16510"/>
                    <a:pt x="176530" y="11430"/>
                    <a:pt x="185420" y="6350"/>
                  </a:cubicBezTo>
                  <a:cubicBezTo>
                    <a:pt x="195580" y="1270"/>
                    <a:pt x="224790" y="0"/>
                    <a:pt x="224790" y="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74" name="Group 274"/>
          <p:cNvGrpSpPr/>
          <p:nvPr/>
        </p:nvGrpSpPr>
        <p:grpSpPr>
          <a:xfrm>
            <a:off x="8614710" y="7012541"/>
            <a:ext cx="63341" cy="63341"/>
            <a:chOff x="0" y="0"/>
            <a:chExt cx="812800" cy="812800"/>
          </a:xfrm>
        </p:grpSpPr>
        <p:sp>
          <p:nvSpPr>
            <p:cNvPr id="275" name="Freeform 2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6" name="TextBox 27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277" name="Group 277"/>
          <p:cNvGrpSpPr/>
          <p:nvPr/>
        </p:nvGrpSpPr>
        <p:grpSpPr>
          <a:xfrm>
            <a:off x="8019460" y="6446842"/>
            <a:ext cx="1617345" cy="488632"/>
            <a:chOff x="0" y="0"/>
            <a:chExt cx="2156460" cy="651510"/>
          </a:xfrm>
        </p:grpSpPr>
        <p:sp>
          <p:nvSpPr>
            <p:cNvPr id="278" name="Freeform 278"/>
            <p:cNvSpPr/>
            <p:nvPr/>
          </p:nvSpPr>
          <p:spPr>
            <a:xfrm>
              <a:off x="45720" y="36830"/>
              <a:ext cx="2063750" cy="576580"/>
            </a:xfrm>
            <a:custGeom>
              <a:avLst/>
              <a:gdLst/>
              <a:ahLst/>
              <a:cxnLst/>
              <a:rect l="l" t="t" r="r" b="b"/>
              <a:pathLst>
                <a:path w="2063750" h="576580">
                  <a:moveTo>
                    <a:pt x="835660" y="201930"/>
                  </a:moveTo>
                  <a:cubicBezTo>
                    <a:pt x="1539240" y="232410"/>
                    <a:pt x="1652270" y="236220"/>
                    <a:pt x="1700530" y="251460"/>
                  </a:cubicBezTo>
                  <a:cubicBezTo>
                    <a:pt x="1720850" y="256540"/>
                    <a:pt x="1731010" y="260350"/>
                    <a:pt x="1739900" y="270510"/>
                  </a:cubicBezTo>
                  <a:cubicBezTo>
                    <a:pt x="1748790" y="280670"/>
                    <a:pt x="1756410" y="298450"/>
                    <a:pt x="1756410" y="312420"/>
                  </a:cubicBezTo>
                  <a:cubicBezTo>
                    <a:pt x="1756410" y="325120"/>
                    <a:pt x="1750060" y="342900"/>
                    <a:pt x="1741170" y="353060"/>
                  </a:cubicBezTo>
                  <a:cubicBezTo>
                    <a:pt x="1732280" y="363220"/>
                    <a:pt x="1725930" y="368300"/>
                    <a:pt x="1701800" y="374650"/>
                  </a:cubicBezTo>
                  <a:cubicBezTo>
                    <a:pt x="1582420" y="405130"/>
                    <a:pt x="812800" y="388620"/>
                    <a:pt x="509270" y="386080"/>
                  </a:cubicBezTo>
                  <a:cubicBezTo>
                    <a:pt x="321310" y="384810"/>
                    <a:pt x="124460" y="400050"/>
                    <a:pt x="52070" y="375920"/>
                  </a:cubicBezTo>
                  <a:cubicBezTo>
                    <a:pt x="26670" y="368300"/>
                    <a:pt x="10160" y="358140"/>
                    <a:pt x="5080" y="342900"/>
                  </a:cubicBezTo>
                  <a:cubicBezTo>
                    <a:pt x="0" y="327660"/>
                    <a:pt x="7620" y="303530"/>
                    <a:pt x="19050" y="287020"/>
                  </a:cubicBezTo>
                  <a:cubicBezTo>
                    <a:pt x="35560" y="265430"/>
                    <a:pt x="66040" y="254000"/>
                    <a:pt x="107950" y="232410"/>
                  </a:cubicBezTo>
                  <a:cubicBezTo>
                    <a:pt x="201930" y="186690"/>
                    <a:pt x="435610" y="85090"/>
                    <a:pt x="574040" y="53340"/>
                  </a:cubicBezTo>
                  <a:cubicBezTo>
                    <a:pt x="680720" y="29210"/>
                    <a:pt x="751840" y="33020"/>
                    <a:pt x="862330" y="31750"/>
                  </a:cubicBezTo>
                  <a:cubicBezTo>
                    <a:pt x="1013460" y="30480"/>
                    <a:pt x="1212850" y="63500"/>
                    <a:pt x="1395730" y="62230"/>
                  </a:cubicBezTo>
                  <a:cubicBezTo>
                    <a:pt x="1592580" y="59690"/>
                    <a:pt x="1918970" y="0"/>
                    <a:pt x="2005330" y="13970"/>
                  </a:cubicBezTo>
                  <a:cubicBezTo>
                    <a:pt x="2029460" y="19050"/>
                    <a:pt x="2040890" y="22860"/>
                    <a:pt x="2049780" y="34290"/>
                  </a:cubicBezTo>
                  <a:cubicBezTo>
                    <a:pt x="2059940" y="45720"/>
                    <a:pt x="2063750" y="68580"/>
                    <a:pt x="2059940" y="82550"/>
                  </a:cubicBezTo>
                  <a:cubicBezTo>
                    <a:pt x="2054860" y="96520"/>
                    <a:pt x="2045970" y="107950"/>
                    <a:pt x="2024380" y="118110"/>
                  </a:cubicBezTo>
                  <a:cubicBezTo>
                    <a:pt x="1945640" y="154940"/>
                    <a:pt x="1498600" y="153670"/>
                    <a:pt x="1390650" y="177800"/>
                  </a:cubicBezTo>
                  <a:cubicBezTo>
                    <a:pt x="1352550" y="186690"/>
                    <a:pt x="1313180" y="195580"/>
                    <a:pt x="1314450" y="205740"/>
                  </a:cubicBezTo>
                  <a:cubicBezTo>
                    <a:pt x="1316990" y="233680"/>
                    <a:pt x="1873250" y="276860"/>
                    <a:pt x="1969770" y="312420"/>
                  </a:cubicBezTo>
                  <a:cubicBezTo>
                    <a:pt x="2000250" y="323850"/>
                    <a:pt x="2016760" y="328930"/>
                    <a:pt x="2025650" y="345440"/>
                  </a:cubicBezTo>
                  <a:cubicBezTo>
                    <a:pt x="2034540" y="363220"/>
                    <a:pt x="2037080" y="396240"/>
                    <a:pt x="2021840" y="416560"/>
                  </a:cubicBezTo>
                  <a:cubicBezTo>
                    <a:pt x="1997710" y="449580"/>
                    <a:pt x="1894840" y="468630"/>
                    <a:pt x="1831340" y="485140"/>
                  </a:cubicBezTo>
                  <a:cubicBezTo>
                    <a:pt x="1767840" y="501650"/>
                    <a:pt x="1720850" y="505460"/>
                    <a:pt x="1642110" y="515620"/>
                  </a:cubicBezTo>
                  <a:cubicBezTo>
                    <a:pt x="1512570" y="533400"/>
                    <a:pt x="1205230" y="576580"/>
                    <a:pt x="1125220" y="563880"/>
                  </a:cubicBezTo>
                  <a:cubicBezTo>
                    <a:pt x="1099820" y="560070"/>
                    <a:pt x="1087120" y="554990"/>
                    <a:pt x="1078230" y="543560"/>
                  </a:cubicBezTo>
                  <a:cubicBezTo>
                    <a:pt x="1068070" y="532130"/>
                    <a:pt x="1064260" y="506730"/>
                    <a:pt x="1068070" y="492760"/>
                  </a:cubicBezTo>
                  <a:cubicBezTo>
                    <a:pt x="1073150" y="478790"/>
                    <a:pt x="1089660" y="461010"/>
                    <a:pt x="1104900" y="455930"/>
                  </a:cubicBezTo>
                  <a:cubicBezTo>
                    <a:pt x="1118870" y="452120"/>
                    <a:pt x="1143000" y="455930"/>
                    <a:pt x="1155700" y="466090"/>
                  </a:cubicBezTo>
                  <a:cubicBezTo>
                    <a:pt x="1167130" y="474980"/>
                    <a:pt x="1177290" y="497840"/>
                    <a:pt x="1176020" y="513080"/>
                  </a:cubicBezTo>
                  <a:cubicBezTo>
                    <a:pt x="1174750" y="528320"/>
                    <a:pt x="1160780" y="549910"/>
                    <a:pt x="1148080" y="556260"/>
                  </a:cubicBezTo>
                  <a:cubicBezTo>
                    <a:pt x="1134110" y="563880"/>
                    <a:pt x="1109980" y="565150"/>
                    <a:pt x="1096010" y="558800"/>
                  </a:cubicBezTo>
                  <a:cubicBezTo>
                    <a:pt x="1083310" y="551180"/>
                    <a:pt x="1069340" y="530860"/>
                    <a:pt x="1066800" y="516890"/>
                  </a:cubicBezTo>
                  <a:cubicBezTo>
                    <a:pt x="1064260" y="504190"/>
                    <a:pt x="1066800" y="491490"/>
                    <a:pt x="1073150" y="481330"/>
                  </a:cubicBezTo>
                  <a:cubicBezTo>
                    <a:pt x="1080770" y="469900"/>
                    <a:pt x="1092200" y="462280"/>
                    <a:pt x="1116330" y="453390"/>
                  </a:cubicBezTo>
                  <a:cubicBezTo>
                    <a:pt x="1197610" y="425450"/>
                    <a:pt x="1534160" y="424180"/>
                    <a:pt x="1687830" y="401320"/>
                  </a:cubicBezTo>
                  <a:cubicBezTo>
                    <a:pt x="1795780" y="386080"/>
                    <a:pt x="1931670" y="325120"/>
                    <a:pt x="1957070" y="349250"/>
                  </a:cubicBezTo>
                  <a:cubicBezTo>
                    <a:pt x="1969770" y="360680"/>
                    <a:pt x="1967230" y="403860"/>
                    <a:pt x="1946910" y="417830"/>
                  </a:cubicBezTo>
                  <a:cubicBezTo>
                    <a:pt x="1893570" y="457200"/>
                    <a:pt x="1544320" y="374650"/>
                    <a:pt x="1410970" y="332740"/>
                  </a:cubicBezTo>
                  <a:cubicBezTo>
                    <a:pt x="1324610" y="306070"/>
                    <a:pt x="1234440" y="271780"/>
                    <a:pt x="1207770" y="233680"/>
                  </a:cubicBezTo>
                  <a:cubicBezTo>
                    <a:pt x="1193800" y="213360"/>
                    <a:pt x="1192530" y="190500"/>
                    <a:pt x="1200150" y="170180"/>
                  </a:cubicBezTo>
                  <a:cubicBezTo>
                    <a:pt x="1210310" y="143510"/>
                    <a:pt x="1249680" y="113030"/>
                    <a:pt x="1278890" y="95250"/>
                  </a:cubicBezTo>
                  <a:cubicBezTo>
                    <a:pt x="1308100" y="78740"/>
                    <a:pt x="1333500" y="76200"/>
                    <a:pt x="1377950" y="67310"/>
                  </a:cubicBezTo>
                  <a:cubicBezTo>
                    <a:pt x="1468120" y="49530"/>
                    <a:pt x="1672590" y="31750"/>
                    <a:pt x="1786890" y="22860"/>
                  </a:cubicBezTo>
                  <a:cubicBezTo>
                    <a:pt x="1870710" y="16510"/>
                    <a:pt x="1960880" y="6350"/>
                    <a:pt x="2005330" y="13970"/>
                  </a:cubicBezTo>
                  <a:cubicBezTo>
                    <a:pt x="2026920" y="19050"/>
                    <a:pt x="2042160" y="22860"/>
                    <a:pt x="2049780" y="34290"/>
                  </a:cubicBezTo>
                  <a:cubicBezTo>
                    <a:pt x="2059940" y="48260"/>
                    <a:pt x="2061210" y="80010"/>
                    <a:pt x="2054860" y="95250"/>
                  </a:cubicBezTo>
                  <a:cubicBezTo>
                    <a:pt x="2047240" y="107950"/>
                    <a:pt x="2035810" y="113030"/>
                    <a:pt x="2011680" y="120650"/>
                  </a:cubicBezTo>
                  <a:cubicBezTo>
                    <a:pt x="1927860" y="148590"/>
                    <a:pt x="1591310" y="168910"/>
                    <a:pt x="1393190" y="171450"/>
                  </a:cubicBezTo>
                  <a:cubicBezTo>
                    <a:pt x="1211580" y="175260"/>
                    <a:pt x="1010920" y="144780"/>
                    <a:pt x="866140" y="146050"/>
                  </a:cubicBezTo>
                  <a:cubicBezTo>
                    <a:pt x="764540" y="147320"/>
                    <a:pt x="707390" y="142240"/>
                    <a:pt x="605790" y="163830"/>
                  </a:cubicBezTo>
                  <a:cubicBezTo>
                    <a:pt x="453390" y="198120"/>
                    <a:pt x="134620" y="386080"/>
                    <a:pt x="52070" y="375920"/>
                  </a:cubicBezTo>
                  <a:cubicBezTo>
                    <a:pt x="26670" y="373380"/>
                    <a:pt x="10160" y="358140"/>
                    <a:pt x="5080" y="342900"/>
                  </a:cubicBezTo>
                  <a:cubicBezTo>
                    <a:pt x="0" y="327660"/>
                    <a:pt x="8890" y="298450"/>
                    <a:pt x="19050" y="287020"/>
                  </a:cubicBezTo>
                  <a:cubicBezTo>
                    <a:pt x="27940" y="278130"/>
                    <a:pt x="34290" y="278130"/>
                    <a:pt x="53340" y="274320"/>
                  </a:cubicBezTo>
                  <a:cubicBezTo>
                    <a:pt x="137160" y="260350"/>
                    <a:pt x="509270" y="284480"/>
                    <a:pt x="762000" y="281940"/>
                  </a:cubicBezTo>
                  <a:cubicBezTo>
                    <a:pt x="1052830" y="278130"/>
                    <a:pt x="1595120" y="227330"/>
                    <a:pt x="1700530" y="251460"/>
                  </a:cubicBezTo>
                  <a:cubicBezTo>
                    <a:pt x="1723390" y="256540"/>
                    <a:pt x="1731010" y="260350"/>
                    <a:pt x="1739900" y="270510"/>
                  </a:cubicBezTo>
                  <a:cubicBezTo>
                    <a:pt x="1748790" y="280670"/>
                    <a:pt x="1756410" y="298450"/>
                    <a:pt x="1756410" y="312420"/>
                  </a:cubicBezTo>
                  <a:cubicBezTo>
                    <a:pt x="1756410" y="325120"/>
                    <a:pt x="1750060" y="342900"/>
                    <a:pt x="1741170" y="353060"/>
                  </a:cubicBezTo>
                  <a:cubicBezTo>
                    <a:pt x="1732280" y="363220"/>
                    <a:pt x="1722120" y="370840"/>
                    <a:pt x="1701800" y="374650"/>
                  </a:cubicBezTo>
                  <a:cubicBezTo>
                    <a:pt x="1653540" y="383540"/>
                    <a:pt x="1539240" y="349250"/>
                    <a:pt x="1430020" y="340360"/>
                  </a:cubicBezTo>
                  <a:cubicBezTo>
                    <a:pt x="1267460" y="327660"/>
                    <a:pt x="897890" y="346710"/>
                    <a:pt x="820420" y="321310"/>
                  </a:cubicBezTo>
                  <a:cubicBezTo>
                    <a:pt x="800100" y="314960"/>
                    <a:pt x="792480" y="308610"/>
                    <a:pt x="784860" y="297180"/>
                  </a:cubicBezTo>
                  <a:cubicBezTo>
                    <a:pt x="777240" y="285750"/>
                    <a:pt x="773430" y="269240"/>
                    <a:pt x="774700" y="255270"/>
                  </a:cubicBezTo>
                  <a:cubicBezTo>
                    <a:pt x="777240" y="242570"/>
                    <a:pt x="784860" y="226060"/>
                    <a:pt x="795020" y="217170"/>
                  </a:cubicBezTo>
                  <a:cubicBezTo>
                    <a:pt x="805180" y="208280"/>
                    <a:pt x="835660" y="201930"/>
                    <a:pt x="835660" y="20193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79" name="Group 279"/>
          <p:cNvGrpSpPr/>
          <p:nvPr/>
        </p:nvGrpSpPr>
        <p:grpSpPr>
          <a:xfrm>
            <a:off x="8734788" y="6864990"/>
            <a:ext cx="768668" cy="342900"/>
            <a:chOff x="0" y="0"/>
            <a:chExt cx="1024890" cy="457200"/>
          </a:xfrm>
        </p:grpSpPr>
        <p:sp>
          <p:nvSpPr>
            <p:cNvPr id="280" name="Freeform 280"/>
            <p:cNvSpPr/>
            <p:nvPr/>
          </p:nvSpPr>
          <p:spPr>
            <a:xfrm>
              <a:off x="50800" y="50800"/>
              <a:ext cx="924560" cy="363220"/>
            </a:xfrm>
            <a:custGeom>
              <a:avLst/>
              <a:gdLst/>
              <a:ahLst/>
              <a:cxnLst/>
              <a:rect l="l" t="t" r="r" b="b"/>
              <a:pathLst>
                <a:path w="924560" h="363220">
                  <a:moveTo>
                    <a:pt x="62230" y="0"/>
                  </a:moveTo>
                  <a:cubicBezTo>
                    <a:pt x="561340" y="5080"/>
                    <a:pt x="609600" y="8890"/>
                    <a:pt x="646430" y="17780"/>
                  </a:cubicBezTo>
                  <a:cubicBezTo>
                    <a:pt x="669290" y="24130"/>
                    <a:pt x="685800" y="29210"/>
                    <a:pt x="702310" y="40640"/>
                  </a:cubicBezTo>
                  <a:cubicBezTo>
                    <a:pt x="716280" y="52070"/>
                    <a:pt x="734060" y="71120"/>
                    <a:pt x="737870" y="87630"/>
                  </a:cubicBezTo>
                  <a:cubicBezTo>
                    <a:pt x="740410" y="101600"/>
                    <a:pt x="739140" y="118110"/>
                    <a:pt x="728980" y="132080"/>
                  </a:cubicBezTo>
                  <a:cubicBezTo>
                    <a:pt x="709930" y="156210"/>
                    <a:pt x="651510" y="181610"/>
                    <a:pt x="603250" y="195580"/>
                  </a:cubicBezTo>
                  <a:cubicBezTo>
                    <a:pt x="543560" y="213360"/>
                    <a:pt x="433070" y="219710"/>
                    <a:pt x="393700" y="217170"/>
                  </a:cubicBezTo>
                  <a:cubicBezTo>
                    <a:pt x="379730" y="215900"/>
                    <a:pt x="373380" y="215900"/>
                    <a:pt x="363220" y="209550"/>
                  </a:cubicBezTo>
                  <a:cubicBezTo>
                    <a:pt x="351790" y="203200"/>
                    <a:pt x="336550" y="189230"/>
                    <a:pt x="331470" y="175260"/>
                  </a:cubicBezTo>
                  <a:cubicBezTo>
                    <a:pt x="326390" y="158750"/>
                    <a:pt x="328930" y="128270"/>
                    <a:pt x="339090" y="113030"/>
                  </a:cubicBezTo>
                  <a:cubicBezTo>
                    <a:pt x="349250" y="99060"/>
                    <a:pt x="374650" y="83820"/>
                    <a:pt x="393700" y="85090"/>
                  </a:cubicBezTo>
                  <a:cubicBezTo>
                    <a:pt x="412750" y="85090"/>
                    <a:pt x="430530" y="115570"/>
                    <a:pt x="453390" y="123190"/>
                  </a:cubicBezTo>
                  <a:cubicBezTo>
                    <a:pt x="476250" y="132080"/>
                    <a:pt x="495300" y="124460"/>
                    <a:pt x="530860" y="129540"/>
                  </a:cubicBezTo>
                  <a:cubicBezTo>
                    <a:pt x="604520" y="143510"/>
                    <a:pt x="824230" y="195580"/>
                    <a:pt x="877570" y="224790"/>
                  </a:cubicBezTo>
                  <a:cubicBezTo>
                    <a:pt x="895350" y="234950"/>
                    <a:pt x="901700" y="241300"/>
                    <a:pt x="909320" y="252730"/>
                  </a:cubicBezTo>
                  <a:cubicBezTo>
                    <a:pt x="918210" y="265430"/>
                    <a:pt x="924560" y="281940"/>
                    <a:pt x="923290" y="295910"/>
                  </a:cubicBezTo>
                  <a:cubicBezTo>
                    <a:pt x="922020" y="311150"/>
                    <a:pt x="914400" y="327660"/>
                    <a:pt x="904240" y="337820"/>
                  </a:cubicBezTo>
                  <a:cubicBezTo>
                    <a:pt x="894080" y="347980"/>
                    <a:pt x="880110" y="351790"/>
                    <a:pt x="862330" y="355600"/>
                  </a:cubicBezTo>
                  <a:cubicBezTo>
                    <a:pt x="831850" y="361950"/>
                    <a:pt x="760730" y="363220"/>
                    <a:pt x="732790" y="354330"/>
                  </a:cubicBezTo>
                  <a:cubicBezTo>
                    <a:pt x="716280" y="349250"/>
                    <a:pt x="706120" y="341630"/>
                    <a:pt x="697230" y="331470"/>
                  </a:cubicBezTo>
                  <a:cubicBezTo>
                    <a:pt x="689610" y="320040"/>
                    <a:pt x="684530" y="304800"/>
                    <a:pt x="684530" y="292100"/>
                  </a:cubicBezTo>
                  <a:cubicBezTo>
                    <a:pt x="684530" y="278130"/>
                    <a:pt x="689610" y="262890"/>
                    <a:pt x="697230" y="251460"/>
                  </a:cubicBezTo>
                  <a:cubicBezTo>
                    <a:pt x="704850" y="241300"/>
                    <a:pt x="718820" y="232410"/>
                    <a:pt x="731520" y="228600"/>
                  </a:cubicBezTo>
                  <a:cubicBezTo>
                    <a:pt x="744220" y="224790"/>
                    <a:pt x="760730" y="226060"/>
                    <a:pt x="773430" y="231140"/>
                  </a:cubicBezTo>
                  <a:cubicBezTo>
                    <a:pt x="786130" y="234950"/>
                    <a:pt x="798830" y="246380"/>
                    <a:pt x="805180" y="257810"/>
                  </a:cubicBezTo>
                  <a:cubicBezTo>
                    <a:pt x="812800" y="269240"/>
                    <a:pt x="816610" y="284480"/>
                    <a:pt x="814070" y="298450"/>
                  </a:cubicBezTo>
                  <a:cubicBezTo>
                    <a:pt x="811530" y="314960"/>
                    <a:pt x="795020" y="340360"/>
                    <a:pt x="779780" y="349250"/>
                  </a:cubicBezTo>
                  <a:cubicBezTo>
                    <a:pt x="768350" y="356870"/>
                    <a:pt x="751840" y="358140"/>
                    <a:pt x="739140" y="355600"/>
                  </a:cubicBezTo>
                  <a:cubicBezTo>
                    <a:pt x="726440" y="354330"/>
                    <a:pt x="711200" y="346710"/>
                    <a:pt x="702310" y="336550"/>
                  </a:cubicBezTo>
                  <a:cubicBezTo>
                    <a:pt x="692150" y="322580"/>
                    <a:pt x="683260" y="294640"/>
                    <a:pt x="685800" y="276860"/>
                  </a:cubicBezTo>
                  <a:cubicBezTo>
                    <a:pt x="687070" y="264160"/>
                    <a:pt x="697230" y="250190"/>
                    <a:pt x="707390" y="241300"/>
                  </a:cubicBezTo>
                  <a:cubicBezTo>
                    <a:pt x="717550" y="233680"/>
                    <a:pt x="728980" y="228600"/>
                    <a:pt x="745490" y="226060"/>
                  </a:cubicBezTo>
                  <a:cubicBezTo>
                    <a:pt x="777240" y="220980"/>
                    <a:pt x="857250" y="220980"/>
                    <a:pt x="886460" y="233680"/>
                  </a:cubicBezTo>
                  <a:cubicBezTo>
                    <a:pt x="902970" y="241300"/>
                    <a:pt x="911860" y="252730"/>
                    <a:pt x="918210" y="266700"/>
                  </a:cubicBezTo>
                  <a:cubicBezTo>
                    <a:pt x="923290" y="279400"/>
                    <a:pt x="924560" y="298450"/>
                    <a:pt x="919480" y="311150"/>
                  </a:cubicBezTo>
                  <a:cubicBezTo>
                    <a:pt x="915670" y="325120"/>
                    <a:pt x="904240" y="340360"/>
                    <a:pt x="891540" y="346710"/>
                  </a:cubicBezTo>
                  <a:cubicBezTo>
                    <a:pt x="878840" y="354330"/>
                    <a:pt x="863600" y="356870"/>
                    <a:pt x="847090" y="354330"/>
                  </a:cubicBezTo>
                  <a:cubicBezTo>
                    <a:pt x="824230" y="351790"/>
                    <a:pt x="806450" y="332740"/>
                    <a:pt x="770890" y="320040"/>
                  </a:cubicBezTo>
                  <a:cubicBezTo>
                    <a:pt x="692150" y="290830"/>
                    <a:pt x="443230" y="250190"/>
                    <a:pt x="378460" y="215900"/>
                  </a:cubicBezTo>
                  <a:cubicBezTo>
                    <a:pt x="353060" y="201930"/>
                    <a:pt x="339090" y="190500"/>
                    <a:pt x="331470" y="175260"/>
                  </a:cubicBezTo>
                  <a:cubicBezTo>
                    <a:pt x="325120" y="161290"/>
                    <a:pt x="325120" y="142240"/>
                    <a:pt x="331470" y="128270"/>
                  </a:cubicBezTo>
                  <a:cubicBezTo>
                    <a:pt x="339090" y="111760"/>
                    <a:pt x="355600" y="95250"/>
                    <a:pt x="377190" y="86360"/>
                  </a:cubicBezTo>
                  <a:cubicBezTo>
                    <a:pt x="412750" y="72390"/>
                    <a:pt x="478790" y="83820"/>
                    <a:pt x="530860" y="76200"/>
                  </a:cubicBezTo>
                  <a:cubicBezTo>
                    <a:pt x="586740" y="68580"/>
                    <a:pt x="669290" y="30480"/>
                    <a:pt x="702310" y="40640"/>
                  </a:cubicBezTo>
                  <a:cubicBezTo>
                    <a:pt x="718820" y="45720"/>
                    <a:pt x="727710" y="59690"/>
                    <a:pt x="732790" y="72390"/>
                  </a:cubicBezTo>
                  <a:cubicBezTo>
                    <a:pt x="739140" y="86360"/>
                    <a:pt x="739140" y="104140"/>
                    <a:pt x="735330" y="118110"/>
                  </a:cubicBezTo>
                  <a:cubicBezTo>
                    <a:pt x="731520" y="130810"/>
                    <a:pt x="717550" y="146050"/>
                    <a:pt x="707390" y="152400"/>
                  </a:cubicBezTo>
                  <a:cubicBezTo>
                    <a:pt x="698500" y="158750"/>
                    <a:pt x="692150" y="161290"/>
                    <a:pt x="678180" y="161290"/>
                  </a:cubicBezTo>
                  <a:cubicBezTo>
                    <a:pt x="643890" y="162560"/>
                    <a:pt x="571500" y="130810"/>
                    <a:pt x="497840" y="123190"/>
                  </a:cubicBezTo>
                  <a:cubicBezTo>
                    <a:pt x="384810" y="111760"/>
                    <a:pt x="129540" y="137160"/>
                    <a:pt x="62230" y="124460"/>
                  </a:cubicBezTo>
                  <a:cubicBezTo>
                    <a:pt x="40640" y="120650"/>
                    <a:pt x="30480" y="119380"/>
                    <a:pt x="20320" y="109220"/>
                  </a:cubicBezTo>
                  <a:cubicBezTo>
                    <a:pt x="8890" y="97790"/>
                    <a:pt x="0" y="71120"/>
                    <a:pt x="0" y="54610"/>
                  </a:cubicBezTo>
                  <a:cubicBezTo>
                    <a:pt x="1270" y="40640"/>
                    <a:pt x="10160" y="25400"/>
                    <a:pt x="20320" y="16510"/>
                  </a:cubicBezTo>
                  <a:cubicBezTo>
                    <a:pt x="31750" y="7620"/>
                    <a:pt x="62230" y="0"/>
                    <a:pt x="62230" y="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81" name="Group 281"/>
          <p:cNvGrpSpPr/>
          <p:nvPr/>
        </p:nvGrpSpPr>
        <p:grpSpPr>
          <a:xfrm>
            <a:off x="8698593" y="6223005"/>
            <a:ext cx="1208723" cy="207645"/>
            <a:chOff x="0" y="0"/>
            <a:chExt cx="1611630" cy="276860"/>
          </a:xfrm>
        </p:grpSpPr>
        <p:sp>
          <p:nvSpPr>
            <p:cNvPr id="282" name="Freeform 282"/>
            <p:cNvSpPr/>
            <p:nvPr/>
          </p:nvSpPr>
          <p:spPr>
            <a:xfrm>
              <a:off x="49530" y="50800"/>
              <a:ext cx="1517650" cy="215900"/>
            </a:xfrm>
            <a:custGeom>
              <a:avLst/>
              <a:gdLst/>
              <a:ahLst/>
              <a:cxnLst/>
              <a:rect l="l" t="t" r="r" b="b"/>
              <a:pathLst>
                <a:path w="1517650" h="215900">
                  <a:moveTo>
                    <a:pt x="147320" y="0"/>
                  </a:moveTo>
                  <a:cubicBezTo>
                    <a:pt x="800100" y="55880"/>
                    <a:pt x="1361440" y="43180"/>
                    <a:pt x="1465580" y="72390"/>
                  </a:cubicBezTo>
                  <a:cubicBezTo>
                    <a:pt x="1489710" y="78740"/>
                    <a:pt x="1499870" y="83820"/>
                    <a:pt x="1507490" y="95250"/>
                  </a:cubicBezTo>
                  <a:cubicBezTo>
                    <a:pt x="1513840" y="106680"/>
                    <a:pt x="1517650" y="129540"/>
                    <a:pt x="1511300" y="142240"/>
                  </a:cubicBezTo>
                  <a:cubicBezTo>
                    <a:pt x="1504950" y="156210"/>
                    <a:pt x="1492250" y="163830"/>
                    <a:pt x="1463040" y="172720"/>
                  </a:cubicBezTo>
                  <a:cubicBezTo>
                    <a:pt x="1318260" y="215900"/>
                    <a:pt x="187960" y="208280"/>
                    <a:pt x="50800" y="173990"/>
                  </a:cubicBezTo>
                  <a:cubicBezTo>
                    <a:pt x="26670" y="167640"/>
                    <a:pt x="17780" y="163830"/>
                    <a:pt x="10160" y="152400"/>
                  </a:cubicBezTo>
                  <a:cubicBezTo>
                    <a:pt x="2540" y="140970"/>
                    <a:pt x="0" y="118110"/>
                    <a:pt x="5080" y="105410"/>
                  </a:cubicBezTo>
                  <a:cubicBezTo>
                    <a:pt x="10160" y="92710"/>
                    <a:pt x="26670" y="78740"/>
                    <a:pt x="40640" y="74930"/>
                  </a:cubicBezTo>
                  <a:cubicBezTo>
                    <a:pt x="54610" y="72390"/>
                    <a:pt x="76200" y="78740"/>
                    <a:pt x="85090" y="87630"/>
                  </a:cubicBezTo>
                  <a:cubicBezTo>
                    <a:pt x="95250" y="97790"/>
                    <a:pt x="102870" y="119380"/>
                    <a:pt x="100330" y="132080"/>
                  </a:cubicBezTo>
                  <a:cubicBezTo>
                    <a:pt x="97790" y="146050"/>
                    <a:pt x="85090" y="163830"/>
                    <a:pt x="72390" y="170180"/>
                  </a:cubicBezTo>
                  <a:cubicBezTo>
                    <a:pt x="59690" y="175260"/>
                    <a:pt x="36830" y="173990"/>
                    <a:pt x="25400" y="167640"/>
                  </a:cubicBezTo>
                  <a:cubicBezTo>
                    <a:pt x="13970" y="160020"/>
                    <a:pt x="3810" y="139700"/>
                    <a:pt x="1270" y="127000"/>
                  </a:cubicBezTo>
                  <a:cubicBezTo>
                    <a:pt x="0" y="116840"/>
                    <a:pt x="3810" y="104140"/>
                    <a:pt x="10160" y="96520"/>
                  </a:cubicBezTo>
                  <a:cubicBezTo>
                    <a:pt x="17780" y="86360"/>
                    <a:pt x="26670" y="80010"/>
                    <a:pt x="50800" y="74930"/>
                  </a:cubicBezTo>
                  <a:cubicBezTo>
                    <a:pt x="187960" y="40640"/>
                    <a:pt x="1329690" y="36830"/>
                    <a:pt x="1465580" y="72390"/>
                  </a:cubicBezTo>
                  <a:cubicBezTo>
                    <a:pt x="1490980" y="78740"/>
                    <a:pt x="1499870" y="83820"/>
                    <a:pt x="1507490" y="95250"/>
                  </a:cubicBezTo>
                  <a:cubicBezTo>
                    <a:pt x="1513840" y="106680"/>
                    <a:pt x="1517650" y="129540"/>
                    <a:pt x="1511300" y="142240"/>
                  </a:cubicBezTo>
                  <a:cubicBezTo>
                    <a:pt x="1504950" y="156210"/>
                    <a:pt x="1490980" y="165100"/>
                    <a:pt x="1463040" y="172720"/>
                  </a:cubicBezTo>
                  <a:cubicBezTo>
                    <a:pt x="1351280" y="204470"/>
                    <a:pt x="792480" y="154940"/>
                    <a:pt x="547370" y="139700"/>
                  </a:cubicBezTo>
                  <a:cubicBezTo>
                    <a:pt x="383540" y="129540"/>
                    <a:pt x="201930" y="127000"/>
                    <a:pt x="137160" y="105410"/>
                  </a:cubicBezTo>
                  <a:cubicBezTo>
                    <a:pt x="115570" y="97790"/>
                    <a:pt x="104140" y="90170"/>
                    <a:pt x="96520" y="78740"/>
                  </a:cubicBezTo>
                  <a:cubicBezTo>
                    <a:pt x="90170" y="67310"/>
                    <a:pt x="88900" y="52070"/>
                    <a:pt x="90170" y="40640"/>
                  </a:cubicBezTo>
                  <a:cubicBezTo>
                    <a:pt x="92710" y="29210"/>
                    <a:pt x="101600" y="16510"/>
                    <a:pt x="111760" y="8890"/>
                  </a:cubicBezTo>
                  <a:cubicBezTo>
                    <a:pt x="120650" y="2540"/>
                    <a:pt x="147320" y="0"/>
                    <a:pt x="147320" y="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83" name="Group 283"/>
          <p:cNvGrpSpPr/>
          <p:nvPr/>
        </p:nvGrpSpPr>
        <p:grpSpPr>
          <a:xfrm>
            <a:off x="8087088" y="6342067"/>
            <a:ext cx="1370648" cy="237172"/>
            <a:chOff x="0" y="0"/>
            <a:chExt cx="1827530" cy="316230"/>
          </a:xfrm>
        </p:grpSpPr>
        <p:sp>
          <p:nvSpPr>
            <p:cNvPr id="284" name="Freeform 284"/>
            <p:cNvSpPr/>
            <p:nvPr/>
          </p:nvSpPr>
          <p:spPr>
            <a:xfrm>
              <a:off x="46990" y="50800"/>
              <a:ext cx="1731010" cy="219710"/>
            </a:xfrm>
            <a:custGeom>
              <a:avLst/>
              <a:gdLst/>
              <a:ahLst/>
              <a:cxnLst/>
              <a:rect l="l" t="t" r="r" b="b"/>
              <a:pathLst>
                <a:path w="1731010" h="219710">
                  <a:moveTo>
                    <a:pt x="486410" y="0"/>
                  </a:moveTo>
                  <a:cubicBezTo>
                    <a:pt x="1642110" y="27940"/>
                    <a:pt x="1691640" y="35560"/>
                    <a:pt x="1714500" y="55880"/>
                  </a:cubicBezTo>
                  <a:cubicBezTo>
                    <a:pt x="1725930" y="66040"/>
                    <a:pt x="1729740" y="80010"/>
                    <a:pt x="1729740" y="93980"/>
                  </a:cubicBezTo>
                  <a:cubicBezTo>
                    <a:pt x="1728470" y="109220"/>
                    <a:pt x="1722120" y="129540"/>
                    <a:pt x="1704340" y="140970"/>
                  </a:cubicBezTo>
                  <a:cubicBezTo>
                    <a:pt x="1667510" y="166370"/>
                    <a:pt x="1578610" y="154940"/>
                    <a:pt x="1465580" y="161290"/>
                  </a:cubicBezTo>
                  <a:cubicBezTo>
                    <a:pt x="1191260" y="176530"/>
                    <a:pt x="181610" y="219710"/>
                    <a:pt x="55880" y="200660"/>
                  </a:cubicBezTo>
                  <a:cubicBezTo>
                    <a:pt x="35560" y="198120"/>
                    <a:pt x="30480" y="196850"/>
                    <a:pt x="21590" y="189230"/>
                  </a:cubicBezTo>
                  <a:cubicBezTo>
                    <a:pt x="12700" y="181610"/>
                    <a:pt x="5080" y="168910"/>
                    <a:pt x="3810" y="157480"/>
                  </a:cubicBezTo>
                  <a:cubicBezTo>
                    <a:pt x="1270" y="146050"/>
                    <a:pt x="3810" y="132080"/>
                    <a:pt x="11430" y="121920"/>
                  </a:cubicBezTo>
                  <a:cubicBezTo>
                    <a:pt x="19050" y="111760"/>
                    <a:pt x="31750" y="102870"/>
                    <a:pt x="52070" y="99060"/>
                  </a:cubicBezTo>
                  <a:cubicBezTo>
                    <a:pt x="93980" y="90170"/>
                    <a:pt x="227330" y="100330"/>
                    <a:pt x="257810" y="119380"/>
                  </a:cubicBezTo>
                  <a:cubicBezTo>
                    <a:pt x="270510" y="127000"/>
                    <a:pt x="273050" y="137160"/>
                    <a:pt x="275590" y="148590"/>
                  </a:cubicBezTo>
                  <a:cubicBezTo>
                    <a:pt x="278130" y="158750"/>
                    <a:pt x="276860" y="172720"/>
                    <a:pt x="273050" y="182880"/>
                  </a:cubicBezTo>
                  <a:cubicBezTo>
                    <a:pt x="269240" y="191770"/>
                    <a:pt x="260350" y="201930"/>
                    <a:pt x="250190" y="208280"/>
                  </a:cubicBezTo>
                  <a:cubicBezTo>
                    <a:pt x="241300" y="213360"/>
                    <a:pt x="227330" y="215900"/>
                    <a:pt x="217170" y="214630"/>
                  </a:cubicBezTo>
                  <a:cubicBezTo>
                    <a:pt x="205740" y="212090"/>
                    <a:pt x="194310" y="208280"/>
                    <a:pt x="186690" y="199390"/>
                  </a:cubicBezTo>
                  <a:cubicBezTo>
                    <a:pt x="177800" y="187960"/>
                    <a:pt x="168910" y="165100"/>
                    <a:pt x="171450" y="151130"/>
                  </a:cubicBezTo>
                  <a:cubicBezTo>
                    <a:pt x="173990" y="137160"/>
                    <a:pt x="189230" y="118110"/>
                    <a:pt x="203200" y="111760"/>
                  </a:cubicBezTo>
                  <a:cubicBezTo>
                    <a:pt x="215900" y="106680"/>
                    <a:pt x="240030" y="109220"/>
                    <a:pt x="252730" y="115570"/>
                  </a:cubicBezTo>
                  <a:cubicBezTo>
                    <a:pt x="262890" y="121920"/>
                    <a:pt x="270510" y="132080"/>
                    <a:pt x="274320" y="142240"/>
                  </a:cubicBezTo>
                  <a:cubicBezTo>
                    <a:pt x="278130" y="152400"/>
                    <a:pt x="278130" y="166370"/>
                    <a:pt x="275590" y="176530"/>
                  </a:cubicBezTo>
                  <a:cubicBezTo>
                    <a:pt x="271780" y="186690"/>
                    <a:pt x="264160" y="198120"/>
                    <a:pt x="255270" y="204470"/>
                  </a:cubicBezTo>
                  <a:cubicBezTo>
                    <a:pt x="246380" y="210820"/>
                    <a:pt x="238760" y="213360"/>
                    <a:pt x="222250" y="214630"/>
                  </a:cubicBezTo>
                  <a:cubicBezTo>
                    <a:pt x="184150" y="218440"/>
                    <a:pt x="50800" y="214630"/>
                    <a:pt x="21590" y="189230"/>
                  </a:cubicBezTo>
                  <a:cubicBezTo>
                    <a:pt x="5080" y="175260"/>
                    <a:pt x="0" y="148590"/>
                    <a:pt x="5080" y="133350"/>
                  </a:cubicBezTo>
                  <a:cubicBezTo>
                    <a:pt x="11430" y="118110"/>
                    <a:pt x="22860" y="109220"/>
                    <a:pt x="52070" y="99060"/>
                  </a:cubicBezTo>
                  <a:cubicBezTo>
                    <a:pt x="207010" y="44450"/>
                    <a:pt x="1558290" y="17780"/>
                    <a:pt x="1678940" y="36830"/>
                  </a:cubicBezTo>
                  <a:cubicBezTo>
                    <a:pt x="1694180" y="39370"/>
                    <a:pt x="1696720" y="40640"/>
                    <a:pt x="1704340" y="46990"/>
                  </a:cubicBezTo>
                  <a:cubicBezTo>
                    <a:pt x="1713230" y="53340"/>
                    <a:pt x="1724660" y="67310"/>
                    <a:pt x="1727200" y="80010"/>
                  </a:cubicBezTo>
                  <a:cubicBezTo>
                    <a:pt x="1731010" y="92710"/>
                    <a:pt x="1727200" y="109220"/>
                    <a:pt x="1722120" y="120650"/>
                  </a:cubicBezTo>
                  <a:cubicBezTo>
                    <a:pt x="1718310" y="129540"/>
                    <a:pt x="1713230" y="135890"/>
                    <a:pt x="1704340" y="140970"/>
                  </a:cubicBezTo>
                  <a:cubicBezTo>
                    <a:pt x="1694180" y="147320"/>
                    <a:pt x="1684020" y="149860"/>
                    <a:pt x="1664970" y="151130"/>
                  </a:cubicBezTo>
                  <a:cubicBezTo>
                    <a:pt x="1621790" y="151130"/>
                    <a:pt x="1548130" y="118110"/>
                    <a:pt x="1450340" y="109220"/>
                  </a:cubicBezTo>
                  <a:cubicBezTo>
                    <a:pt x="1244600" y="88900"/>
                    <a:pt x="591820" y="134620"/>
                    <a:pt x="486410" y="115570"/>
                  </a:cubicBezTo>
                  <a:cubicBezTo>
                    <a:pt x="463550" y="111760"/>
                    <a:pt x="457200" y="110490"/>
                    <a:pt x="447040" y="101600"/>
                  </a:cubicBezTo>
                  <a:cubicBezTo>
                    <a:pt x="438150" y="92710"/>
                    <a:pt x="429260" y="78740"/>
                    <a:pt x="427990" y="64770"/>
                  </a:cubicBezTo>
                  <a:cubicBezTo>
                    <a:pt x="427990" y="49530"/>
                    <a:pt x="436880" y="25400"/>
                    <a:pt x="447040" y="15240"/>
                  </a:cubicBezTo>
                  <a:cubicBezTo>
                    <a:pt x="457200" y="6350"/>
                    <a:pt x="486410" y="0"/>
                    <a:pt x="486410" y="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85" name="Group 285"/>
          <p:cNvGrpSpPr/>
          <p:nvPr/>
        </p:nvGrpSpPr>
        <p:grpSpPr>
          <a:xfrm>
            <a:off x="7902303" y="6040125"/>
            <a:ext cx="1310640" cy="300990"/>
            <a:chOff x="0" y="0"/>
            <a:chExt cx="1747520" cy="401320"/>
          </a:xfrm>
        </p:grpSpPr>
        <p:sp>
          <p:nvSpPr>
            <p:cNvPr id="286" name="Freeform 286"/>
            <p:cNvSpPr/>
            <p:nvPr/>
          </p:nvSpPr>
          <p:spPr>
            <a:xfrm>
              <a:off x="49530" y="39370"/>
              <a:ext cx="1649730" cy="337820"/>
            </a:xfrm>
            <a:custGeom>
              <a:avLst/>
              <a:gdLst/>
              <a:ahLst/>
              <a:cxnLst/>
              <a:rect l="l" t="t" r="r" b="b"/>
              <a:pathLst>
                <a:path w="1649730" h="337820">
                  <a:moveTo>
                    <a:pt x="87630" y="201930"/>
                  </a:moveTo>
                  <a:cubicBezTo>
                    <a:pt x="1615440" y="138430"/>
                    <a:pt x="1620520" y="139700"/>
                    <a:pt x="1629410" y="147320"/>
                  </a:cubicBezTo>
                  <a:cubicBezTo>
                    <a:pt x="1637030" y="153670"/>
                    <a:pt x="1644650" y="167640"/>
                    <a:pt x="1647190" y="177800"/>
                  </a:cubicBezTo>
                  <a:cubicBezTo>
                    <a:pt x="1648460" y="189230"/>
                    <a:pt x="1645920" y="203200"/>
                    <a:pt x="1639570" y="213360"/>
                  </a:cubicBezTo>
                  <a:cubicBezTo>
                    <a:pt x="1633220" y="222250"/>
                    <a:pt x="1629410" y="227330"/>
                    <a:pt x="1610360" y="233680"/>
                  </a:cubicBezTo>
                  <a:cubicBezTo>
                    <a:pt x="1507490" y="267970"/>
                    <a:pt x="730250" y="243840"/>
                    <a:pt x="444500" y="231140"/>
                  </a:cubicBezTo>
                  <a:cubicBezTo>
                    <a:pt x="279400" y="223520"/>
                    <a:pt x="109220" y="209550"/>
                    <a:pt x="53340" y="196850"/>
                  </a:cubicBezTo>
                  <a:cubicBezTo>
                    <a:pt x="36830" y="193040"/>
                    <a:pt x="31750" y="191770"/>
                    <a:pt x="22860" y="185420"/>
                  </a:cubicBezTo>
                  <a:cubicBezTo>
                    <a:pt x="13970" y="179070"/>
                    <a:pt x="5080" y="166370"/>
                    <a:pt x="2540" y="154940"/>
                  </a:cubicBezTo>
                  <a:cubicBezTo>
                    <a:pt x="0" y="143510"/>
                    <a:pt x="2540" y="128270"/>
                    <a:pt x="8890" y="118110"/>
                  </a:cubicBezTo>
                  <a:cubicBezTo>
                    <a:pt x="13970" y="107950"/>
                    <a:pt x="19050" y="101600"/>
                    <a:pt x="36830" y="93980"/>
                  </a:cubicBezTo>
                  <a:cubicBezTo>
                    <a:pt x="104140" y="67310"/>
                    <a:pt x="388620" y="62230"/>
                    <a:pt x="590550" y="49530"/>
                  </a:cubicBezTo>
                  <a:cubicBezTo>
                    <a:pt x="836930" y="34290"/>
                    <a:pt x="1322070" y="0"/>
                    <a:pt x="1410970" y="11430"/>
                  </a:cubicBezTo>
                  <a:cubicBezTo>
                    <a:pt x="1428750" y="12700"/>
                    <a:pt x="1433830" y="12700"/>
                    <a:pt x="1441450" y="20320"/>
                  </a:cubicBezTo>
                  <a:cubicBezTo>
                    <a:pt x="1451610" y="27940"/>
                    <a:pt x="1461770" y="49530"/>
                    <a:pt x="1463040" y="62230"/>
                  </a:cubicBezTo>
                  <a:cubicBezTo>
                    <a:pt x="1464310" y="73660"/>
                    <a:pt x="1459230" y="85090"/>
                    <a:pt x="1452880" y="92710"/>
                  </a:cubicBezTo>
                  <a:cubicBezTo>
                    <a:pt x="1446530" y="101600"/>
                    <a:pt x="1436370" y="109220"/>
                    <a:pt x="1424940" y="110490"/>
                  </a:cubicBezTo>
                  <a:cubicBezTo>
                    <a:pt x="1412240" y="113030"/>
                    <a:pt x="1389380" y="107950"/>
                    <a:pt x="1379220" y="99060"/>
                  </a:cubicBezTo>
                  <a:cubicBezTo>
                    <a:pt x="1370330" y="92710"/>
                    <a:pt x="1363980" y="82550"/>
                    <a:pt x="1362710" y="71120"/>
                  </a:cubicBezTo>
                  <a:cubicBezTo>
                    <a:pt x="1361440" y="58420"/>
                    <a:pt x="1367790" y="35560"/>
                    <a:pt x="1376680" y="25400"/>
                  </a:cubicBezTo>
                  <a:cubicBezTo>
                    <a:pt x="1383030" y="17780"/>
                    <a:pt x="1394460" y="12700"/>
                    <a:pt x="1404620" y="11430"/>
                  </a:cubicBezTo>
                  <a:cubicBezTo>
                    <a:pt x="1414780" y="10160"/>
                    <a:pt x="1427480" y="11430"/>
                    <a:pt x="1437640" y="17780"/>
                  </a:cubicBezTo>
                  <a:cubicBezTo>
                    <a:pt x="1447800" y="24130"/>
                    <a:pt x="1460500" y="44450"/>
                    <a:pt x="1463040" y="57150"/>
                  </a:cubicBezTo>
                  <a:cubicBezTo>
                    <a:pt x="1464310" y="67310"/>
                    <a:pt x="1461770" y="80010"/>
                    <a:pt x="1455420" y="88900"/>
                  </a:cubicBezTo>
                  <a:cubicBezTo>
                    <a:pt x="1447800" y="99060"/>
                    <a:pt x="1437640" y="105410"/>
                    <a:pt x="1414780" y="111760"/>
                  </a:cubicBezTo>
                  <a:cubicBezTo>
                    <a:pt x="1315720" y="140970"/>
                    <a:pt x="842010" y="134620"/>
                    <a:pt x="596900" y="151130"/>
                  </a:cubicBezTo>
                  <a:cubicBezTo>
                    <a:pt x="394970" y="163830"/>
                    <a:pt x="116840" y="210820"/>
                    <a:pt x="45720" y="195580"/>
                  </a:cubicBezTo>
                  <a:cubicBezTo>
                    <a:pt x="27940" y="191770"/>
                    <a:pt x="21590" y="185420"/>
                    <a:pt x="13970" y="177800"/>
                  </a:cubicBezTo>
                  <a:cubicBezTo>
                    <a:pt x="6350" y="168910"/>
                    <a:pt x="1270" y="153670"/>
                    <a:pt x="1270" y="142240"/>
                  </a:cubicBezTo>
                  <a:cubicBezTo>
                    <a:pt x="2540" y="130810"/>
                    <a:pt x="7620" y="116840"/>
                    <a:pt x="16510" y="107950"/>
                  </a:cubicBezTo>
                  <a:cubicBezTo>
                    <a:pt x="24130" y="99060"/>
                    <a:pt x="31750" y="95250"/>
                    <a:pt x="49530" y="91440"/>
                  </a:cubicBezTo>
                  <a:cubicBezTo>
                    <a:pt x="107950" y="81280"/>
                    <a:pt x="278130" y="127000"/>
                    <a:pt x="444500" y="135890"/>
                  </a:cubicBezTo>
                  <a:cubicBezTo>
                    <a:pt x="730250" y="151130"/>
                    <a:pt x="1488440" y="86360"/>
                    <a:pt x="1607820" y="137160"/>
                  </a:cubicBezTo>
                  <a:cubicBezTo>
                    <a:pt x="1633220" y="148590"/>
                    <a:pt x="1642110" y="163830"/>
                    <a:pt x="1647190" y="177800"/>
                  </a:cubicBezTo>
                  <a:cubicBezTo>
                    <a:pt x="1649730" y="189230"/>
                    <a:pt x="1645920" y="203200"/>
                    <a:pt x="1639570" y="213360"/>
                  </a:cubicBezTo>
                  <a:cubicBezTo>
                    <a:pt x="1633220" y="222250"/>
                    <a:pt x="1629410" y="227330"/>
                    <a:pt x="1610360" y="233680"/>
                  </a:cubicBezTo>
                  <a:cubicBezTo>
                    <a:pt x="1489710" y="276860"/>
                    <a:pt x="241300" y="337820"/>
                    <a:pt x="92710" y="309880"/>
                  </a:cubicBezTo>
                  <a:cubicBezTo>
                    <a:pt x="66040" y="304800"/>
                    <a:pt x="57150" y="299720"/>
                    <a:pt x="48260" y="288290"/>
                  </a:cubicBezTo>
                  <a:cubicBezTo>
                    <a:pt x="39370" y="279400"/>
                    <a:pt x="35560" y="264160"/>
                    <a:pt x="36830" y="251460"/>
                  </a:cubicBezTo>
                  <a:cubicBezTo>
                    <a:pt x="38100" y="240030"/>
                    <a:pt x="44450" y="226060"/>
                    <a:pt x="52070" y="217170"/>
                  </a:cubicBezTo>
                  <a:cubicBezTo>
                    <a:pt x="60960" y="209550"/>
                    <a:pt x="87630" y="201930"/>
                    <a:pt x="87630" y="20193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87" name="Group 287"/>
          <p:cNvGrpSpPr/>
          <p:nvPr/>
        </p:nvGrpSpPr>
        <p:grpSpPr>
          <a:xfrm>
            <a:off x="8006125" y="5888677"/>
            <a:ext cx="1031557" cy="158115"/>
            <a:chOff x="0" y="0"/>
            <a:chExt cx="1375410" cy="210820"/>
          </a:xfrm>
        </p:grpSpPr>
        <p:sp>
          <p:nvSpPr>
            <p:cNvPr id="288" name="Freeform 288"/>
            <p:cNvSpPr/>
            <p:nvPr/>
          </p:nvSpPr>
          <p:spPr>
            <a:xfrm>
              <a:off x="49530" y="25400"/>
              <a:ext cx="1276350" cy="134620"/>
            </a:xfrm>
            <a:custGeom>
              <a:avLst/>
              <a:gdLst/>
              <a:ahLst/>
              <a:cxnLst/>
              <a:rect l="l" t="t" r="r" b="b"/>
              <a:pathLst>
                <a:path w="1276350" h="134620">
                  <a:moveTo>
                    <a:pt x="1220470" y="134620"/>
                  </a:moveTo>
                  <a:cubicBezTo>
                    <a:pt x="26670" y="123190"/>
                    <a:pt x="17780" y="116840"/>
                    <a:pt x="10160" y="107950"/>
                  </a:cubicBezTo>
                  <a:cubicBezTo>
                    <a:pt x="2540" y="99060"/>
                    <a:pt x="0" y="87630"/>
                    <a:pt x="1270" y="77470"/>
                  </a:cubicBezTo>
                  <a:cubicBezTo>
                    <a:pt x="2540" y="64770"/>
                    <a:pt x="13970" y="44450"/>
                    <a:pt x="25400" y="38100"/>
                  </a:cubicBezTo>
                  <a:cubicBezTo>
                    <a:pt x="33020" y="31750"/>
                    <a:pt x="45720" y="29210"/>
                    <a:pt x="55880" y="30480"/>
                  </a:cubicBezTo>
                  <a:cubicBezTo>
                    <a:pt x="68580" y="33020"/>
                    <a:pt x="86360" y="45720"/>
                    <a:pt x="93980" y="57150"/>
                  </a:cubicBezTo>
                  <a:cubicBezTo>
                    <a:pt x="99060" y="66040"/>
                    <a:pt x="100330" y="77470"/>
                    <a:pt x="99060" y="87630"/>
                  </a:cubicBezTo>
                  <a:cubicBezTo>
                    <a:pt x="96520" y="97790"/>
                    <a:pt x="92710" y="109220"/>
                    <a:pt x="83820" y="115570"/>
                  </a:cubicBezTo>
                  <a:cubicBezTo>
                    <a:pt x="73660" y="123190"/>
                    <a:pt x="52070" y="129540"/>
                    <a:pt x="39370" y="128270"/>
                  </a:cubicBezTo>
                  <a:cubicBezTo>
                    <a:pt x="29210" y="125730"/>
                    <a:pt x="19050" y="119380"/>
                    <a:pt x="12700" y="111760"/>
                  </a:cubicBezTo>
                  <a:cubicBezTo>
                    <a:pt x="6350" y="104140"/>
                    <a:pt x="1270" y="92710"/>
                    <a:pt x="1270" y="82550"/>
                  </a:cubicBezTo>
                  <a:cubicBezTo>
                    <a:pt x="1270" y="72390"/>
                    <a:pt x="2540" y="60960"/>
                    <a:pt x="10160" y="52070"/>
                  </a:cubicBezTo>
                  <a:cubicBezTo>
                    <a:pt x="17780" y="41910"/>
                    <a:pt x="26670" y="36830"/>
                    <a:pt x="50800" y="30480"/>
                  </a:cubicBezTo>
                  <a:cubicBezTo>
                    <a:pt x="171450" y="0"/>
                    <a:pt x="1104900" y="3810"/>
                    <a:pt x="1220470" y="25400"/>
                  </a:cubicBezTo>
                  <a:cubicBezTo>
                    <a:pt x="1242060" y="29210"/>
                    <a:pt x="1247140" y="30480"/>
                    <a:pt x="1256030" y="39370"/>
                  </a:cubicBezTo>
                  <a:cubicBezTo>
                    <a:pt x="1266190" y="46990"/>
                    <a:pt x="1272540" y="60960"/>
                    <a:pt x="1275080" y="73660"/>
                  </a:cubicBezTo>
                  <a:cubicBezTo>
                    <a:pt x="1276350" y="85090"/>
                    <a:pt x="1272540" y="100330"/>
                    <a:pt x="1264920" y="110490"/>
                  </a:cubicBezTo>
                  <a:cubicBezTo>
                    <a:pt x="1256030" y="121920"/>
                    <a:pt x="1220470" y="134620"/>
                    <a:pt x="1220470" y="13462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89" name="Group 289"/>
          <p:cNvGrpSpPr/>
          <p:nvPr/>
        </p:nvGrpSpPr>
        <p:grpSpPr>
          <a:xfrm>
            <a:off x="8294733" y="5438145"/>
            <a:ext cx="1479232" cy="281940"/>
            <a:chOff x="0" y="0"/>
            <a:chExt cx="1972310" cy="375920"/>
          </a:xfrm>
        </p:grpSpPr>
        <p:sp>
          <p:nvSpPr>
            <p:cNvPr id="290" name="Freeform 290"/>
            <p:cNvSpPr/>
            <p:nvPr/>
          </p:nvSpPr>
          <p:spPr>
            <a:xfrm>
              <a:off x="49530" y="30480"/>
              <a:ext cx="1873250" cy="307340"/>
            </a:xfrm>
            <a:custGeom>
              <a:avLst/>
              <a:gdLst/>
              <a:ahLst/>
              <a:cxnLst/>
              <a:rect l="l" t="t" r="r" b="b"/>
              <a:pathLst>
                <a:path w="1873250" h="307340">
                  <a:moveTo>
                    <a:pt x="1619250" y="262890"/>
                  </a:moveTo>
                  <a:cubicBezTo>
                    <a:pt x="5080" y="280670"/>
                    <a:pt x="0" y="260350"/>
                    <a:pt x="1270" y="245110"/>
                  </a:cubicBezTo>
                  <a:cubicBezTo>
                    <a:pt x="3810" y="229870"/>
                    <a:pt x="12700" y="215900"/>
                    <a:pt x="36830" y="203200"/>
                  </a:cubicBezTo>
                  <a:cubicBezTo>
                    <a:pt x="153670" y="142240"/>
                    <a:pt x="918210" y="114300"/>
                    <a:pt x="1249680" y="85090"/>
                  </a:cubicBezTo>
                  <a:cubicBezTo>
                    <a:pt x="1477010" y="64770"/>
                    <a:pt x="1757680" y="22860"/>
                    <a:pt x="1828800" y="39370"/>
                  </a:cubicBezTo>
                  <a:cubicBezTo>
                    <a:pt x="1846580" y="43180"/>
                    <a:pt x="1852930" y="48260"/>
                    <a:pt x="1860550" y="57150"/>
                  </a:cubicBezTo>
                  <a:cubicBezTo>
                    <a:pt x="1866900" y="66040"/>
                    <a:pt x="1873250" y="78740"/>
                    <a:pt x="1871980" y="91440"/>
                  </a:cubicBezTo>
                  <a:cubicBezTo>
                    <a:pt x="1869440" y="105410"/>
                    <a:pt x="1860550" y="124460"/>
                    <a:pt x="1837690" y="137160"/>
                  </a:cubicBezTo>
                  <a:cubicBezTo>
                    <a:pt x="1750060" y="179070"/>
                    <a:pt x="1155700" y="137160"/>
                    <a:pt x="1071880" y="120650"/>
                  </a:cubicBezTo>
                  <a:cubicBezTo>
                    <a:pt x="1055370" y="116840"/>
                    <a:pt x="1050290" y="116840"/>
                    <a:pt x="1041400" y="109220"/>
                  </a:cubicBezTo>
                  <a:cubicBezTo>
                    <a:pt x="1032510" y="100330"/>
                    <a:pt x="1022350" y="80010"/>
                    <a:pt x="1023620" y="66040"/>
                  </a:cubicBezTo>
                  <a:cubicBezTo>
                    <a:pt x="1024890" y="52070"/>
                    <a:pt x="1037590" y="34290"/>
                    <a:pt x="1049020" y="26670"/>
                  </a:cubicBezTo>
                  <a:cubicBezTo>
                    <a:pt x="1057910" y="20320"/>
                    <a:pt x="1070610" y="19050"/>
                    <a:pt x="1080770" y="21590"/>
                  </a:cubicBezTo>
                  <a:cubicBezTo>
                    <a:pt x="1090930" y="22860"/>
                    <a:pt x="1102360" y="26670"/>
                    <a:pt x="1108710" y="35560"/>
                  </a:cubicBezTo>
                  <a:cubicBezTo>
                    <a:pt x="1117600" y="45720"/>
                    <a:pt x="1123950" y="67310"/>
                    <a:pt x="1122680" y="80010"/>
                  </a:cubicBezTo>
                  <a:cubicBezTo>
                    <a:pt x="1121410" y="91440"/>
                    <a:pt x="1115060" y="101600"/>
                    <a:pt x="1106170" y="107950"/>
                  </a:cubicBezTo>
                  <a:cubicBezTo>
                    <a:pt x="1096010" y="115570"/>
                    <a:pt x="1074420" y="120650"/>
                    <a:pt x="1061720" y="119380"/>
                  </a:cubicBezTo>
                  <a:cubicBezTo>
                    <a:pt x="1050290" y="116840"/>
                    <a:pt x="1040130" y="109220"/>
                    <a:pt x="1033780" y="101600"/>
                  </a:cubicBezTo>
                  <a:cubicBezTo>
                    <a:pt x="1027430" y="93980"/>
                    <a:pt x="1023620" y="81280"/>
                    <a:pt x="1023620" y="71120"/>
                  </a:cubicBezTo>
                  <a:cubicBezTo>
                    <a:pt x="1023620" y="62230"/>
                    <a:pt x="1026160" y="49530"/>
                    <a:pt x="1032510" y="40640"/>
                  </a:cubicBezTo>
                  <a:cubicBezTo>
                    <a:pt x="1041400" y="31750"/>
                    <a:pt x="1051560" y="25400"/>
                    <a:pt x="1074420" y="20320"/>
                  </a:cubicBezTo>
                  <a:cubicBezTo>
                    <a:pt x="1169670" y="0"/>
                    <a:pt x="1744980" y="15240"/>
                    <a:pt x="1828800" y="39370"/>
                  </a:cubicBezTo>
                  <a:cubicBezTo>
                    <a:pt x="1847850" y="44450"/>
                    <a:pt x="1852930" y="48260"/>
                    <a:pt x="1860550" y="57150"/>
                  </a:cubicBezTo>
                  <a:cubicBezTo>
                    <a:pt x="1866900" y="66040"/>
                    <a:pt x="1873250" y="78740"/>
                    <a:pt x="1871980" y="91440"/>
                  </a:cubicBezTo>
                  <a:cubicBezTo>
                    <a:pt x="1869440" y="105410"/>
                    <a:pt x="1863090" y="121920"/>
                    <a:pt x="1837690" y="137160"/>
                  </a:cubicBezTo>
                  <a:cubicBezTo>
                    <a:pt x="1700530" y="213360"/>
                    <a:pt x="487680" y="271780"/>
                    <a:pt x="214630" y="288290"/>
                  </a:cubicBezTo>
                  <a:cubicBezTo>
                    <a:pt x="121920" y="293370"/>
                    <a:pt x="59690" y="307340"/>
                    <a:pt x="29210" y="293370"/>
                  </a:cubicBezTo>
                  <a:cubicBezTo>
                    <a:pt x="15240" y="288290"/>
                    <a:pt x="8890" y="278130"/>
                    <a:pt x="5080" y="267970"/>
                  </a:cubicBezTo>
                  <a:cubicBezTo>
                    <a:pt x="1270" y="259080"/>
                    <a:pt x="0" y="243840"/>
                    <a:pt x="3810" y="233680"/>
                  </a:cubicBezTo>
                  <a:cubicBezTo>
                    <a:pt x="10160" y="220980"/>
                    <a:pt x="21590" y="210820"/>
                    <a:pt x="49530" y="201930"/>
                  </a:cubicBezTo>
                  <a:cubicBezTo>
                    <a:pt x="191770" y="153670"/>
                    <a:pt x="1276350" y="163830"/>
                    <a:pt x="1494790" y="160020"/>
                  </a:cubicBezTo>
                  <a:cubicBezTo>
                    <a:pt x="1559560" y="158750"/>
                    <a:pt x="1591310" y="153670"/>
                    <a:pt x="1619250" y="158750"/>
                  </a:cubicBezTo>
                  <a:cubicBezTo>
                    <a:pt x="1634490" y="162560"/>
                    <a:pt x="1645920" y="163830"/>
                    <a:pt x="1653540" y="172720"/>
                  </a:cubicBezTo>
                  <a:cubicBezTo>
                    <a:pt x="1663700" y="184150"/>
                    <a:pt x="1673860" y="214630"/>
                    <a:pt x="1667510" y="229870"/>
                  </a:cubicBezTo>
                  <a:cubicBezTo>
                    <a:pt x="1662430" y="245110"/>
                    <a:pt x="1619250" y="262890"/>
                    <a:pt x="1619250" y="26289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91" name="Group 291"/>
          <p:cNvGrpSpPr/>
          <p:nvPr/>
        </p:nvGrpSpPr>
        <p:grpSpPr>
          <a:xfrm>
            <a:off x="8716690" y="5274315"/>
            <a:ext cx="1764030" cy="207645"/>
            <a:chOff x="0" y="0"/>
            <a:chExt cx="2352040" cy="276860"/>
          </a:xfrm>
        </p:grpSpPr>
        <p:sp>
          <p:nvSpPr>
            <p:cNvPr id="292" name="Freeform 292"/>
            <p:cNvSpPr/>
            <p:nvPr/>
          </p:nvSpPr>
          <p:spPr>
            <a:xfrm>
              <a:off x="50800" y="19050"/>
              <a:ext cx="2252980" cy="233680"/>
            </a:xfrm>
            <a:custGeom>
              <a:avLst/>
              <a:gdLst/>
              <a:ahLst/>
              <a:cxnLst/>
              <a:rect l="l" t="t" r="r" b="b"/>
              <a:pathLst>
                <a:path w="2252980" h="233680">
                  <a:moveTo>
                    <a:pt x="127000" y="97790"/>
                  </a:moveTo>
                  <a:cubicBezTo>
                    <a:pt x="1685290" y="99060"/>
                    <a:pt x="2108200" y="62230"/>
                    <a:pt x="2198370" y="74930"/>
                  </a:cubicBezTo>
                  <a:cubicBezTo>
                    <a:pt x="2217420" y="77470"/>
                    <a:pt x="2223770" y="78740"/>
                    <a:pt x="2232660" y="86360"/>
                  </a:cubicBezTo>
                  <a:cubicBezTo>
                    <a:pt x="2240280" y="92710"/>
                    <a:pt x="2247900" y="105410"/>
                    <a:pt x="2250440" y="116840"/>
                  </a:cubicBezTo>
                  <a:cubicBezTo>
                    <a:pt x="2251710" y="127000"/>
                    <a:pt x="2249170" y="142240"/>
                    <a:pt x="2242820" y="151130"/>
                  </a:cubicBezTo>
                  <a:cubicBezTo>
                    <a:pt x="2235200" y="162560"/>
                    <a:pt x="2226310" y="168910"/>
                    <a:pt x="2203450" y="173990"/>
                  </a:cubicBezTo>
                  <a:cubicBezTo>
                    <a:pt x="2115820" y="195580"/>
                    <a:pt x="1793240" y="153670"/>
                    <a:pt x="1524000" y="147320"/>
                  </a:cubicBezTo>
                  <a:cubicBezTo>
                    <a:pt x="1126490" y="137160"/>
                    <a:pt x="170180" y="154940"/>
                    <a:pt x="48260" y="132080"/>
                  </a:cubicBezTo>
                  <a:cubicBezTo>
                    <a:pt x="30480" y="128270"/>
                    <a:pt x="26670" y="128270"/>
                    <a:pt x="19050" y="120650"/>
                  </a:cubicBezTo>
                  <a:cubicBezTo>
                    <a:pt x="8890" y="111760"/>
                    <a:pt x="0" y="91440"/>
                    <a:pt x="0" y="77470"/>
                  </a:cubicBezTo>
                  <a:cubicBezTo>
                    <a:pt x="1270" y="63500"/>
                    <a:pt x="15240" y="45720"/>
                    <a:pt x="26670" y="38100"/>
                  </a:cubicBezTo>
                  <a:cubicBezTo>
                    <a:pt x="35560" y="33020"/>
                    <a:pt x="46990" y="31750"/>
                    <a:pt x="57150" y="33020"/>
                  </a:cubicBezTo>
                  <a:cubicBezTo>
                    <a:pt x="67310" y="34290"/>
                    <a:pt x="78740" y="39370"/>
                    <a:pt x="86360" y="46990"/>
                  </a:cubicBezTo>
                  <a:cubicBezTo>
                    <a:pt x="93980" y="57150"/>
                    <a:pt x="100330" y="78740"/>
                    <a:pt x="99060" y="91440"/>
                  </a:cubicBezTo>
                  <a:cubicBezTo>
                    <a:pt x="97790" y="102870"/>
                    <a:pt x="91440" y="113030"/>
                    <a:pt x="83820" y="119380"/>
                  </a:cubicBezTo>
                  <a:cubicBezTo>
                    <a:pt x="73660" y="127000"/>
                    <a:pt x="50800" y="132080"/>
                    <a:pt x="38100" y="130810"/>
                  </a:cubicBezTo>
                  <a:cubicBezTo>
                    <a:pt x="27940" y="128270"/>
                    <a:pt x="17780" y="120650"/>
                    <a:pt x="11430" y="113030"/>
                  </a:cubicBezTo>
                  <a:cubicBezTo>
                    <a:pt x="5080" y="105410"/>
                    <a:pt x="1270" y="92710"/>
                    <a:pt x="0" y="82550"/>
                  </a:cubicBezTo>
                  <a:cubicBezTo>
                    <a:pt x="0" y="72390"/>
                    <a:pt x="2540" y="60960"/>
                    <a:pt x="10160" y="52070"/>
                  </a:cubicBezTo>
                  <a:cubicBezTo>
                    <a:pt x="19050" y="43180"/>
                    <a:pt x="26670" y="38100"/>
                    <a:pt x="52070" y="31750"/>
                  </a:cubicBezTo>
                  <a:cubicBezTo>
                    <a:pt x="193040" y="0"/>
                    <a:pt x="1129030" y="39370"/>
                    <a:pt x="1526540" y="49530"/>
                  </a:cubicBezTo>
                  <a:cubicBezTo>
                    <a:pt x="1798320" y="57150"/>
                    <a:pt x="2132330" y="52070"/>
                    <a:pt x="2211070" y="76200"/>
                  </a:cubicBezTo>
                  <a:cubicBezTo>
                    <a:pt x="2228850" y="81280"/>
                    <a:pt x="2233930" y="86360"/>
                    <a:pt x="2240280" y="95250"/>
                  </a:cubicBezTo>
                  <a:cubicBezTo>
                    <a:pt x="2247900" y="104140"/>
                    <a:pt x="2252980" y="116840"/>
                    <a:pt x="2250440" y="128270"/>
                  </a:cubicBezTo>
                  <a:cubicBezTo>
                    <a:pt x="2247900" y="143510"/>
                    <a:pt x="2236470" y="161290"/>
                    <a:pt x="2214880" y="172720"/>
                  </a:cubicBezTo>
                  <a:cubicBezTo>
                    <a:pt x="2165350" y="198120"/>
                    <a:pt x="2056130" y="184150"/>
                    <a:pt x="1913890" y="189230"/>
                  </a:cubicBezTo>
                  <a:cubicBezTo>
                    <a:pt x="1567180" y="200660"/>
                    <a:pt x="275590" y="233680"/>
                    <a:pt x="127000" y="207010"/>
                  </a:cubicBezTo>
                  <a:cubicBezTo>
                    <a:pt x="105410" y="203200"/>
                    <a:pt x="100330" y="201930"/>
                    <a:pt x="91440" y="193040"/>
                  </a:cubicBezTo>
                  <a:cubicBezTo>
                    <a:pt x="81280" y="182880"/>
                    <a:pt x="72390" y="160020"/>
                    <a:pt x="73660" y="146050"/>
                  </a:cubicBezTo>
                  <a:cubicBezTo>
                    <a:pt x="73660" y="133350"/>
                    <a:pt x="82550" y="119380"/>
                    <a:pt x="91440" y="111760"/>
                  </a:cubicBezTo>
                  <a:cubicBezTo>
                    <a:pt x="100330" y="102870"/>
                    <a:pt x="127000" y="97790"/>
                    <a:pt x="127000" y="9779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93" name="Group 293"/>
          <p:cNvGrpSpPr/>
          <p:nvPr/>
        </p:nvGrpSpPr>
        <p:grpSpPr>
          <a:xfrm>
            <a:off x="9418683" y="4991422"/>
            <a:ext cx="1391602" cy="249555"/>
            <a:chOff x="0" y="0"/>
            <a:chExt cx="1855470" cy="332740"/>
          </a:xfrm>
        </p:grpSpPr>
        <p:sp>
          <p:nvSpPr>
            <p:cNvPr id="294" name="Freeform 294"/>
            <p:cNvSpPr/>
            <p:nvPr/>
          </p:nvSpPr>
          <p:spPr>
            <a:xfrm>
              <a:off x="48260" y="41910"/>
              <a:ext cx="1758950" cy="243840"/>
            </a:xfrm>
            <a:custGeom>
              <a:avLst/>
              <a:gdLst/>
              <a:ahLst/>
              <a:cxnLst/>
              <a:rect l="l" t="t" r="r" b="b"/>
              <a:pathLst>
                <a:path w="1758950" h="243840">
                  <a:moveTo>
                    <a:pt x="621030" y="116840"/>
                  </a:moveTo>
                  <a:cubicBezTo>
                    <a:pt x="26670" y="148590"/>
                    <a:pt x="20320" y="143510"/>
                    <a:pt x="12700" y="133350"/>
                  </a:cubicBezTo>
                  <a:cubicBezTo>
                    <a:pt x="6350" y="124460"/>
                    <a:pt x="1270" y="109220"/>
                    <a:pt x="2540" y="97790"/>
                  </a:cubicBezTo>
                  <a:cubicBezTo>
                    <a:pt x="2540" y="86360"/>
                    <a:pt x="10160" y="72390"/>
                    <a:pt x="17780" y="63500"/>
                  </a:cubicBezTo>
                  <a:cubicBezTo>
                    <a:pt x="26670" y="55880"/>
                    <a:pt x="34290" y="52070"/>
                    <a:pt x="52070" y="48260"/>
                  </a:cubicBezTo>
                  <a:cubicBezTo>
                    <a:pt x="104140" y="39370"/>
                    <a:pt x="223520" y="64770"/>
                    <a:pt x="363220" y="71120"/>
                  </a:cubicBezTo>
                  <a:cubicBezTo>
                    <a:pt x="656590" y="82550"/>
                    <a:pt x="1591310" y="27940"/>
                    <a:pt x="1718310" y="86360"/>
                  </a:cubicBezTo>
                  <a:cubicBezTo>
                    <a:pt x="1744980" y="99060"/>
                    <a:pt x="1752600" y="114300"/>
                    <a:pt x="1756410" y="129540"/>
                  </a:cubicBezTo>
                  <a:cubicBezTo>
                    <a:pt x="1758950" y="140970"/>
                    <a:pt x="1753870" y="153670"/>
                    <a:pt x="1747520" y="163830"/>
                  </a:cubicBezTo>
                  <a:cubicBezTo>
                    <a:pt x="1741170" y="172720"/>
                    <a:pt x="1736090" y="176530"/>
                    <a:pt x="1718310" y="182880"/>
                  </a:cubicBezTo>
                  <a:cubicBezTo>
                    <a:pt x="1648460" y="208280"/>
                    <a:pt x="1211580" y="243840"/>
                    <a:pt x="1134110" y="240030"/>
                  </a:cubicBezTo>
                  <a:cubicBezTo>
                    <a:pt x="1113790" y="238760"/>
                    <a:pt x="1107440" y="240030"/>
                    <a:pt x="1097280" y="232410"/>
                  </a:cubicBezTo>
                  <a:cubicBezTo>
                    <a:pt x="1084580" y="224790"/>
                    <a:pt x="1070610" y="201930"/>
                    <a:pt x="1068070" y="186690"/>
                  </a:cubicBezTo>
                  <a:cubicBezTo>
                    <a:pt x="1066800" y="173990"/>
                    <a:pt x="1070610" y="160020"/>
                    <a:pt x="1076960" y="151130"/>
                  </a:cubicBezTo>
                  <a:cubicBezTo>
                    <a:pt x="1083310" y="140970"/>
                    <a:pt x="1096010" y="132080"/>
                    <a:pt x="1106170" y="127000"/>
                  </a:cubicBezTo>
                  <a:cubicBezTo>
                    <a:pt x="1117600" y="123190"/>
                    <a:pt x="1131570" y="121920"/>
                    <a:pt x="1143000" y="127000"/>
                  </a:cubicBezTo>
                  <a:cubicBezTo>
                    <a:pt x="1158240" y="132080"/>
                    <a:pt x="1177290" y="149860"/>
                    <a:pt x="1182370" y="165100"/>
                  </a:cubicBezTo>
                  <a:cubicBezTo>
                    <a:pt x="1186180" y="180340"/>
                    <a:pt x="1181100" y="207010"/>
                    <a:pt x="1170940" y="218440"/>
                  </a:cubicBezTo>
                  <a:cubicBezTo>
                    <a:pt x="1160780" y="231140"/>
                    <a:pt x="1136650" y="240030"/>
                    <a:pt x="1121410" y="240030"/>
                  </a:cubicBezTo>
                  <a:cubicBezTo>
                    <a:pt x="1108710" y="240030"/>
                    <a:pt x="1096010" y="233680"/>
                    <a:pt x="1087120" y="226060"/>
                  </a:cubicBezTo>
                  <a:cubicBezTo>
                    <a:pt x="1078230" y="217170"/>
                    <a:pt x="1070610" y="204470"/>
                    <a:pt x="1069340" y="193040"/>
                  </a:cubicBezTo>
                  <a:cubicBezTo>
                    <a:pt x="1066800" y="181610"/>
                    <a:pt x="1068070" y="166370"/>
                    <a:pt x="1074420" y="156210"/>
                  </a:cubicBezTo>
                  <a:cubicBezTo>
                    <a:pt x="1082040" y="143510"/>
                    <a:pt x="1096010" y="133350"/>
                    <a:pt x="1118870" y="124460"/>
                  </a:cubicBezTo>
                  <a:cubicBezTo>
                    <a:pt x="1163320" y="106680"/>
                    <a:pt x="1259840" y="104140"/>
                    <a:pt x="1344930" y="97790"/>
                  </a:cubicBezTo>
                  <a:cubicBezTo>
                    <a:pt x="1452880" y="90170"/>
                    <a:pt x="1664970" y="71120"/>
                    <a:pt x="1718310" y="86360"/>
                  </a:cubicBezTo>
                  <a:cubicBezTo>
                    <a:pt x="1734820" y="91440"/>
                    <a:pt x="1741170" y="97790"/>
                    <a:pt x="1747520" y="106680"/>
                  </a:cubicBezTo>
                  <a:cubicBezTo>
                    <a:pt x="1753870" y="115570"/>
                    <a:pt x="1757680" y="129540"/>
                    <a:pt x="1756410" y="140970"/>
                  </a:cubicBezTo>
                  <a:cubicBezTo>
                    <a:pt x="1755140" y="152400"/>
                    <a:pt x="1747520" y="165100"/>
                    <a:pt x="1739900" y="172720"/>
                  </a:cubicBezTo>
                  <a:cubicBezTo>
                    <a:pt x="1731010" y="179070"/>
                    <a:pt x="1725930" y="181610"/>
                    <a:pt x="1706880" y="184150"/>
                  </a:cubicBezTo>
                  <a:cubicBezTo>
                    <a:pt x="1584960" y="205740"/>
                    <a:pt x="648970" y="181610"/>
                    <a:pt x="356870" y="171450"/>
                  </a:cubicBezTo>
                  <a:cubicBezTo>
                    <a:pt x="217170" y="166370"/>
                    <a:pt x="99060" y="177800"/>
                    <a:pt x="45720" y="153670"/>
                  </a:cubicBezTo>
                  <a:cubicBezTo>
                    <a:pt x="21590" y="143510"/>
                    <a:pt x="7620" y="125730"/>
                    <a:pt x="2540" y="110490"/>
                  </a:cubicBezTo>
                  <a:cubicBezTo>
                    <a:pt x="0" y="99060"/>
                    <a:pt x="3810" y="83820"/>
                    <a:pt x="10160" y="73660"/>
                  </a:cubicBezTo>
                  <a:cubicBezTo>
                    <a:pt x="16510" y="63500"/>
                    <a:pt x="21590" y="57150"/>
                    <a:pt x="39370" y="50800"/>
                  </a:cubicBezTo>
                  <a:cubicBezTo>
                    <a:pt x="109220" y="24130"/>
                    <a:pt x="537210" y="0"/>
                    <a:pt x="614680" y="8890"/>
                  </a:cubicBezTo>
                  <a:cubicBezTo>
                    <a:pt x="633730" y="11430"/>
                    <a:pt x="641350" y="13970"/>
                    <a:pt x="650240" y="20320"/>
                  </a:cubicBezTo>
                  <a:cubicBezTo>
                    <a:pt x="660400" y="27940"/>
                    <a:pt x="668020" y="41910"/>
                    <a:pt x="670560" y="53340"/>
                  </a:cubicBezTo>
                  <a:cubicBezTo>
                    <a:pt x="671830" y="64770"/>
                    <a:pt x="670560" y="81280"/>
                    <a:pt x="662940" y="91440"/>
                  </a:cubicBezTo>
                  <a:cubicBezTo>
                    <a:pt x="655320" y="102870"/>
                    <a:pt x="621030" y="116840"/>
                    <a:pt x="621030" y="11684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95" name="Group 295"/>
          <p:cNvGrpSpPr/>
          <p:nvPr/>
        </p:nvGrpSpPr>
        <p:grpSpPr>
          <a:xfrm>
            <a:off x="9949225" y="5313367"/>
            <a:ext cx="1057275" cy="419100"/>
            <a:chOff x="0" y="0"/>
            <a:chExt cx="1409700" cy="558800"/>
          </a:xfrm>
        </p:grpSpPr>
        <p:sp>
          <p:nvSpPr>
            <p:cNvPr id="296" name="Freeform 296"/>
            <p:cNvSpPr/>
            <p:nvPr/>
          </p:nvSpPr>
          <p:spPr>
            <a:xfrm>
              <a:off x="48260" y="45720"/>
              <a:ext cx="1310640" cy="462280"/>
            </a:xfrm>
            <a:custGeom>
              <a:avLst/>
              <a:gdLst/>
              <a:ahLst/>
              <a:cxnLst/>
              <a:rect l="l" t="t" r="r" b="b"/>
              <a:pathLst>
                <a:path w="1310640" h="462280">
                  <a:moveTo>
                    <a:pt x="1250950" y="462280"/>
                  </a:moveTo>
                  <a:cubicBezTo>
                    <a:pt x="511810" y="441960"/>
                    <a:pt x="505460" y="425450"/>
                    <a:pt x="504190" y="410210"/>
                  </a:cubicBezTo>
                  <a:cubicBezTo>
                    <a:pt x="501650" y="394970"/>
                    <a:pt x="509270" y="375920"/>
                    <a:pt x="523240" y="360680"/>
                  </a:cubicBezTo>
                  <a:cubicBezTo>
                    <a:pt x="544830" y="336550"/>
                    <a:pt x="619760" y="318770"/>
                    <a:pt x="648970" y="298450"/>
                  </a:cubicBezTo>
                  <a:cubicBezTo>
                    <a:pt x="666750" y="285750"/>
                    <a:pt x="674370" y="269240"/>
                    <a:pt x="689610" y="261620"/>
                  </a:cubicBezTo>
                  <a:cubicBezTo>
                    <a:pt x="701040" y="255270"/>
                    <a:pt x="717550" y="251460"/>
                    <a:pt x="728980" y="252730"/>
                  </a:cubicBezTo>
                  <a:cubicBezTo>
                    <a:pt x="737870" y="252730"/>
                    <a:pt x="746760" y="256540"/>
                    <a:pt x="754380" y="262890"/>
                  </a:cubicBezTo>
                  <a:cubicBezTo>
                    <a:pt x="763270" y="269240"/>
                    <a:pt x="773430" y="284480"/>
                    <a:pt x="777240" y="295910"/>
                  </a:cubicBezTo>
                  <a:cubicBezTo>
                    <a:pt x="779780" y="306070"/>
                    <a:pt x="779780" y="314960"/>
                    <a:pt x="775970" y="323850"/>
                  </a:cubicBezTo>
                  <a:cubicBezTo>
                    <a:pt x="772160" y="335280"/>
                    <a:pt x="769620" y="347980"/>
                    <a:pt x="751840" y="356870"/>
                  </a:cubicBezTo>
                  <a:cubicBezTo>
                    <a:pt x="680720" y="391160"/>
                    <a:pt x="137160" y="335280"/>
                    <a:pt x="53340" y="316230"/>
                  </a:cubicBezTo>
                  <a:cubicBezTo>
                    <a:pt x="33020" y="311150"/>
                    <a:pt x="26670" y="309880"/>
                    <a:pt x="17780" y="300990"/>
                  </a:cubicBezTo>
                  <a:cubicBezTo>
                    <a:pt x="8890" y="290830"/>
                    <a:pt x="0" y="269240"/>
                    <a:pt x="2540" y="255270"/>
                  </a:cubicBezTo>
                  <a:cubicBezTo>
                    <a:pt x="5080" y="240030"/>
                    <a:pt x="12700" y="228600"/>
                    <a:pt x="31750" y="215900"/>
                  </a:cubicBezTo>
                  <a:cubicBezTo>
                    <a:pt x="86360" y="177800"/>
                    <a:pt x="350520" y="97790"/>
                    <a:pt x="422910" y="99060"/>
                  </a:cubicBezTo>
                  <a:cubicBezTo>
                    <a:pt x="452120" y="100330"/>
                    <a:pt x="472440" y="105410"/>
                    <a:pt x="482600" y="119380"/>
                  </a:cubicBezTo>
                  <a:cubicBezTo>
                    <a:pt x="492760" y="133350"/>
                    <a:pt x="492760" y="166370"/>
                    <a:pt x="485140" y="181610"/>
                  </a:cubicBezTo>
                  <a:cubicBezTo>
                    <a:pt x="480060" y="193040"/>
                    <a:pt x="471170" y="199390"/>
                    <a:pt x="454660" y="205740"/>
                  </a:cubicBezTo>
                  <a:cubicBezTo>
                    <a:pt x="408940" y="219710"/>
                    <a:pt x="220980" y="217170"/>
                    <a:pt x="173990" y="201930"/>
                  </a:cubicBezTo>
                  <a:cubicBezTo>
                    <a:pt x="154940" y="195580"/>
                    <a:pt x="147320" y="187960"/>
                    <a:pt x="139700" y="177800"/>
                  </a:cubicBezTo>
                  <a:cubicBezTo>
                    <a:pt x="133350" y="170180"/>
                    <a:pt x="130810" y="161290"/>
                    <a:pt x="130810" y="152400"/>
                  </a:cubicBezTo>
                  <a:cubicBezTo>
                    <a:pt x="129540" y="143510"/>
                    <a:pt x="129540" y="133350"/>
                    <a:pt x="133350" y="124460"/>
                  </a:cubicBezTo>
                  <a:cubicBezTo>
                    <a:pt x="138430" y="114300"/>
                    <a:pt x="143510" y="104140"/>
                    <a:pt x="161290" y="93980"/>
                  </a:cubicBezTo>
                  <a:cubicBezTo>
                    <a:pt x="217170" y="63500"/>
                    <a:pt x="521970" y="6350"/>
                    <a:pt x="585470" y="13970"/>
                  </a:cubicBezTo>
                  <a:cubicBezTo>
                    <a:pt x="604520" y="16510"/>
                    <a:pt x="612140" y="21590"/>
                    <a:pt x="621030" y="29210"/>
                  </a:cubicBezTo>
                  <a:cubicBezTo>
                    <a:pt x="629920" y="38100"/>
                    <a:pt x="637540" y="53340"/>
                    <a:pt x="637540" y="64770"/>
                  </a:cubicBezTo>
                  <a:cubicBezTo>
                    <a:pt x="638810" y="77470"/>
                    <a:pt x="635000" y="92710"/>
                    <a:pt x="627380" y="102870"/>
                  </a:cubicBezTo>
                  <a:cubicBezTo>
                    <a:pt x="619760" y="113030"/>
                    <a:pt x="608330" y="120650"/>
                    <a:pt x="593090" y="124460"/>
                  </a:cubicBezTo>
                  <a:cubicBezTo>
                    <a:pt x="570230" y="128270"/>
                    <a:pt x="515620" y="123190"/>
                    <a:pt x="496570" y="109220"/>
                  </a:cubicBezTo>
                  <a:cubicBezTo>
                    <a:pt x="482600" y="97790"/>
                    <a:pt x="474980" y="74930"/>
                    <a:pt x="474980" y="60960"/>
                  </a:cubicBezTo>
                  <a:cubicBezTo>
                    <a:pt x="474980" y="48260"/>
                    <a:pt x="482600" y="33020"/>
                    <a:pt x="491490" y="24130"/>
                  </a:cubicBezTo>
                  <a:cubicBezTo>
                    <a:pt x="500380" y="15240"/>
                    <a:pt x="510540" y="11430"/>
                    <a:pt x="528320" y="7620"/>
                  </a:cubicBezTo>
                  <a:cubicBezTo>
                    <a:pt x="567690" y="0"/>
                    <a:pt x="684530" y="0"/>
                    <a:pt x="722630" y="5080"/>
                  </a:cubicBezTo>
                  <a:cubicBezTo>
                    <a:pt x="740410" y="7620"/>
                    <a:pt x="749300" y="8890"/>
                    <a:pt x="758190" y="16510"/>
                  </a:cubicBezTo>
                  <a:cubicBezTo>
                    <a:pt x="769620" y="26670"/>
                    <a:pt x="781050" y="50800"/>
                    <a:pt x="781050" y="66040"/>
                  </a:cubicBezTo>
                  <a:cubicBezTo>
                    <a:pt x="781050" y="78740"/>
                    <a:pt x="774700" y="91440"/>
                    <a:pt x="767080" y="100330"/>
                  </a:cubicBezTo>
                  <a:cubicBezTo>
                    <a:pt x="759460" y="109220"/>
                    <a:pt x="748030" y="118110"/>
                    <a:pt x="736600" y="119380"/>
                  </a:cubicBezTo>
                  <a:cubicBezTo>
                    <a:pt x="721360" y="121920"/>
                    <a:pt x="695960" y="114300"/>
                    <a:pt x="683260" y="105410"/>
                  </a:cubicBezTo>
                  <a:cubicBezTo>
                    <a:pt x="674370" y="97790"/>
                    <a:pt x="668020" y="85090"/>
                    <a:pt x="666750" y="72390"/>
                  </a:cubicBezTo>
                  <a:cubicBezTo>
                    <a:pt x="665480" y="58420"/>
                    <a:pt x="673100" y="33020"/>
                    <a:pt x="683260" y="21590"/>
                  </a:cubicBezTo>
                  <a:cubicBezTo>
                    <a:pt x="692150" y="12700"/>
                    <a:pt x="704850" y="6350"/>
                    <a:pt x="717550" y="6350"/>
                  </a:cubicBezTo>
                  <a:cubicBezTo>
                    <a:pt x="731520" y="5080"/>
                    <a:pt x="756920" y="15240"/>
                    <a:pt x="767080" y="25400"/>
                  </a:cubicBezTo>
                  <a:cubicBezTo>
                    <a:pt x="775970" y="34290"/>
                    <a:pt x="781050" y="48260"/>
                    <a:pt x="781050" y="59690"/>
                  </a:cubicBezTo>
                  <a:cubicBezTo>
                    <a:pt x="782320" y="71120"/>
                    <a:pt x="778510" y="86360"/>
                    <a:pt x="770890" y="95250"/>
                  </a:cubicBezTo>
                  <a:cubicBezTo>
                    <a:pt x="762000" y="106680"/>
                    <a:pt x="746760" y="115570"/>
                    <a:pt x="723900" y="120650"/>
                  </a:cubicBezTo>
                  <a:cubicBezTo>
                    <a:pt x="678180" y="132080"/>
                    <a:pt x="544830" y="132080"/>
                    <a:pt x="508000" y="115570"/>
                  </a:cubicBezTo>
                  <a:cubicBezTo>
                    <a:pt x="492760" y="109220"/>
                    <a:pt x="485140" y="97790"/>
                    <a:pt x="480060" y="87630"/>
                  </a:cubicBezTo>
                  <a:cubicBezTo>
                    <a:pt x="476250" y="78740"/>
                    <a:pt x="473710" y="69850"/>
                    <a:pt x="474980" y="60960"/>
                  </a:cubicBezTo>
                  <a:cubicBezTo>
                    <a:pt x="477520" y="49530"/>
                    <a:pt x="482600" y="33020"/>
                    <a:pt x="491490" y="24130"/>
                  </a:cubicBezTo>
                  <a:cubicBezTo>
                    <a:pt x="500380" y="15240"/>
                    <a:pt x="514350" y="10160"/>
                    <a:pt x="528320" y="7620"/>
                  </a:cubicBezTo>
                  <a:cubicBezTo>
                    <a:pt x="547370" y="5080"/>
                    <a:pt x="580390" y="8890"/>
                    <a:pt x="598170" y="16510"/>
                  </a:cubicBezTo>
                  <a:cubicBezTo>
                    <a:pt x="612140" y="21590"/>
                    <a:pt x="623570" y="29210"/>
                    <a:pt x="629920" y="40640"/>
                  </a:cubicBezTo>
                  <a:cubicBezTo>
                    <a:pt x="636270" y="50800"/>
                    <a:pt x="640080" y="66040"/>
                    <a:pt x="637540" y="78740"/>
                  </a:cubicBezTo>
                  <a:cubicBezTo>
                    <a:pt x="633730" y="92710"/>
                    <a:pt x="626110" y="106680"/>
                    <a:pt x="605790" y="119380"/>
                  </a:cubicBezTo>
                  <a:cubicBezTo>
                    <a:pt x="548640" y="156210"/>
                    <a:pt x="243840" y="204470"/>
                    <a:pt x="187960" y="203200"/>
                  </a:cubicBezTo>
                  <a:cubicBezTo>
                    <a:pt x="172720" y="203200"/>
                    <a:pt x="168910" y="201930"/>
                    <a:pt x="160020" y="196850"/>
                  </a:cubicBezTo>
                  <a:cubicBezTo>
                    <a:pt x="149860" y="190500"/>
                    <a:pt x="138430" y="177800"/>
                    <a:pt x="133350" y="166370"/>
                  </a:cubicBezTo>
                  <a:cubicBezTo>
                    <a:pt x="129540" y="153670"/>
                    <a:pt x="129540" y="137160"/>
                    <a:pt x="133350" y="124460"/>
                  </a:cubicBezTo>
                  <a:cubicBezTo>
                    <a:pt x="138430" y="113030"/>
                    <a:pt x="144780" y="101600"/>
                    <a:pt x="161290" y="93980"/>
                  </a:cubicBezTo>
                  <a:cubicBezTo>
                    <a:pt x="204470" y="74930"/>
                    <a:pt x="398780" y="80010"/>
                    <a:pt x="449580" y="97790"/>
                  </a:cubicBezTo>
                  <a:cubicBezTo>
                    <a:pt x="471170" y="105410"/>
                    <a:pt x="483870" y="116840"/>
                    <a:pt x="488950" y="130810"/>
                  </a:cubicBezTo>
                  <a:cubicBezTo>
                    <a:pt x="495300" y="144780"/>
                    <a:pt x="494030" y="167640"/>
                    <a:pt x="485140" y="181610"/>
                  </a:cubicBezTo>
                  <a:cubicBezTo>
                    <a:pt x="476250" y="196850"/>
                    <a:pt x="457200" y="201930"/>
                    <a:pt x="429260" y="213360"/>
                  </a:cubicBezTo>
                  <a:cubicBezTo>
                    <a:pt x="360680" y="241300"/>
                    <a:pt x="110490" y="320040"/>
                    <a:pt x="53340" y="316230"/>
                  </a:cubicBezTo>
                  <a:cubicBezTo>
                    <a:pt x="34290" y="314960"/>
                    <a:pt x="26670" y="311150"/>
                    <a:pt x="17780" y="300990"/>
                  </a:cubicBezTo>
                  <a:cubicBezTo>
                    <a:pt x="8890" y="289560"/>
                    <a:pt x="1270" y="257810"/>
                    <a:pt x="6350" y="242570"/>
                  </a:cubicBezTo>
                  <a:cubicBezTo>
                    <a:pt x="11430" y="228600"/>
                    <a:pt x="21590" y="219710"/>
                    <a:pt x="44450" y="210820"/>
                  </a:cubicBezTo>
                  <a:cubicBezTo>
                    <a:pt x="121920" y="185420"/>
                    <a:pt x="525780" y="199390"/>
                    <a:pt x="622300" y="224790"/>
                  </a:cubicBezTo>
                  <a:cubicBezTo>
                    <a:pt x="656590" y="233680"/>
                    <a:pt x="671830" y="260350"/>
                    <a:pt x="689610" y="261620"/>
                  </a:cubicBezTo>
                  <a:cubicBezTo>
                    <a:pt x="699770" y="261620"/>
                    <a:pt x="704850" y="252730"/>
                    <a:pt x="715010" y="251460"/>
                  </a:cubicBezTo>
                  <a:cubicBezTo>
                    <a:pt x="726440" y="251460"/>
                    <a:pt x="744220" y="255270"/>
                    <a:pt x="754380" y="262890"/>
                  </a:cubicBezTo>
                  <a:cubicBezTo>
                    <a:pt x="764540" y="269240"/>
                    <a:pt x="773430" y="284480"/>
                    <a:pt x="777240" y="295910"/>
                  </a:cubicBezTo>
                  <a:cubicBezTo>
                    <a:pt x="779780" y="306070"/>
                    <a:pt x="781050" y="313690"/>
                    <a:pt x="775970" y="323850"/>
                  </a:cubicBezTo>
                  <a:cubicBezTo>
                    <a:pt x="767080" y="344170"/>
                    <a:pt x="731520" y="375920"/>
                    <a:pt x="699770" y="397510"/>
                  </a:cubicBezTo>
                  <a:cubicBezTo>
                    <a:pt x="659130" y="422910"/>
                    <a:pt x="579120" y="462280"/>
                    <a:pt x="547370" y="458470"/>
                  </a:cubicBezTo>
                  <a:cubicBezTo>
                    <a:pt x="530860" y="457200"/>
                    <a:pt x="520700" y="444500"/>
                    <a:pt x="513080" y="435610"/>
                  </a:cubicBezTo>
                  <a:cubicBezTo>
                    <a:pt x="508000" y="427990"/>
                    <a:pt x="504190" y="420370"/>
                    <a:pt x="504190" y="410210"/>
                  </a:cubicBezTo>
                  <a:cubicBezTo>
                    <a:pt x="502920" y="398780"/>
                    <a:pt x="506730" y="382270"/>
                    <a:pt x="513080" y="370840"/>
                  </a:cubicBezTo>
                  <a:cubicBezTo>
                    <a:pt x="520700" y="360680"/>
                    <a:pt x="527050" y="354330"/>
                    <a:pt x="547370" y="347980"/>
                  </a:cubicBezTo>
                  <a:cubicBezTo>
                    <a:pt x="629920" y="322580"/>
                    <a:pt x="1154430" y="321310"/>
                    <a:pt x="1250950" y="344170"/>
                  </a:cubicBezTo>
                  <a:cubicBezTo>
                    <a:pt x="1277620" y="350520"/>
                    <a:pt x="1290320" y="358140"/>
                    <a:pt x="1299210" y="369570"/>
                  </a:cubicBezTo>
                  <a:cubicBezTo>
                    <a:pt x="1308100" y="381000"/>
                    <a:pt x="1310640" y="397510"/>
                    <a:pt x="1309370" y="410210"/>
                  </a:cubicBezTo>
                  <a:cubicBezTo>
                    <a:pt x="1308100" y="424180"/>
                    <a:pt x="1299210" y="439420"/>
                    <a:pt x="1290320" y="448310"/>
                  </a:cubicBezTo>
                  <a:cubicBezTo>
                    <a:pt x="1280160" y="455930"/>
                    <a:pt x="1250950" y="462280"/>
                    <a:pt x="1250950" y="46228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97" name="Group 297"/>
          <p:cNvGrpSpPr/>
          <p:nvPr/>
        </p:nvGrpSpPr>
        <p:grpSpPr>
          <a:xfrm>
            <a:off x="10154013" y="4424685"/>
            <a:ext cx="996315" cy="343853"/>
            <a:chOff x="0" y="0"/>
            <a:chExt cx="1328420" cy="458470"/>
          </a:xfrm>
        </p:grpSpPr>
        <p:sp>
          <p:nvSpPr>
            <p:cNvPr id="298" name="Freeform 298"/>
            <p:cNvSpPr/>
            <p:nvPr/>
          </p:nvSpPr>
          <p:spPr>
            <a:xfrm>
              <a:off x="48260" y="33020"/>
              <a:ext cx="1229360" cy="386080"/>
            </a:xfrm>
            <a:custGeom>
              <a:avLst/>
              <a:gdLst/>
              <a:ahLst/>
              <a:cxnLst/>
              <a:rect l="l" t="t" r="r" b="b"/>
              <a:pathLst>
                <a:path w="1229360" h="386080">
                  <a:moveTo>
                    <a:pt x="59690" y="264160"/>
                  </a:moveTo>
                  <a:cubicBezTo>
                    <a:pt x="238760" y="260350"/>
                    <a:pt x="340360" y="241300"/>
                    <a:pt x="454660" y="218440"/>
                  </a:cubicBezTo>
                  <a:cubicBezTo>
                    <a:pt x="622300" y="184150"/>
                    <a:pt x="979170" y="48260"/>
                    <a:pt x="1073150" y="66040"/>
                  </a:cubicBezTo>
                  <a:cubicBezTo>
                    <a:pt x="1102360" y="71120"/>
                    <a:pt x="1129030" y="93980"/>
                    <a:pt x="1127760" y="104140"/>
                  </a:cubicBezTo>
                  <a:cubicBezTo>
                    <a:pt x="1126490" y="115570"/>
                    <a:pt x="1088390" y="125730"/>
                    <a:pt x="1056640" y="132080"/>
                  </a:cubicBezTo>
                  <a:cubicBezTo>
                    <a:pt x="995680" y="142240"/>
                    <a:pt x="830580" y="143510"/>
                    <a:pt x="787400" y="128270"/>
                  </a:cubicBezTo>
                  <a:cubicBezTo>
                    <a:pt x="770890" y="123190"/>
                    <a:pt x="764540" y="115570"/>
                    <a:pt x="758190" y="106680"/>
                  </a:cubicBezTo>
                  <a:cubicBezTo>
                    <a:pt x="751840" y="96520"/>
                    <a:pt x="746760" y="83820"/>
                    <a:pt x="749300" y="71120"/>
                  </a:cubicBezTo>
                  <a:cubicBezTo>
                    <a:pt x="750570" y="57150"/>
                    <a:pt x="763270" y="34290"/>
                    <a:pt x="775970" y="25400"/>
                  </a:cubicBezTo>
                  <a:cubicBezTo>
                    <a:pt x="789940" y="17780"/>
                    <a:pt x="815340" y="17780"/>
                    <a:pt x="829310" y="22860"/>
                  </a:cubicBezTo>
                  <a:cubicBezTo>
                    <a:pt x="840740" y="26670"/>
                    <a:pt x="850900" y="38100"/>
                    <a:pt x="855980" y="48260"/>
                  </a:cubicBezTo>
                  <a:cubicBezTo>
                    <a:pt x="861060" y="58420"/>
                    <a:pt x="864870" y="72390"/>
                    <a:pt x="862330" y="83820"/>
                  </a:cubicBezTo>
                  <a:cubicBezTo>
                    <a:pt x="858520" y="97790"/>
                    <a:pt x="842010" y="119380"/>
                    <a:pt x="829310" y="127000"/>
                  </a:cubicBezTo>
                  <a:cubicBezTo>
                    <a:pt x="819150" y="132080"/>
                    <a:pt x="803910" y="133350"/>
                    <a:pt x="793750" y="130810"/>
                  </a:cubicBezTo>
                  <a:cubicBezTo>
                    <a:pt x="782320" y="128270"/>
                    <a:pt x="769620" y="121920"/>
                    <a:pt x="762000" y="111760"/>
                  </a:cubicBezTo>
                  <a:cubicBezTo>
                    <a:pt x="753110" y="99060"/>
                    <a:pt x="748030" y="73660"/>
                    <a:pt x="750570" y="59690"/>
                  </a:cubicBezTo>
                  <a:cubicBezTo>
                    <a:pt x="753110" y="46990"/>
                    <a:pt x="762000" y="35560"/>
                    <a:pt x="770890" y="29210"/>
                  </a:cubicBezTo>
                  <a:cubicBezTo>
                    <a:pt x="779780" y="22860"/>
                    <a:pt x="787400" y="20320"/>
                    <a:pt x="805180" y="17780"/>
                  </a:cubicBezTo>
                  <a:cubicBezTo>
                    <a:pt x="861060" y="8890"/>
                    <a:pt x="1080770" y="0"/>
                    <a:pt x="1151890" y="24130"/>
                  </a:cubicBezTo>
                  <a:cubicBezTo>
                    <a:pt x="1189990" y="36830"/>
                    <a:pt x="1229360" y="59690"/>
                    <a:pt x="1229360" y="80010"/>
                  </a:cubicBezTo>
                  <a:cubicBezTo>
                    <a:pt x="1228090" y="105410"/>
                    <a:pt x="1162050" y="137160"/>
                    <a:pt x="1099820" y="165100"/>
                  </a:cubicBezTo>
                  <a:cubicBezTo>
                    <a:pt x="972820" y="222250"/>
                    <a:pt x="633730" y="289560"/>
                    <a:pt x="474980" y="326390"/>
                  </a:cubicBezTo>
                  <a:cubicBezTo>
                    <a:pt x="375920" y="349250"/>
                    <a:pt x="312420" y="365760"/>
                    <a:pt x="234950" y="373380"/>
                  </a:cubicBezTo>
                  <a:cubicBezTo>
                    <a:pt x="165100" y="381000"/>
                    <a:pt x="64770" y="386080"/>
                    <a:pt x="33020" y="373380"/>
                  </a:cubicBezTo>
                  <a:cubicBezTo>
                    <a:pt x="21590" y="369570"/>
                    <a:pt x="16510" y="363220"/>
                    <a:pt x="11430" y="355600"/>
                  </a:cubicBezTo>
                  <a:cubicBezTo>
                    <a:pt x="6350" y="345440"/>
                    <a:pt x="0" y="327660"/>
                    <a:pt x="2540" y="314960"/>
                  </a:cubicBezTo>
                  <a:cubicBezTo>
                    <a:pt x="3810" y="302260"/>
                    <a:pt x="11430" y="287020"/>
                    <a:pt x="21590" y="278130"/>
                  </a:cubicBezTo>
                  <a:cubicBezTo>
                    <a:pt x="30480" y="270510"/>
                    <a:pt x="59690" y="264160"/>
                    <a:pt x="59690" y="264160"/>
                  </a:cubicBezTo>
                </a:path>
              </a:pathLst>
            </a:custGeom>
            <a:solidFill>
              <a:srgbClr val="794F11">
                <a:alpha val="60000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99" name="Group 299"/>
          <p:cNvGrpSpPr/>
          <p:nvPr/>
        </p:nvGrpSpPr>
        <p:grpSpPr>
          <a:xfrm>
            <a:off x="11033103" y="4717260"/>
            <a:ext cx="63341" cy="63341"/>
            <a:chOff x="0" y="0"/>
            <a:chExt cx="812800" cy="812800"/>
          </a:xfrm>
        </p:grpSpPr>
        <p:sp>
          <p:nvSpPr>
            <p:cNvPr id="300" name="Freeform 30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01" name="TextBox 30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302" name="Group 302"/>
          <p:cNvGrpSpPr/>
          <p:nvPr/>
        </p:nvGrpSpPr>
        <p:grpSpPr>
          <a:xfrm>
            <a:off x="7395573" y="3301687"/>
            <a:ext cx="1510665" cy="588645"/>
            <a:chOff x="0" y="0"/>
            <a:chExt cx="2014220" cy="784860"/>
          </a:xfrm>
        </p:grpSpPr>
        <p:sp>
          <p:nvSpPr>
            <p:cNvPr id="303" name="Freeform 303"/>
            <p:cNvSpPr/>
            <p:nvPr/>
          </p:nvSpPr>
          <p:spPr>
            <a:xfrm>
              <a:off x="50800" y="49530"/>
              <a:ext cx="1924050" cy="685800"/>
            </a:xfrm>
            <a:custGeom>
              <a:avLst/>
              <a:gdLst/>
              <a:ahLst/>
              <a:cxnLst/>
              <a:rect l="l" t="t" r="r" b="b"/>
              <a:pathLst>
                <a:path w="1924050" h="685800">
                  <a:moveTo>
                    <a:pt x="40640" y="506730"/>
                  </a:moveTo>
                  <a:cubicBezTo>
                    <a:pt x="0" y="293370"/>
                    <a:pt x="17780" y="222250"/>
                    <a:pt x="45720" y="187960"/>
                  </a:cubicBezTo>
                  <a:cubicBezTo>
                    <a:pt x="67310" y="161290"/>
                    <a:pt x="110490" y="133350"/>
                    <a:pt x="130810" y="138430"/>
                  </a:cubicBezTo>
                  <a:cubicBezTo>
                    <a:pt x="144780" y="142240"/>
                    <a:pt x="152400" y="162560"/>
                    <a:pt x="158750" y="185420"/>
                  </a:cubicBezTo>
                  <a:cubicBezTo>
                    <a:pt x="173990" y="236220"/>
                    <a:pt x="181610" y="396240"/>
                    <a:pt x="162560" y="440690"/>
                  </a:cubicBezTo>
                  <a:cubicBezTo>
                    <a:pt x="152400" y="462280"/>
                    <a:pt x="134620" y="473710"/>
                    <a:pt x="120650" y="477520"/>
                  </a:cubicBezTo>
                  <a:cubicBezTo>
                    <a:pt x="109220" y="480060"/>
                    <a:pt x="95250" y="476250"/>
                    <a:pt x="87630" y="469900"/>
                  </a:cubicBezTo>
                  <a:cubicBezTo>
                    <a:pt x="77470" y="461010"/>
                    <a:pt x="64770" y="441960"/>
                    <a:pt x="66040" y="429260"/>
                  </a:cubicBezTo>
                  <a:cubicBezTo>
                    <a:pt x="67310" y="414020"/>
                    <a:pt x="88900" y="407670"/>
                    <a:pt x="101600" y="386080"/>
                  </a:cubicBezTo>
                  <a:cubicBezTo>
                    <a:pt x="125730" y="342900"/>
                    <a:pt x="148590" y="203200"/>
                    <a:pt x="180340" y="170180"/>
                  </a:cubicBezTo>
                  <a:cubicBezTo>
                    <a:pt x="195580" y="153670"/>
                    <a:pt x="214630" y="144780"/>
                    <a:pt x="228600" y="147320"/>
                  </a:cubicBezTo>
                  <a:cubicBezTo>
                    <a:pt x="243840" y="149860"/>
                    <a:pt x="257810" y="163830"/>
                    <a:pt x="266700" y="185420"/>
                  </a:cubicBezTo>
                  <a:cubicBezTo>
                    <a:pt x="287020" y="227330"/>
                    <a:pt x="303530" y="372110"/>
                    <a:pt x="283210" y="415290"/>
                  </a:cubicBezTo>
                  <a:cubicBezTo>
                    <a:pt x="273050" y="438150"/>
                    <a:pt x="238760" y="461010"/>
                    <a:pt x="231140" y="455930"/>
                  </a:cubicBezTo>
                  <a:cubicBezTo>
                    <a:pt x="214630" y="444500"/>
                    <a:pt x="283210" y="218440"/>
                    <a:pt x="302260" y="176530"/>
                  </a:cubicBezTo>
                  <a:cubicBezTo>
                    <a:pt x="308610" y="163830"/>
                    <a:pt x="311150" y="157480"/>
                    <a:pt x="320040" y="152400"/>
                  </a:cubicBezTo>
                  <a:cubicBezTo>
                    <a:pt x="327660" y="147320"/>
                    <a:pt x="339090" y="143510"/>
                    <a:pt x="349250" y="144780"/>
                  </a:cubicBezTo>
                  <a:cubicBezTo>
                    <a:pt x="359410" y="147320"/>
                    <a:pt x="372110" y="156210"/>
                    <a:pt x="381000" y="167640"/>
                  </a:cubicBezTo>
                  <a:cubicBezTo>
                    <a:pt x="394970" y="186690"/>
                    <a:pt x="402590" y="217170"/>
                    <a:pt x="411480" y="255270"/>
                  </a:cubicBezTo>
                  <a:cubicBezTo>
                    <a:pt x="425450" y="318770"/>
                    <a:pt x="450850" y="471170"/>
                    <a:pt x="438150" y="520700"/>
                  </a:cubicBezTo>
                  <a:cubicBezTo>
                    <a:pt x="431800" y="542290"/>
                    <a:pt x="421640" y="557530"/>
                    <a:pt x="408940" y="562610"/>
                  </a:cubicBezTo>
                  <a:cubicBezTo>
                    <a:pt x="396240" y="567690"/>
                    <a:pt x="370840" y="562610"/>
                    <a:pt x="359410" y="551180"/>
                  </a:cubicBezTo>
                  <a:cubicBezTo>
                    <a:pt x="346710" y="535940"/>
                    <a:pt x="346710" y="492760"/>
                    <a:pt x="347980" y="466090"/>
                  </a:cubicBezTo>
                  <a:cubicBezTo>
                    <a:pt x="349250" y="441960"/>
                    <a:pt x="355600" y="419100"/>
                    <a:pt x="364490" y="394970"/>
                  </a:cubicBezTo>
                  <a:cubicBezTo>
                    <a:pt x="373380" y="368300"/>
                    <a:pt x="386080" y="332740"/>
                    <a:pt x="401320" y="316230"/>
                  </a:cubicBezTo>
                  <a:cubicBezTo>
                    <a:pt x="412750" y="303530"/>
                    <a:pt x="425450" y="293370"/>
                    <a:pt x="438150" y="293370"/>
                  </a:cubicBezTo>
                  <a:cubicBezTo>
                    <a:pt x="453390" y="293370"/>
                    <a:pt x="477520" y="308610"/>
                    <a:pt x="483870" y="321310"/>
                  </a:cubicBezTo>
                  <a:cubicBezTo>
                    <a:pt x="490220" y="332740"/>
                    <a:pt x="478790" y="346710"/>
                    <a:pt x="481330" y="364490"/>
                  </a:cubicBezTo>
                  <a:cubicBezTo>
                    <a:pt x="485140" y="394970"/>
                    <a:pt x="527050" y="457200"/>
                    <a:pt x="524510" y="487680"/>
                  </a:cubicBezTo>
                  <a:cubicBezTo>
                    <a:pt x="523240" y="508000"/>
                    <a:pt x="514350" y="528320"/>
                    <a:pt x="501650" y="534670"/>
                  </a:cubicBezTo>
                  <a:cubicBezTo>
                    <a:pt x="488950" y="542290"/>
                    <a:pt x="459740" y="535940"/>
                    <a:pt x="448310" y="529590"/>
                  </a:cubicBezTo>
                  <a:cubicBezTo>
                    <a:pt x="441960" y="525780"/>
                    <a:pt x="436880" y="521970"/>
                    <a:pt x="435610" y="511810"/>
                  </a:cubicBezTo>
                  <a:cubicBezTo>
                    <a:pt x="430530" y="486410"/>
                    <a:pt x="453390" y="387350"/>
                    <a:pt x="474980" y="358140"/>
                  </a:cubicBezTo>
                  <a:cubicBezTo>
                    <a:pt x="486410" y="341630"/>
                    <a:pt x="505460" y="331470"/>
                    <a:pt x="519430" y="331470"/>
                  </a:cubicBezTo>
                  <a:cubicBezTo>
                    <a:pt x="532130" y="330200"/>
                    <a:pt x="549910" y="342900"/>
                    <a:pt x="556260" y="353060"/>
                  </a:cubicBezTo>
                  <a:cubicBezTo>
                    <a:pt x="562610" y="360680"/>
                    <a:pt x="557530" y="373380"/>
                    <a:pt x="562610" y="384810"/>
                  </a:cubicBezTo>
                  <a:cubicBezTo>
                    <a:pt x="568960" y="398780"/>
                    <a:pt x="600710" y="419100"/>
                    <a:pt x="596900" y="429260"/>
                  </a:cubicBezTo>
                  <a:cubicBezTo>
                    <a:pt x="594360" y="438150"/>
                    <a:pt x="556260" y="445770"/>
                    <a:pt x="554990" y="441960"/>
                  </a:cubicBezTo>
                  <a:cubicBezTo>
                    <a:pt x="552450" y="439420"/>
                    <a:pt x="572770" y="415290"/>
                    <a:pt x="584200" y="414020"/>
                  </a:cubicBezTo>
                  <a:cubicBezTo>
                    <a:pt x="596900" y="412750"/>
                    <a:pt x="622300" y="429260"/>
                    <a:pt x="628650" y="443230"/>
                  </a:cubicBezTo>
                  <a:cubicBezTo>
                    <a:pt x="635000" y="454660"/>
                    <a:pt x="632460" y="474980"/>
                    <a:pt x="624840" y="486410"/>
                  </a:cubicBezTo>
                  <a:cubicBezTo>
                    <a:pt x="618490" y="496570"/>
                    <a:pt x="589280" y="510540"/>
                    <a:pt x="586740" y="508000"/>
                  </a:cubicBezTo>
                  <a:cubicBezTo>
                    <a:pt x="582930" y="504190"/>
                    <a:pt x="618490" y="439420"/>
                    <a:pt x="631190" y="438150"/>
                  </a:cubicBezTo>
                  <a:cubicBezTo>
                    <a:pt x="640080" y="438150"/>
                    <a:pt x="651510" y="458470"/>
                    <a:pt x="656590" y="469900"/>
                  </a:cubicBezTo>
                  <a:cubicBezTo>
                    <a:pt x="661670" y="480060"/>
                    <a:pt x="665480" y="492760"/>
                    <a:pt x="662940" y="502920"/>
                  </a:cubicBezTo>
                  <a:cubicBezTo>
                    <a:pt x="661670" y="513080"/>
                    <a:pt x="655320" y="525780"/>
                    <a:pt x="646430" y="532130"/>
                  </a:cubicBezTo>
                  <a:cubicBezTo>
                    <a:pt x="638810" y="538480"/>
                    <a:pt x="624840" y="543560"/>
                    <a:pt x="614680" y="542290"/>
                  </a:cubicBezTo>
                  <a:cubicBezTo>
                    <a:pt x="604520" y="542290"/>
                    <a:pt x="589280" y="541020"/>
                    <a:pt x="584200" y="529590"/>
                  </a:cubicBezTo>
                  <a:cubicBezTo>
                    <a:pt x="570230" y="504190"/>
                    <a:pt x="596900" y="379730"/>
                    <a:pt x="618490" y="346710"/>
                  </a:cubicBezTo>
                  <a:cubicBezTo>
                    <a:pt x="628650" y="328930"/>
                    <a:pt x="645160" y="317500"/>
                    <a:pt x="659130" y="314960"/>
                  </a:cubicBezTo>
                  <a:cubicBezTo>
                    <a:pt x="669290" y="313690"/>
                    <a:pt x="680720" y="318770"/>
                    <a:pt x="688340" y="325120"/>
                  </a:cubicBezTo>
                  <a:cubicBezTo>
                    <a:pt x="695960" y="331470"/>
                    <a:pt x="701040" y="339090"/>
                    <a:pt x="704850" y="351790"/>
                  </a:cubicBezTo>
                  <a:cubicBezTo>
                    <a:pt x="715010" y="382270"/>
                    <a:pt x="731520" y="477520"/>
                    <a:pt x="722630" y="510540"/>
                  </a:cubicBezTo>
                  <a:cubicBezTo>
                    <a:pt x="718820" y="525780"/>
                    <a:pt x="709930" y="537210"/>
                    <a:pt x="699770" y="543560"/>
                  </a:cubicBezTo>
                  <a:cubicBezTo>
                    <a:pt x="690880" y="548640"/>
                    <a:pt x="678180" y="548640"/>
                    <a:pt x="668020" y="546100"/>
                  </a:cubicBezTo>
                  <a:cubicBezTo>
                    <a:pt x="659130" y="544830"/>
                    <a:pt x="647700" y="538480"/>
                    <a:pt x="642620" y="528320"/>
                  </a:cubicBezTo>
                  <a:cubicBezTo>
                    <a:pt x="635000" y="514350"/>
                    <a:pt x="640080" y="491490"/>
                    <a:pt x="643890" y="459740"/>
                  </a:cubicBezTo>
                  <a:cubicBezTo>
                    <a:pt x="654050" y="378460"/>
                    <a:pt x="702310" y="102870"/>
                    <a:pt x="748030" y="39370"/>
                  </a:cubicBezTo>
                  <a:cubicBezTo>
                    <a:pt x="767080" y="13970"/>
                    <a:pt x="792480" y="0"/>
                    <a:pt x="810260" y="1270"/>
                  </a:cubicBezTo>
                  <a:cubicBezTo>
                    <a:pt x="824230" y="2540"/>
                    <a:pt x="835660" y="13970"/>
                    <a:pt x="844550" y="30480"/>
                  </a:cubicBezTo>
                  <a:cubicBezTo>
                    <a:pt x="861060" y="59690"/>
                    <a:pt x="877570" y="157480"/>
                    <a:pt x="871220" y="186690"/>
                  </a:cubicBezTo>
                  <a:cubicBezTo>
                    <a:pt x="868680" y="199390"/>
                    <a:pt x="863600" y="205740"/>
                    <a:pt x="855980" y="210820"/>
                  </a:cubicBezTo>
                  <a:cubicBezTo>
                    <a:pt x="849630" y="215900"/>
                    <a:pt x="838200" y="220980"/>
                    <a:pt x="829310" y="219710"/>
                  </a:cubicBezTo>
                  <a:cubicBezTo>
                    <a:pt x="816610" y="217170"/>
                    <a:pt x="797560" y="204470"/>
                    <a:pt x="792480" y="190500"/>
                  </a:cubicBezTo>
                  <a:cubicBezTo>
                    <a:pt x="787400" y="171450"/>
                    <a:pt x="802640" y="125730"/>
                    <a:pt x="816610" y="113030"/>
                  </a:cubicBezTo>
                  <a:cubicBezTo>
                    <a:pt x="826770" y="104140"/>
                    <a:pt x="844550" y="102870"/>
                    <a:pt x="854710" y="106680"/>
                  </a:cubicBezTo>
                  <a:cubicBezTo>
                    <a:pt x="863600" y="107950"/>
                    <a:pt x="869950" y="114300"/>
                    <a:pt x="877570" y="124460"/>
                  </a:cubicBezTo>
                  <a:cubicBezTo>
                    <a:pt x="892810" y="146050"/>
                    <a:pt x="908050" y="210820"/>
                    <a:pt x="916940" y="248920"/>
                  </a:cubicBezTo>
                  <a:cubicBezTo>
                    <a:pt x="924560" y="281940"/>
                    <a:pt x="933450" y="320040"/>
                    <a:pt x="928370" y="340360"/>
                  </a:cubicBezTo>
                  <a:cubicBezTo>
                    <a:pt x="927100" y="351790"/>
                    <a:pt x="922020" y="360680"/>
                    <a:pt x="914400" y="367030"/>
                  </a:cubicBezTo>
                  <a:cubicBezTo>
                    <a:pt x="908050" y="372110"/>
                    <a:pt x="896620" y="377190"/>
                    <a:pt x="886460" y="375920"/>
                  </a:cubicBezTo>
                  <a:cubicBezTo>
                    <a:pt x="877570" y="375920"/>
                    <a:pt x="866140" y="372110"/>
                    <a:pt x="859790" y="365760"/>
                  </a:cubicBezTo>
                  <a:cubicBezTo>
                    <a:pt x="852170" y="359410"/>
                    <a:pt x="845820" y="349250"/>
                    <a:pt x="845820" y="339090"/>
                  </a:cubicBezTo>
                  <a:cubicBezTo>
                    <a:pt x="845820" y="323850"/>
                    <a:pt x="857250" y="294640"/>
                    <a:pt x="868680" y="285750"/>
                  </a:cubicBezTo>
                  <a:cubicBezTo>
                    <a:pt x="876300" y="279400"/>
                    <a:pt x="889000" y="280670"/>
                    <a:pt x="897890" y="281940"/>
                  </a:cubicBezTo>
                  <a:cubicBezTo>
                    <a:pt x="908050" y="284480"/>
                    <a:pt x="916940" y="288290"/>
                    <a:pt x="923290" y="299720"/>
                  </a:cubicBezTo>
                  <a:cubicBezTo>
                    <a:pt x="938530" y="327660"/>
                    <a:pt x="935990" y="452120"/>
                    <a:pt x="930910" y="486410"/>
                  </a:cubicBezTo>
                  <a:cubicBezTo>
                    <a:pt x="928370" y="499110"/>
                    <a:pt x="925830" y="506730"/>
                    <a:pt x="919480" y="513080"/>
                  </a:cubicBezTo>
                  <a:cubicBezTo>
                    <a:pt x="913130" y="520700"/>
                    <a:pt x="902970" y="525780"/>
                    <a:pt x="892810" y="527050"/>
                  </a:cubicBezTo>
                  <a:cubicBezTo>
                    <a:pt x="883920" y="528320"/>
                    <a:pt x="872490" y="525780"/>
                    <a:pt x="864870" y="520700"/>
                  </a:cubicBezTo>
                  <a:cubicBezTo>
                    <a:pt x="857250" y="515620"/>
                    <a:pt x="852170" y="509270"/>
                    <a:pt x="847090" y="495300"/>
                  </a:cubicBezTo>
                  <a:cubicBezTo>
                    <a:pt x="835660" y="461010"/>
                    <a:pt x="821690" y="321310"/>
                    <a:pt x="835660" y="280670"/>
                  </a:cubicBezTo>
                  <a:cubicBezTo>
                    <a:pt x="843280" y="260350"/>
                    <a:pt x="857250" y="247650"/>
                    <a:pt x="868680" y="242570"/>
                  </a:cubicBezTo>
                  <a:cubicBezTo>
                    <a:pt x="878840" y="238760"/>
                    <a:pt x="891540" y="241300"/>
                    <a:pt x="900430" y="246380"/>
                  </a:cubicBezTo>
                  <a:cubicBezTo>
                    <a:pt x="909320" y="251460"/>
                    <a:pt x="919480" y="257810"/>
                    <a:pt x="922020" y="270510"/>
                  </a:cubicBezTo>
                  <a:cubicBezTo>
                    <a:pt x="927100" y="300990"/>
                    <a:pt x="878840" y="424180"/>
                    <a:pt x="855980" y="449580"/>
                  </a:cubicBezTo>
                  <a:cubicBezTo>
                    <a:pt x="847090" y="461010"/>
                    <a:pt x="838200" y="463550"/>
                    <a:pt x="828040" y="464820"/>
                  </a:cubicBezTo>
                  <a:cubicBezTo>
                    <a:pt x="817880" y="466090"/>
                    <a:pt x="806450" y="464820"/>
                    <a:pt x="796290" y="457200"/>
                  </a:cubicBezTo>
                  <a:cubicBezTo>
                    <a:pt x="781050" y="444500"/>
                    <a:pt x="755650" y="393700"/>
                    <a:pt x="755650" y="373380"/>
                  </a:cubicBezTo>
                  <a:cubicBezTo>
                    <a:pt x="755650" y="360680"/>
                    <a:pt x="762000" y="350520"/>
                    <a:pt x="768350" y="344170"/>
                  </a:cubicBezTo>
                  <a:cubicBezTo>
                    <a:pt x="775970" y="336550"/>
                    <a:pt x="788670" y="330200"/>
                    <a:pt x="798830" y="330200"/>
                  </a:cubicBezTo>
                  <a:cubicBezTo>
                    <a:pt x="812800" y="331470"/>
                    <a:pt x="834390" y="341630"/>
                    <a:pt x="843280" y="358140"/>
                  </a:cubicBezTo>
                  <a:cubicBezTo>
                    <a:pt x="858520" y="387350"/>
                    <a:pt x="852170" y="486410"/>
                    <a:pt x="836930" y="514350"/>
                  </a:cubicBezTo>
                  <a:cubicBezTo>
                    <a:pt x="828040" y="528320"/>
                    <a:pt x="814070" y="537210"/>
                    <a:pt x="800100" y="538480"/>
                  </a:cubicBezTo>
                  <a:cubicBezTo>
                    <a:pt x="786130" y="538480"/>
                    <a:pt x="762000" y="523240"/>
                    <a:pt x="754380" y="513080"/>
                  </a:cubicBezTo>
                  <a:cubicBezTo>
                    <a:pt x="749300" y="506730"/>
                    <a:pt x="748030" y="500380"/>
                    <a:pt x="749300" y="491490"/>
                  </a:cubicBezTo>
                  <a:cubicBezTo>
                    <a:pt x="750570" y="478790"/>
                    <a:pt x="762000" y="463550"/>
                    <a:pt x="774700" y="447040"/>
                  </a:cubicBezTo>
                  <a:cubicBezTo>
                    <a:pt x="796290" y="421640"/>
                    <a:pt x="844550" y="377190"/>
                    <a:pt x="872490" y="361950"/>
                  </a:cubicBezTo>
                  <a:cubicBezTo>
                    <a:pt x="890270" y="353060"/>
                    <a:pt x="905510" y="345440"/>
                    <a:pt x="920750" y="347980"/>
                  </a:cubicBezTo>
                  <a:cubicBezTo>
                    <a:pt x="939800" y="351790"/>
                    <a:pt x="969010" y="374650"/>
                    <a:pt x="977900" y="394970"/>
                  </a:cubicBezTo>
                  <a:cubicBezTo>
                    <a:pt x="988060" y="415290"/>
                    <a:pt x="986790" y="452120"/>
                    <a:pt x="976630" y="467360"/>
                  </a:cubicBezTo>
                  <a:cubicBezTo>
                    <a:pt x="967740" y="480060"/>
                    <a:pt x="942340" y="488950"/>
                    <a:pt x="928370" y="486410"/>
                  </a:cubicBezTo>
                  <a:cubicBezTo>
                    <a:pt x="914400" y="482600"/>
                    <a:pt x="897890" y="467360"/>
                    <a:pt x="894080" y="447040"/>
                  </a:cubicBezTo>
                  <a:cubicBezTo>
                    <a:pt x="886460" y="405130"/>
                    <a:pt x="941070" y="266700"/>
                    <a:pt x="970280" y="232410"/>
                  </a:cubicBezTo>
                  <a:cubicBezTo>
                    <a:pt x="984250" y="217170"/>
                    <a:pt x="1000760" y="208280"/>
                    <a:pt x="1014730" y="209550"/>
                  </a:cubicBezTo>
                  <a:cubicBezTo>
                    <a:pt x="1026160" y="210820"/>
                    <a:pt x="1037590" y="218440"/>
                    <a:pt x="1047750" y="232410"/>
                  </a:cubicBezTo>
                  <a:cubicBezTo>
                    <a:pt x="1070610" y="265430"/>
                    <a:pt x="1112520" y="392430"/>
                    <a:pt x="1106170" y="431800"/>
                  </a:cubicBezTo>
                  <a:cubicBezTo>
                    <a:pt x="1103630" y="450850"/>
                    <a:pt x="1090930" y="467360"/>
                    <a:pt x="1079500" y="471170"/>
                  </a:cubicBezTo>
                  <a:cubicBezTo>
                    <a:pt x="1066800" y="476250"/>
                    <a:pt x="1041400" y="467360"/>
                    <a:pt x="1032510" y="461010"/>
                  </a:cubicBezTo>
                  <a:cubicBezTo>
                    <a:pt x="1026160" y="455930"/>
                    <a:pt x="1023620" y="450850"/>
                    <a:pt x="1023620" y="443230"/>
                  </a:cubicBezTo>
                  <a:cubicBezTo>
                    <a:pt x="1023620" y="431800"/>
                    <a:pt x="1046480" y="412750"/>
                    <a:pt x="1047750" y="397510"/>
                  </a:cubicBezTo>
                  <a:cubicBezTo>
                    <a:pt x="1050290" y="384810"/>
                    <a:pt x="1038860" y="370840"/>
                    <a:pt x="1040130" y="359410"/>
                  </a:cubicBezTo>
                  <a:cubicBezTo>
                    <a:pt x="1041400" y="349250"/>
                    <a:pt x="1046480" y="337820"/>
                    <a:pt x="1054100" y="331470"/>
                  </a:cubicBezTo>
                  <a:cubicBezTo>
                    <a:pt x="1062990" y="323850"/>
                    <a:pt x="1082040" y="317500"/>
                    <a:pt x="1093470" y="321310"/>
                  </a:cubicBezTo>
                  <a:cubicBezTo>
                    <a:pt x="1106170" y="325120"/>
                    <a:pt x="1120140" y="339090"/>
                    <a:pt x="1127760" y="358140"/>
                  </a:cubicBezTo>
                  <a:cubicBezTo>
                    <a:pt x="1141730" y="393700"/>
                    <a:pt x="1141730" y="501650"/>
                    <a:pt x="1129030" y="539750"/>
                  </a:cubicBezTo>
                  <a:cubicBezTo>
                    <a:pt x="1123950" y="560070"/>
                    <a:pt x="1112520" y="575310"/>
                    <a:pt x="1099820" y="581660"/>
                  </a:cubicBezTo>
                  <a:cubicBezTo>
                    <a:pt x="1090930" y="586740"/>
                    <a:pt x="1078230" y="585470"/>
                    <a:pt x="1068070" y="581660"/>
                  </a:cubicBezTo>
                  <a:cubicBezTo>
                    <a:pt x="1057910" y="576580"/>
                    <a:pt x="1046480" y="566420"/>
                    <a:pt x="1040130" y="549910"/>
                  </a:cubicBezTo>
                  <a:cubicBezTo>
                    <a:pt x="1029970" y="521970"/>
                    <a:pt x="1028700" y="448310"/>
                    <a:pt x="1038860" y="416560"/>
                  </a:cubicBezTo>
                  <a:cubicBezTo>
                    <a:pt x="1043940" y="397510"/>
                    <a:pt x="1054100" y="378460"/>
                    <a:pt x="1068070" y="373380"/>
                  </a:cubicBezTo>
                  <a:cubicBezTo>
                    <a:pt x="1082040" y="368300"/>
                    <a:pt x="1108710" y="377190"/>
                    <a:pt x="1118870" y="386080"/>
                  </a:cubicBezTo>
                  <a:cubicBezTo>
                    <a:pt x="1126490" y="393700"/>
                    <a:pt x="1130300" y="403860"/>
                    <a:pt x="1130300" y="416560"/>
                  </a:cubicBezTo>
                  <a:cubicBezTo>
                    <a:pt x="1131570" y="440690"/>
                    <a:pt x="1116330" y="492760"/>
                    <a:pt x="1101090" y="514350"/>
                  </a:cubicBezTo>
                  <a:cubicBezTo>
                    <a:pt x="1089660" y="530860"/>
                    <a:pt x="1071880" y="544830"/>
                    <a:pt x="1057910" y="546100"/>
                  </a:cubicBezTo>
                  <a:cubicBezTo>
                    <a:pt x="1043940" y="546100"/>
                    <a:pt x="1023620" y="532130"/>
                    <a:pt x="1013460" y="516890"/>
                  </a:cubicBezTo>
                  <a:cubicBezTo>
                    <a:pt x="999490" y="495300"/>
                    <a:pt x="986790" y="427990"/>
                    <a:pt x="999490" y="416560"/>
                  </a:cubicBezTo>
                  <a:cubicBezTo>
                    <a:pt x="1008380" y="408940"/>
                    <a:pt x="1056640" y="425450"/>
                    <a:pt x="1059180" y="434340"/>
                  </a:cubicBezTo>
                  <a:cubicBezTo>
                    <a:pt x="1059180" y="439420"/>
                    <a:pt x="1042670" y="452120"/>
                    <a:pt x="1032510" y="454660"/>
                  </a:cubicBezTo>
                  <a:cubicBezTo>
                    <a:pt x="1022350" y="458470"/>
                    <a:pt x="1008380" y="457200"/>
                    <a:pt x="999490" y="453390"/>
                  </a:cubicBezTo>
                  <a:cubicBezTo>
                    <a:pt x="989330" y="449580"/>
                    <a:pt x="979170" y="439420"/>
                    <a:pt x="975360" y="430530"/>
                  </a:cubicBezTo>
                  <a:cubicBezTo>
                    <a:pt x="970280" y="420370"/>
                    <a:pt x="967740" y="411480"/>
                    <a:pt x="972820" y="396240"/>
                  </a:cubicBezTo>
                  <a:cubicBezTo>
                    <a:pt x="990600" y="341630"/>
                    <a:pt x="1196340" y="102870"/>
                    <a:pt x="1247140" y="67310"/>
                  </a:cubicBezTo>
                  <a:cubicBezTo>
                    <a:pt x="1262380" y="57150"/>
                    <a:pt x="1271270" y="53340"/>
                    <a:pt x="1281430" y="54610"/>
                  </a:cubicBezTo>
                  <a:cubicBezTo>
                    <a:pt x="1292860" y="55880"/>
                    <a:pt x="1306830" y="66040"/>
                    <a:pt x="1311910" y="74930"/>
                  </a:cubicBezTo>
                  <a:cubicBezTo>
                    <a:pt x="1315720" y="86360"/>
                    <a:pt x="1304290" y="101600"/>
                    <a:pt x="1305560" y="119380"/>
                  </a:cubicBezTo>
                  <a:cubicBezTo>
                    <a:pt x="1309370" y="149860"/>
                    <a:pt x="1343660" y="191770"/>
                    <a:pt x="1348740" y="236220"/>
                  </a:cubicBezTo>
                  <a:cubicBezTo>
                    <a:pt x="1356360" y="289560"/>
                    <a:pt x="1350010" y="384810"/>
                    <a:pt x="1333500" y="417830"/>
                  </a:cubicBezTo>
                  <a:cubicBezTo>
                    <a:pt x="1324610" y="434340"/>
                    <a:pt x="1310640" y="444500"/>
                    <a:pt x="1299210" y="445770"/>
                  </a:cubicBezTo>
                  <a:cubicBezTo>
                    <a:pt x="1286510" y="447040"/>
                    <a:pt x="1271270" y="439420"/>
                    <a:pt x="1261110" y="424180"/>
                  </a:cubicBezTo>
                  <a:cubicBezTo>
                    <a:pt x="1238250" y="391160"/>
                    <a:pt x="1223010" y="257810"/>
                    <a:pt x="1228090" y="218440"/>
                  </a:cubicBezTo>
                  <a:cubicBezTo>
                    <a:pt x="1230630" y="200660"/>
                    <a:pt x="1234440" y="189230"/>
                    <a:pt x="1243330" y="182880"/>
                  </a:cubicBezTo>
                  <a:cubicBezTo>
                    <a:pt x="1253490" y="175260"/>
                    <a:pt x="1278890" y="172720"/>
                    <a:pt x="1290320" y="179070"/>
                  </a:cubicBezTo>
                  <a:cubicBezTo>
                    <a:pt x="1300480" y="184150"/>
                    <a:pt x="1308100" y="194310"/>
                    <a:pt x="1310640" y="210820"/>
                  </a:cubicBezTo>
                  <a:cubicBezTo>
                    <a:pt x="1314450" y="252730"/>
                    <a:pt x="1248410" y="369570"/>
                    <a:pt x="1223010" y="447040"/>
                  </a:cubicBezTo>
                  <a:cubicBezTo>
                    <a:pt x="1200150" y="520700"/>
                    <a:pt x="1189990" y="629920"/>
                    <a:pt x="1164590" y="662940"/>
                  </a:cubicBezTo>
                  <a:cubicBezTo>
                    <a:pt x="1153160" y="678180"/>
                    <a:pt x="1137920" y="685800"/>
                    <a:pt x="1126490" y="684530"/>
                  </a:cubicBezTo>
                  <a:cubicBezTo>
                    <a:pt x="1115060" y="683260"/>
                    <a:pt x="1101090" y="674370"/>
                    <a:pt x="1093470" y="655320"/>
                  </a:cubicBezTo>
                  <a:cubicBezTo>
                    <a:pt x="1062990" y="589280"/>
                    <a:pt x="1088390" y="173990"/>
                    <a:pt x="1107440" y="104140"/>
                  </a:cubicBezTo>
                  <a:cubicBezTo>
                    <a:pt x="1112520" y="86360"/>
                    <a:pt x="1116330" y="78740"/>
                    <a:pt x="1125220" y="72390"/>
                  </a:cubicBezTo>
                  <a:cubicBezTo>
                    <a:pt x="1131570" y="67310"/>
                    <a:pt x="1143000" y="64770"/>
                    <a:pt x="1151890" y="67310"/>
                  </a:cubicBezTo>
                  <a:cubicBezTo>
                    <a:pt x="1162050" y="69850"/>
                    <a:pt x="1174750" y="80010"/>
                    <a:pt x="1183640" y="96520"/>
                  </a:cubicBezTo>
                  <a:cubicBezTo>
                    <a:pt x="1202690" y="132080"/>
                    <a:pt x="1200150" y="298450"/>
                    <a:pt x="1211580" y="299720"/>
                  </a:cubicBezTo>
                  <a:cubicBezTo>
                    <a:pt x="1219200" y="300990"/>
                    <a:pt x="1223010" y="243840"/>
                    <a:pt x="1235710" y="222250"/>
                  </a:cubicBezTo>
                  <a:cubicBezTo>
                    <a:pt x="1248410" y="201930"/>
                    <a:pt x="1270000" y="179070"/>
                    <a:pt x="1285240" y="170180"/>
                  </a:cubicBezTo>
                  <a:cubicBezTo>
                    <a:pt x="1294130" y="163830"/>
                    <a:pt x="1304290" y="160020"/>
                    <a:pt x="1313180" y="162560"/>
                  </a:cubicBezTo>
                  <a:cubicBezTo>
                    <a:pt x="1323340" y="163830"/>
                    <a:pt x="1339850" y="172720"/>
                    <a:pt x="1344930" y="182880"/>
                  </a:cubicBezTo>
                  <a:cubicBezTo>
                    <a:pt x="1351280" y="194310"/>
                    <a:pt x="1337310" y="213360"/>
                    <a:pt x="1341120" y="229870"/>
                  </a:cubicBezTo>
                  <a:cubicBezTo>
                    <a:pt x="1346200" y="251460"/>
                    <a:pt x="1376680" y="269240"/>
                    <a:pt x="1386840" y="297180"/>
                  </a:cubicBezTo>
                  <a:cubicBezTo>
                    <a:pt x="1400810" y="334010"/>
                    <a:pt x="1395730" y="417830"/>
                    <a:pt x="1405890" y="440690"/>
                  </a:cubicBezTo>
                  <a:cubicBezTo>
                    <a:pt x="1409700" y="449580"/>
                    <a:pt x="1418590" y="449580"/>
                    <a:pt x="1419860" y="455930"/>
                  </a:cubicBezTo>
                  <a:cubicBezTo>
                    <a:pt x="1421130" y="466090"/>
                    <a:pt x="1409700" y="490220"/>
                    <a:pt x="1398270" y="495300"/>
                  </a:cubicBezTo>
                  <a:cubicBezTo>
                    <a:pt x="1388110" y="500380"/>
                    <a:pt x="1363980" y="496570"/>
                    <a:pt x="1355090" y="490220"/>
                  </a:cubicBezTo>
                  <a:cubicBezTo>
                    <a:pt x="1347470" y="485140"/>
                    <a:pt x="1344930" y="477520"/>
                    <a:pt x="1342390" y="464820"/>
                  </a:cubicBezTo>
                  <a:cubicBezTo>
                    <a:pt x="1334770" y="434340"/>
                    <a:pt x="1327150" y="327660"/>
                    <a:pt x="1342390" y="295910"/>
                  </a:cubicBezTo>
                  <a:cubicBezTo>
                    <a:pt x="1350010" y="278130"/>
                    <a:pt x="1366520" y="266700"/>
                    <a:pt x="1377950" y="264160"/>
                  </a:cubicBezTo>
                  <a:cubicBezTo>
                    <a:pt x="1388110" y="261620"/>
                    <a:pt x="1399540" y="265430"/>
                    <a:pt x="1407160" y="270510"/>
                  </a:cubicBezTo>
                  <a:cubicBezTo>
                    <a:pt x="1414780" y="276860"/>
                    <a:pt x="1419860" y="281940"/>
                    <a:pt x="1424940" y="295910"/>
                  </a:cubicBezTo>
                  <a:cubicBezTo>
                    <a:pt x="1438910" y="341630"/>
                    <a:pt x="1436370" y="574040"/>
                    <a:pt x="1422400" y="618490"/>
                  </a:cubicBezTo>
                  <a:cubicBezTo>
                    <a:pt x="1418590" y="632460"/>
                    <a:pt x="1414780" y="637540"/>
                    <a:pt x="1405890" y="642620"/>
                  </a:cubicBezTo>
                  <a:cubicBezTo>
                    <a:pt x="1397000" y="647700"/>
                    <a:pt x="1379220" y="651510"/>
                    <a:pt x="1369060" y="647700"/>
                  </a:cubicBezTo>
                  <a:cubicBezTo>
                    <a:pt x="1358900" y="642620"/>
                    <a:pt x="1348740" y="631190"/>
                    <a:pt x="1343660" y="618490"/>
                  </a:cubicBezTo>
                  <a:cubicBezTo>
                    <a:pt x="1338580" y="603250"/>
                    <a:pt x="1341120" y="586740"/>
                    <a:pt x="1342390" y="558800"/>
                  </a:cubicBezTo>
                  <a:cubicBezTo>
                    <a:pt x="1347470" y="500380"/>
                    <a:pt x="1393190" y="353060"/>
                    <a:pt x="1398270" y="280670"/>
                  </a:cubicBezTo>
                  <a:cubicBezTo>
                    <a:pt x="1402080" y="234950"/>
                    <a:pt x="1381760" y="193040"/>
                    <a:pt x="1391920" y="167640"/>
                  </a:cubicBezTo>
                  <a:cubicBezTo>
                    <a:pt x="1398270" y="151130"/>
                    <a:pt x="1414780" y="134620"/>
                    <a:pt x="1428750" y="132080"/>
                  </a:cubicBezTo>
                  <a:cubicBezTo>
                    <a:pt x="1441450" y="130810"/>
                    <a:pt x="1461770" y="135890"/>
                    <a:pt x="1473200" y="153670"/>
                  </a:cubicBezTo>
                  <a:cubicBezTo>
                    <a:pt x="1508760" y="210820"/>
                    <a:pt x="1485900" y="581660"/>
                    <a:pt x="1475740" y="642620"/>
                  </a:cubicBezTo>
                  <a:cubicBezTo>
                    <a:pt x="1471930" y="656590"/>
                    <a:pt x="1470660" y="661670"/>
                    <a:pt x="1465580" y="669290"/>
                  </a:cubicBezTo>
                  <a:cubicBezTo>
                    <a:pt x="1459230" y="675640"/>
                    <a:pt x="1449070" y="680720"/>
                    <a:pt x="1440180" y="681990"/>
                  </a:cubicBezTo>
                  <a:cubicBezTo>
                    <a:pt x="1431290" y="683260"/>
                    <a:pt x="1419860" y="680720"/>
                    <a:pt x="1412240" y="675640"/>
                  </a:cubicBezTo>
                  <a:cubicBezTo>
                    <a:pt x="1404620" y="670560"/>
                    <a:pt x="1399540" y="664210"/>
                    <a:pt x="1395730" y="651510"/>
                  </a:cubicBezTo>
                  <a:cubicBezTo>
                    <a:pt x="1386840" y="622300"/>
                    <a:pt x="1393190" y="534670"/>
                    <a:pt x="1394460" y="482600"/>
                  </a:cubicBezTo>
                  <a:cubicBezTo>
                    <a:pt x="1394460" y="436880"/>
                    <a:pt x="1393190" y="401320"/>
                    <a:pt x="1400810" y="355600"/>
                  </a:cubicBezTo>
                  <a:cubicBezTo>
                    <a:pt x="1410970" y="299720"/>
                    <a:pt x="1428750" y="198120"/>
                    <a:pt x="1455420" y="171450"/>
                  </a:cubicBezTo>
                  <a:cubicBezTo>
                    <a:pt x="1470660" y="156210"/>
                    <a:pt x="1492250" y="151130"/>
                    <a:pt x="1504950" y="154940"/>
                  </a:cubicBezTo>
                  <a:cubicBezTo>
                    <a:pt x="1518920" y="158750"/>
                    <a:pt x="1529080" y="172720"/>
                    <a:pt x="1537970" y="195580"/>
                  </a:cubicBezTo>
                  <a:cubicBezTo>
                    <a:pt x="1560830" y="257810"/>
                    <a:pt x="1564640" y="534670"/>
                    <a:pt x="1558290" y="589280"/>
                  </a:cubicBezTo>
                  <a:cubicBezTo>
                    <a:pt x="1555750" y="603250"/>
                    <a:pt x="1554480" y="609600"/>
                    <a:pt x="1548130" y="615950"/>
                  </a:cubicBezTo>
                  <a:cubicBezTo>
                    <a:pt x="1543050" y="623570"/>
                    <a:pt x="1532890" y="629920"/>
                    <a:pt x="1524000" y="629920"/>
                  </a:cubicBezTo>
                  <a:cubicBezTo>
                    <a:pt x="1512570" y="631190"/>
                    <a:pt x="1496060" y="626110"/>
                    <a:pt x="1488440" y="618490"/>
                  </a:cubicBezTo>
                  <a:cubicBezTo>
                    <a:pt x="1480820" y="612140"/>
                    <a:pt x="1479550" y="605790"/>
                    <a:pt x="1477010" y="591820"/>
                  </a:cubicBezTo>
                  <a:cubicBezTo>
                    <a:pt x="1466850" y="542290"/>
                    <a:pt x="1460500" y="284480"/>
                    <a:pt x="1490980" y="241300"/>
                  </a:cubicBezTo>
                  <a:cubicBezTo>
                    <a:pt x="1502410" y="224790"/>
                    <a:pt x="1522730" y="219710"/>
                    <a:pt x="1535430" y="222250"/>
                  </a:cubicBezTo>
                  <a:cubicBezTo>
                    <a:pt x="1548130" y="224790"/>
                    <a:pt x="1560830" y="238760"/>
                    <a:pt x="1568450" y="256540"/>
                  </a:cubicBezTo>
                  <a:cubicBezTo>
                    <a:pt x="1584960" y="294640"/>
                    <a:pt x="1590040" y="419100"/>
                    <a:pt x="1576070" y="452120"/>
                  </a:cubicBezTo>
                  <a:cubicBezTo>
                    <a:pt x="1568450" y="467360"/>
                    <a:pt x="1557020" y="474980"/>
                    <a:pt x="1545590" y="477520"/>
                  </a:cubicBezTo>
                  <a:cubicBezTo>
                    <a:pt x="1534160" y="480060"/>
                    <a:pt x="1515110" y="473710"/>
                    <a:pt x="1507490" y="466090"/>
                  </a:cubicBezTo>
                  <a:cubicBezTo>
                    <a:pt x="1499870" y="459740"/>
                    <a:pt x="1493520" y="450850"/>
                    <a:pt x="1493520" y="439420"/>
                  </a:cubicBezTo>
                  <a:cubicBezTo>
                    <a:pt x="1494790" y="419100"/>
                    <a:pt x="1521460" y="386080"/>
                    <a:pt x="1537970" y="356870"/>
                  </a:cubicBezTo>
                  <a:cubicBezTo>
                    <a:pt x="1558290" y="322580"/>
                    <a:pt x="1584960" y="264160"/>
                    <a:pt x="1606550" y="247650"/>
                  </a:cubicBezTo>
                  <a:cubicBezTo>
                    <a:pt x="1619250" y="237490"/>
                    <a:pt x="1633220" y="234950"/>
                    <a:pt x="1643380" y="237490"/>
                  </a:cubicBezTo>
                  <a:cubicBezTo>
                    <a:pt x="1654810" y="240030"/>
                    <a:pt x="1668780" y="251460"/>
                    <a:pt x="1672590" y="261620"/>
                  </a:cubicBezTo>
                  <a:cubicBezTo>
                    <a:pt x="1677670" y="273050"/>
                    <a:pt x="1663700" y="288290"/>
                    <a:pt x="1668780" y="299720"/>
                  </a:cubicBezTo>
                  <a:cubicBezTo>
                    <a:pt x="1676400" y="314960"/>
                    <a:pt x="1709420" y="316230"/>
                    <a:pt x="1723390" y="336550"/>
                  </a:cubicBezTo>
                  <a:cubicBezTo>
                    <a:pt x="1744980" y="367030"/>
                    <a:pt x="1765300" y="449580"/>
                    <a:pt x="1761490" y="481330"/>
                  </a:cubicBezTo>
                  <a:cubicBezTo>
                    <a:pt x="1760220" y="497840"/>
                    <a:pt x="1752600" y="509270"/>
                    <a:pt x="1743710" y="515620"/>
                  </a:cubicBezTo>
                  <a:cubicBezTo>
                    <a:pt x="1734820" y="521970"/>
                    <a:pt x="1715770" y="524510"/>
                    <a:pt x="1705610" y="520700"/>
                  </a:cubicBezTo>
                  <a:cubicBezTo>
                    <a:pt x="1694180" y="516890"/>
                    <a:pt x="1685290" y="508000"/>
                    <a:pt x="1678940" y="491490"/>
                  </a:cubicBezTo>
                  <a:cubicBezTo>
                    <a:pt x="1663700" y="449580"/>
                    <a:pt x="1675130" y="270510"/>
                    <a:pt x="1682750" y="228600"/>
                  </a:cubicBezTo>
                  <a:cubicBezTo>
                    <a:pt x="1685290" y="214630"/>
                    <a:pt x="1687830" y="208280"/>
                    <a:pt x="1692910" y="201930"/>
                  </a:cubicBezTo>
                  <a:cubicBezTo>
                    <a:pt x="1699260" y="194310"/>
                    <a:pt x="1709420" y="187960"/>
                    <a:pt x="1719580" y="187960"/>
                  </a:cubicBezTo>
                  <a:cubicBezTo>
                    <a:pt x="1731010" y="187960"/>
                    <a:pt x="1751330" y="194310"/>
                    <a:pt x="1760220" y="209550"/>
                  </a:cubicBezTo>
                  <a:cubicBezTo>
                    <a:pt x="1779270" y="242570"/>
                    <a:pt x="1769110" y="392430"/>
                    <a:pt x="1750060" y="424180"/>
                  </a:cubicBezTo>
                  <a:cubicBezTo>
                    <a:pt x="1741170" y="438150"/>
                    <a:pt x="1728470" y="443230"/>
                    <a:pt x="1717040" y="443230"/>
                  </a:cubicBezTo>
                  <a:cubicBezTo>
                    <a:pt x="1706880" y="444500"/>
                    <a:pt x="1691640" y="438150"/>
                    <a:pt x="1682750" y="427990"/>
                  </a:cubicBezTo>
                  <a:cubicBezTo>
                    <a:pt x="1671320" y="411480"/>
                    <a:pt x="1673860" y="375920"/>
                    <a:pt x="1673860" y="339090"/>
                  </a:cubicBezTo>
                  <a:cubicBezTo>
                    <a:pt x="1673860" y="278130"/>
                    <a:pt x="1682750" y="134620"/>
                    <a:pt x="1703070" y="97790"/>
                  </a:cubicBezTo>
                  <a:cubicBezTo>
                    <a:pt x="1711960" y="83820"/>
                    <a:pt x="1723390" y="77470"/>
                    <a:pt x="1733550" y="74930"/>
                  </a:cubicBezTo>
                  <a:cubicBezTo>
                    <a:pt x="1744980" y="73660"/>
                    <a:pt x="1761490" y="80010"/>
                    <a:pt x="1769110" y="87630"/>
                  </a:cubicBezTo>
                  <a:cubicBezTo>
                    <a:pt x="1776730" y="93980"/>
                    <a:pt x="1778000" y="99060"/>
                    <a:pt x="1780540" y="113030"/>
                  </a:cubicBezTo>
                  <a:cubicBezTo>
                    <a:pt x="1793240" y="170180"/>
                    <a:pt x="1808480" y="474980"/>
                    <a:pt x="1789430" y="538480"/>
                  </a:cubicBezTo>
                  <a:cubicBezTo>
                    <a:pt x="1783080" y="558800"/>
                    <a:pt x="1775460" y="570230"/>
                    <a:pt x="1764030" y="574040"/>
                  </a:cubicBezTo>
                  <a:cubicBezTo>
                    <a:pt x="1753870" y="579120"/>
                    <a:pt x="1737360" y="576580"/>
                    <a:pt x="1728470" y="570230"/>
                  </a:cubicBezTo>
                  <a:cubicBezTo>
                    <a:pt x="1719580" y="563880"/>
                    <a:pt x="1713230" y="554990"/>
                    <a:pt x="1711960" y="538480"/>
                  </a:cubicBezTo>
                  <a:cubicBezTo>
                    <a:pt x="1705610" y="478790"/>
                    <a:pt x="1807210" y="180340"/>
                    <a:pt x="1838960" y="128270"/>
                  </a:cubicBezTo>
                  <a:cubicBezTo>
                    <a:pt x="1847850" y="113030"/>
                    <a:pt x="1854200" y="106680"/>
                    <a:pt x="1863090" y="102870"/>
                  </a:cubicBezTo>
                  <a:cubicBezTo>
                    <a:pt x="1873250" y="100330"/>
                    <a:pt x="1889760" y="102870"/>
                    <a:pt x="1897380" y="109220"/>
                  </a:cubicBezTo>
                  <a:cubicBezTo>
                    <a:pt x="1906270" y="115570"/>
                    <a:pt x="1913890" y="130810"/>
                    <a:pt x="1911350" y="140970"/>
                  </a:cubicBezTo>
                  <a:cubicBezTo>
                    <a:pt x="1910080" y="152400"/>
                    <a:pt x="1893570" y="171450"/>
                    <a:pt x="1882140" y="175260"/>
                  </a:cubicBezTo>
                  <a:cubicBezTo>
                    <a:pt x="1871980" y="177800"/>
                    <a:pt x="1855470" y="172720"/>
                    <a:pt x="1849120" y="165100"/>
                  </a:cubicBezTo>
                  <a:cubicBezTo>
                    <a:pt x="1841500" y="156210"/>
                    <a:pt x="1836420" y="130810"/>
                    <a:pt x="1842770" y="120650"/>
                  </a:cubicBezTo>
                  <a:cubicBezTo>
                    <a:pt x="1847850" y="110490"/>
                    <a:pt x="1871980" y="100330"/>
                    <a:pt x="1883410" y="102870"/>
                  </a:cubicBezTo>
                  <a:cubicBezTo>
                    <a:pt x="1893570" y="104140"/>
                    <a:pt x="1905000" y="110490"/>
                    <a:pt x="1910080" y="125730"/>
                  </a:cubicBezTo>
                  <a:cubicBezTo>
                    <a:pt x="1924050" y="172720"/>
                    <a:pt x="1841500" y="415290"/>
                    <a:pt x="1809750" y="492760"/>
                  </a:cubicBezTo>
                  <a:cubicBezTo>
                    <a:pt x="1794510" y="530860"/>
                    <a:pt x="1781810" y="565150"/>
                    <a:pt x="1764030" y="574040"/>
                  </a:cubicBezTo>
                  <a:cubicBezTo>
                    <a:pt x="1752600" y="580390"/>
                    <a:pt x="1737360" y="576580"/>
                    <a:pt x="1728470" y="570230"/>
                  </a:cubicBezTo>
                  <a:cubicBezTo>
                    <a:pt x="1718310" y="563880"/>
                    <a:pt x="1713230" y="553720"/>
                    <a:pt x="1706880" y="534670"/>
                  </a:cubicBezTo>
                  <a:cubicBezTo>
                    <a:pt x="1690370" y="471170"/>
                    <a:pt x="1676400" y="167640"/>
                    <a:pt x="1700530" y="107950"/>
                  </a:cubicBezTo>
                  <a:cubicBezTo>
                    <a:pt x="1708150" y="87630"/>
                    <a:pt x="1722120" y="78740"/>
                    <a:pt x="1733550" y="74930"/>
                  </a:cubicBezTo>
                  <a:cubicBezTo>
                    <a:pt x="1744980" y="72390"/>
                    <a:pt x="1761490" y="80010"/>
                    <a:pt x="1769110" y="87630"/>
                  </a:cubicBezTo>
                  <a:cubicBezTo>
                    <a:pt x="1776730" y="93980"/>
                    <a:pt x="1779270" y="99060"/>
                    <a:pt x="1780540" y="113030"/>
                  </a:cubicBezTo>
                  <a:cubicBezTo>
                    <a:pt x="1788160" y="160020"/>
                    <a:pt x="1775460" y="384810"/>
                    <a:pt x="1750060" y="424180"/>
                  </a:cubicBezTo>
                  <a:cubicBezTo>
                    <a:pt x="1741170" y="438150"/>
                    <a:pt x="1728470" y="444500"/>
                    <a:pt x="1717040" y="443230"/>
                  </a:cubicBezTo>
                  <a:cubicBezTo>
                    <a:pt x="1705610" y="443230"/>
                    <a:pt x="1686560" y="435610"/>
                    <a:pt x="1678940" y="419100"/>
                  </a:cubicBezTo>
                  <a:cubicBezTo>
                    <a:pt x="1661160" y="387350"/>
                    <a:pt x="1676400" y="262890"/>
                    <a:pt x="1682750" y="228600"/>
                  </a:cubicBezTo>
                  <a:cubicBezTo>
                    <a:pt x="1685290" y="214630"/>
                    <a:pt x="1687830" y="208280"/>
                    <a:pt x="1692910" y="201930"/>
                  </a:cubicBezTo>
                  <a:cubicBezTo>
                    <a:pt x="1699260" y="194310"/>
                    <a:pt x="1710690" y="189230"/>
                    <a:pt x="1719580" y="187960"/>
                  </a:cubicBezTo>
                  <a:cubicBezTo>
                    <a:pt x="1728470" y="186690"/>
                    <a:pt x="1739900" y="190500"/>
                    <a:pt x="1747520" y="195580"/>
                  </a:cubicBezTo>
                  <a:cubicBezTo>
                    <a:pt x="1755140" y="200660"/>
                    <a:pt x="1758950" y="205740"/>
                    <a:pt x="1764030" y="218440"/>
                  </a:cubicBezTo>
                  <a:cubicBezTo>
                    <a:pt x="1775460" y="259080"/>
                    <a:pt x="1772920" y="435610"/>
                    <a:pt x="1761490" y="481330"/>
                  </a:cubicBezTo>
                  <a:cubicBezTo>
                    <a:pt x="1757680" y="499110"/>
                    <a:pt x="1752600" y="509270"/>
                    <a:pt x="1743710" y="515620"/>
                  </a:cubicBezTo>
                  <a:cubicBezTo>
                    <a:pt x="1734820" y="521970"/>
                    <a:pt x="1715770" y="524510"/>
                    <a:pt x="1705610" y="520700"/>
                  </a:cubicBezTo>
                  <a:cubicBezTo>
                    <a:pt x="1694180" y="516890"/>
                    <a:pt x="1689100" y="508000"/>
                    <a:pt x="1678940" y="491490"/>
                  </a:cubicBezTo>
                  <a:cubicBezTo>
                    <a:pt x="1656080" y="452120"/>
                    <a:pt x="1584960" y="288290"/>
                    <a:pt x="1600200" y="255270"/>
                  </a:cubicBezTo>
                  <a:cubicBezTo>
                    <a:pt x="1607820" y="240030"/>
                    <a:pt x="1631950" y="234950"/>
                    <a:pt x="1643380" y="237490"/>
                  </a:cubicBezTo>
                  <a:cubicBezTo>
                    <a:pt x="1656080" y="240030"/>
                    <a:pt x="1672590" y="256540"/>
                    <a:pt x="1675130" y="271780"/>
                  </a:cubicBezTo>
                  <a:cubicBezTo>
                    <a:pt x="1678940" y="289560"/>
                    <a:pt x="1659890" y="316230"/>
                    <a:pt x="1645920" y="342900"/>
                  </a:cubicBezTo>
                  <a:cubicBezTo>
                    <a:pt x="1626870" y="379730"/>
                    <a:pt x="1586230" y="450850"/>
                    <a:pt x="1563370" y="468630"/>
                  </a:cubicBezTo>
                  <a:cubicBezTo>
                    <a:pt x="1553210" y="476250"/>
                    <a:pt x="1544320" y="478790"/>
                    <a:pt x="1534160" y="477520"/>
                  </a:cubicBezTo>
                  <a:cubicBezTo>
                    <a:pt x="1525270" y="477520"/>
                    <a:pt x="1513840" y="476250"/>
                    <a:pt x="1507490" y="466090"/>
                  </a:cubicBezTo>
                  <a:cubicBezTo>
                    <a:pt x="1490980" y="445770"/>
                    <a:pt x="1485900" y="370840"/>
                    <a:pt x="1484630" y="330200"/>
                  </a:cubicBezTo>
                  <a:cubicBezTo>
                    <a:pt x="1483360" y="297180"/>
                    <a:pt x="1478280" y="257810"/>
                    <a:pt x="1490980" y="241300"/>
                  </a:cubicBezTo>
                  <a:cubicBezTo>
                    <a:pt x="1501140" y="227330"/>
                    <a:pt x="1522730" y="219710"/>
                    <a:pt x="1535430" y="222250"/>
                  </a:cubicBezTo>
                  <a:cubicBezTo>
                    <a:pt x="1548130" y="224790"/>
                    <a:pt x="1560830" y="236220"/>
                    <a:pt x="1568450" y="256540"/>
                  </a:cubicBezTo>
                  <a:cubicBezTo>
                    <a:pt x="1588770" y="309880"/>
                    <a:pt x="1579880" y="546100"/>
                    <a:pt x="1557020" y="598170"/>
                  </a:cubicBezTo>
                  <a:cubicBezTo>
                    <a:pt x="1548130" y="617220"/>
                    <a:pt x="1535430" y="627380"/>
                    <a:pt x="1524000" y="629920"/>
                  </a:cubicBezTo>
                  <a:cubicBezTo>
                    <a:pt x="1515110" y="633730"/>
                    <a:pt x="1502410" y="629920"/>
                    <a:pt x="1496060" y="624840"/>
                  </a:cubicBezTo>
                  <a:cubicBezTo>
                    <a:pt x="1487170" y="618490"/>
                    <a:pt x="1482090" y="609600"/>
                    <a:pt x="1477010" y="591820"/>
                  </a:cubicBezTo>
                  <a:cubicBezTo>
                    <a:pt x="1459230" y="537210"/>
                    <a:pt x="1449070" y="306070"/>
                    <a:pt x="1449070" y="234950"/>
                  </a:cubicBezTo>
                  <a:cubicBezTo>
                    <a:pt x="1450340" y="205740"/>
                    <a:pt x="1445260" y="184150"/>
                    <a:pt x="1455420" y="171450"/>
                  </a:cubicBezTo>
                  <a:cubicBezTo>
                    <a:pt x="1465580" y="158750"/>
                    <a:pt x="1492250" y="151130"/>
                    <a:pt x="1504950" y="154940"/>
                  </a:cubicBezTo>
                  <a:cubicBezTo>
                    <a:pt x="1518920" y="158750"/>
                    <a:pt x="1534160" y="176530"/>
                    <a:pt x="1537970" y="195580"/>
                  </a:cubicBezTo>
                  <a:cubicBezTo>
                    <a:pt x="1543050" y="227330"/>
                    <a:pt x="1499870" y="279400"/>
                    <a:pt x="1488440" y="337820"/>
                  </a:cubicBezTo>
                  <a:cubicBezTo>
                    <a:pt x="1473200" y="420370"/>
                    <a:pt x="1497330" y="603250"/>
                    <a:pt x="1474470" y="651510"/>
                  </a:cubicBezTo>
                  <a:cubicBezTo>
                    <a:pt x="1465580" y="670560"/>
                    <a:pt x="1451610" y="679450"/>
                    <a:pt x="1440180" y="681990"/>
                  </a:cubicBezTo>
                  <a:cubicBezTo>
                    <a:pt x="1431290" y="684530"/>
                    <a:pt x="1419860" y="680720"/>
                    <a:pt x="1412240" y="675640"/>
                  </a:cubicBezTo>
                  <a:cubicBezTo>
                    <a:pt x="1404620" y="669290"/>
                    <a:pt x="1399540" y="660400"/>
                    <a:pt x="1394460" y="642620"/>
                  </a:cubicBezTo>
                  <a:cubicBezTo>
                    <a:pt x="1379220" y="577850"/>
                    <a:pt x="1381760" y="240030"/>
                    <a:pt x="1391920" y="177800"/>
                  </a:cubicBezTo>
                  <a:cubicBezTo>
                    <a:pt x="1394460" y="162560"/>
                    <a:pt x="1394460" y="156210"/>
                    <a:pt x="1400810" y="148590"/>
                  </a:cubicBezTo>
                  <a:cubicBezTo>
                    <a:pt x="1407160" y="140970"/>
                    <a:pt x="1417320" y="133350"/>
                    <a:pt x="1428750" y="132080"/>
                  </a:cubicBezTo>
                  <a:cubicBezTo>
                    <a:pt x="1441450" y="132080"/>
                    <a:pt x="1463040" y="140970"/>
                    <a:pt x="1473200" y="153670"/>
                  </a:cubicBezTo>
                  <a:cubicBezTo>
                    <a:pt x="1485900" y="170180"/>
                    <a:pt x="1487170" y="196850"/>
                    <a:pt x="1487170" y="232410"/>
                  </a:cubicBezTo>
                  <a:cubicBezTo>
                    <a:pt x="1487170" y="312420"/>
                    <a:pt x="1442720" y="568960"/>
                    <a:pt x="1422400" y="618490"/>
                  </a:cubicBezTo>
                  <a:cubicBezTo>
                    <a:pt x="1417320" y="632460"/>
                    <a:pt x="1414780" y="637540"/>
                    <a:pt x="1405890" y="642620"/>
                  </a:cubicBezTo>
                  <a:cubicBezTo>
                    <a:pt x="1397000" y="647700"/>
                    <a:pt x="1379220" y="651510"/>
                    <a:pt x="1369060" y="647700"/>
                  </a:cubicBezTo>
                  <a:cubicBezTo>
                    <a:pt x="1357630" y="642620"/>
                    <a:pt x="1348740" y="629920"/>
                    <a:pt x="1343660" y="609600"/>
                  </a:cubicBezTo>
                  <a:cubicBezTo>
                    <a:pt x="1327150" y="556260"/>
                    <a:pt x="1328420" y="340360"/>
                    <a:pt x="1342390" y="295910"/>
                  </a:cubicBezTo>
                  <a:cubicBezTo>
                    <a:pt x="1346200" y="281940"/>
                    <a:pt x="1351280" y="276860"/>
                    <a:pt x="1358900" y="270510"/>
                  </a:cubicBezTo>
                  <a:cubicBezTo>
                    <a:pt x="1367790" y="265430"/>
                    <a:pt x="1379220" y="261620"/>
                    <a:pt x="1388110" y="264160"/>
                  </a:cubicBezTo>
                  <a:cubicBezTo>
                    <a:pt x="1400810" y="266700"/>
                    <a:pt x="1417320" y="278130"/>
                    <a:pt x="1424940" y="295910"/>
                  </a:cubicBezTo>
                  <a:cubicBezTo>
                    <a:pt x="1438910" y="328930"/>
                    <a:pt x="1432560" y="431800"/>
                    <a:pt x="1419860" y="466090"/>
                  </a:cubicBezTo>
                  <a:cubicBezTo>
                    <a:pt x="1412240" y="482600"/>
                    <a:pt x="1400810" y="494030"/>
                    <a:pt x="1389380" y="499110"/>
                  </a:cubicBezTo>
                  <a:cubicBezTo>
                    <a:pt x="1381760" y="501650"/>
                    <a:pt x="1370330" y="499110"/>
                    <a:pt x="1362710" y="495300"/>
                  </a:cubicBezTo>
                  <a:cubicBezTo>
                    <a:pt x="1355090" y="491490"/>
                    <a:pt x="1350010" y="486410"/>
                    <a:pt x="1343660" y="474980"/>
                  </a:cubicBezTo>
                  <a:cubicBezTo>
                    <a:pt x="1327150" y="440690"/>
                    <a:pt x="1303020" y="313690"/>
                    <a:pt x="1291590" y="257810"/>
                  </a:cubicBezTo>
                  <a:cubicBezTo>
                    <a:pt x="1285240" y="224790"/>
                    <a:pt x="1270000" y="191770"/>
                    <a:pt x="1277620" y="176530"/>
                  </a:cubicBezTo>
                  <a:cubicBezTo>
                    <a:pt x="1281430" y="167640"/>
                    <a:pt x="1294130" y="163830"/>
                    <a:pt x="1303020" y="162560"/>
                  </a:cubicBezTo>
                  <a:cubicBezTo>
                    <a:pt x="1311910" y="161290"/>
                    <a:pt x="1324610" y="163830"/>
                    <a:pt x="1332230" y="168910"/>
                  </a:cubicBezTo>
                  <a:cubicBezTo>
                    <a:pt x="1339850" y="173990"/>
                    <a:pt x="1346200" y="182880"/>
                    <a:pt x="1348740" y="191770"/>
                  </a:cubicBezTo>
                  <a:cubicBezTo>
                    <a:pt x="1351280" y="200660"/>
                    <a:pt x="1351280" y="209550"/>
                    <a:pt x="1346200" y="220980"/>
                  </a:cubicBezTo>
                  <a:cubicBezTo>
                    <a:pt x="1333500" y="251460"/>
                    <a:pt x="1271270" y="341630"/>
                    <a:pt x="1231900" y="354330"/>
                  </a:cubicBezTo>
                  <a:cubicBezTo>
                    <a:pt x="1206500" y="363220"/>
                    <a:pt x="1174750" y="358140"/>
                    <a:pt x="1155700" y="339090"/>
                  </a:cubicBezTo>
                  <a:cubicBezTo>
                    <a:pt x="1123950" y="309880"/>
                    <a:pt x="1109980" y="196850"/>
                    <a:pt x="1106170" y="149860"/>
                  </a:cubicBezTo>
                  <a:cubicBezTo>
                    <a:pt x="1104900" y="123190"/>
                    <a:pt x="1102360" y="100330"/>
                    <a:pt x="1112520" y="86360"/>
                  </a:cubicBezTo>
                  <a:cubicBezTo>
                    <a:pt x="1120140" y="74930"/>
                    <a:pt x="1140460" y="66040"/>
                    <a:pt x="1151890" y="67310"/>
                  </a:cubicBezTo>
                  <a:cubicBezTo>
                    <a:pt x="1160780" y="67310"/>
                    <a:pt x="1169670" y="73660"/>
                    <a:pt x="1174750" y="80010"/>
                  </a:cubicBezTo>
                  <a:cubicBezTo>
                    <a:pt x="1181100" y="86360"/>
                    <a:pt x="1182370" y="91440"/>
                    <a:pt x="1184910" y="105410"/>
                  </a:cubicBezTo>
                  <a:cubicBezTo>
                    <a:pt x="1195070" y="170180"/>
                    <a:pt x="1198880" y="586740"/>
                    <a:pt x="1167130" y="654050"/>
                  </a:cubicBezTo>
                  <a:cubicBezTo>
                    <a:pt x="1159510" y="673100"/>
                    <a:pt x="1146810" y="680720"/>
                    <a:pt x="1135380" y="683260"/>
                  </a:cubicBezTo>
                  <a:cubicBezTo>
                    <a:pt x="1126490" y="685800"/>
                    <a:pt x="1116330" y="681990"/>
                    <a:pt x="1108710" y="678180"/>
                  </a:cubicBezTo>
                  <a:cubicBezTo>
                    <a:pt x="1102360" y="673100"/>
                    <a:pt x="1096010" y="668020"/>
                    <a:pt x="1093470" y="655320"/>
                  </a:cubicBezTo>
                  <a:cubicBezTo>
                    <a:pt x="1085850" y="619760"/>
                    <a:pt x="1125220" y="497840"/>
                    <a:pt x="1150620" y="420370"/>
                  </a:cubicBezTo>
                  <a:cubicBezTo>
                    <a:pt x="1176020" y="340360"/>
                    <a:pt x="1211580" y="209550"/>
                    <a:pt x="1243330" y="182880"/>
                  </a:cubicBezTo>
                  <a:cubicBezTo>
                    <a:pt x="1256030" y="172720"/>
                    <a:pt x="1270000" y="171450"/>
                    <a:pt x="1280160" y="175260"/>
                  </a:cubicBezTo>
                  <a:cubicBezTo>
                    <a:pt x="1291590" y="177800"/>
                    <a:pt x="1300480" y="186690"/>
                    <a:pt x="1308100" y="201930"/>
                  </a:cubicBezTo>
                  <a:cubicBezTo>
                    <a:pt x="1325880" y="237490"/>
                    <a:pt x="1342390" y="383540"/>
                    <a:pt x="1333500" y="417830"/>
                  </a:cubicBezTo>
                  <a:cubicBezTo>
                    <a:pt x="1329690" y="430530"/>
                    <a:pt x="1323340" y="435610"/>
                    <a:pt x="1316990" y="439420"/>
                  </a:cubicBezTo>
                  <a:cubicBezTo>
                    <a:pt x="1309370" y="444500"/>
                    <a:pt x="1297940" y="448310"/>
                    <a:pt x="1289050" y="445770"/>
                  </a:cubicBezTo>
                  <a:cubicBezTo>
                    <a:pt x="1278890" y="441960"/>
                    <a:pt x="1264920" y="433070"/>
                    <a:pt x="1257300" y="415290"/>
                  </a:cubicBezTo>
                  <a:cubicBezTo>
                    <a:pt x="1240790" y="370840"/>
                    <a:pt x="1283970" y="210820"/>
                    <a:pt x="1275080" y="148590"/>
                  </a:cubicBezTo>
                  <a:cubicBezTo>
                    <a:pt x="1270000" y="113030"/>
                    <a:pt x="1240790" y="81280"/>
                    <a:pt x="1247140" y="67310"/>
                  </a:cubicBezTo>
                  <a:cubicBezTo>
                    <a:pt x="1252220" y="57150"/>
                    <a:pt x="1271270" y="53340"/>
                    <a:pt x="1281430" y="54610"/>
                  </a:cubicBezTo>
                  <a:cubicBezTo>
                    <a:pt x="1292860" y="55880"/>
                    <a:pt x="1306830" y="66040"/>
                    <a:pt x="1311910" y="74930"/>
                  </a:cubicBezTo>
                  <a:cubicBezTo>
                    <a:pt x="1315720" y="85090"/>
                    <a:pt x="1316990" y="95250"/>
                    <a:pt x="1310640" y="111760"/>
                  </a:cubicBezTo>
                  <a:cubicBezTo>
                    <a:pt x="1291590" y="168910"/>
                    <a:pt x="1098550" y="405130"/>
                    <a:pt x="1051560" y="443230"/>
                  </a:cubicBezTo>
                  <a:cubicBezTo>
                    <a:pt x="1038860" y="453390"/>
                    <a:pt x="1031240" y="455930"/>
                    <a:pt x="1021080" y="457200"/>
                  </a:cubicBezTo>
                  <a:cubicBezTo>
                    <a:pt x="1010920" y="458470"/>
                    <a:pt x="996950" y="455930"/>
                    <a:pt x="989330" y="448310"/>
                  </a:cubicBezTo>
                  <a:cubicBezTo>
                    <a:pt x="979170" y="438150"/>
                    <a:pt x="971550" y="410210"/>
                    <a:pt x="972820" y="396240"/>
                  </a:cubicBezTo>
                  <a:cubicBezTo>
                    <a:pt x="972820" y="386080"/>
                    <a:pt x="976630" y="378460"/>
                    <a:pt x="984250" y="372110"/>
                  </a:cubicBezTo>
                  <a:cubicBezTo>
                    <a:pt x="995680" y="360680"/>
                    <a:pt x="1021080" y="341630"/>
                    <a:pt x="1037590" y="345440"/>
                  </a:cubicBezTo>
                  <a:cubicBezTo>
                    <a:pt x="1057910" y="349250"/>
                    <a:pt x="1080770" y="382270"/>
                    <a:pt x="1092200" y="407670"/>
                  </a:cubicBezTo>
                  <a:cubicBezTo>
                    <a:pt x="1103630" y="436880"/>
                    <a:pt x="1111250" y="491490"/>
                    <a:pt x="1101090" y="514350"/>
                  </a:cubicBezTo>
                  <a:cubicBezTo>
                    <a:pt x="1093470" y="530860"/>
                    <a:pt x="1071880" y="543560"/>
                    <a:pt x="1057910" y="546100"/>
                  </a:cubicBezTo>
                  <a:cubicBezTo>
                    <a:pt x="1047750" y="547370"/>
                    <a:pt x="1035050" y="541020"/>
                    <a:pt x="1027430" y="534670"/>
                  </a:cubicBezTo>
                  <a:cubicBezTo>
                    <a:pt x="1019810" y="528320"/>
                    <a:pt x="1012190" y="519430"/>
                    <a:pt x="1010920" y="506730"/>
                  </a:cubicBezTo>
                  <a:cubicBezTo>
                    <a:pt x="1008380" y="481330"/>
                    <a:pt x="1027430" y="417830"/>
                    <a:pt x="1043940" y="396240"/>
                  </a:cubicBezTo>
                  <a:cubicBezTo>
                    <a:pt x="1052830" y="382270"/>
                    <a:pt x="1066800" y="373380"/>
                    <a:pt x="1078230" y="370840"/>
                  </a:cubicBezTo>
                  <a:cubicBezTo>
                    <a:pt x="1090930" y="369570"/>
                    <a:pt x="1109980" y="373380"/>
                    <a:pt x="1118870" y="386080"/>
                  </a:cubicBezTo>
                  <a:cubicBezTo>
                    <a:pt x="1136650" y="410210"/>
                    <a:pt x="1139190" y="505460"/>
                    <a:pt x="1129030" y="539750"/>
                  </a:cubicBezTo>
                  <a:cubicBezTo>
                    <a:pt x="1123950" y="558800"/>
                    <a:pt x="1112520" y="575310"/>
                    <a:pt x="1099820" y="581660"/>
                  </a:cubicBezTo>
                  <a:cubicBezTo>
                    <a:pt x="1090930" y="586740"/>
                    <a:pt x="1078230" y="585470"/>
                    <a:pt x="1068070" y="581660"/>
                  </a:cubicBezTo>
                  <a:cubicBezTo>
                    <a:pt x="1057910" y="576580"/>
                    <a:pt x="1046480" y="566420"/>
                    <a:pt x="1040130" y="549910"/>
                  </a:cubicBezTo>
                  <a:cubicBezTo>
                    <a:pt x="1027430" y="514350"/>
                    <a:pt x="1031240" y="393700"/>
                    <a:pt x="1040130" y="359410"/>
                  </a:cubicBezTo>
                  <a:cubicBezTo>
                    <a:pt x="1042670" y="345440"/>
                    <a:pt x="1046480" y="337820"/>
                    <a:pt x="1054100" y="331470"/>
                  </a:cubicBezTo>
                  <a:cubicBezTo>
                    <a:pt x="1060450" y="325120"/>
                    <a:pt x="1073150" y="320040"/>
                    <a:pt x="1083310" y="320040"/>
                  </a:cubicBezTo>
                  <a:cubicBezTo>
                    <a:pt x="1092200" y="320040"/>
                    <a:pt x="1104900" y="323850"/>
                    <a:pt x="1112520" y="330200"/>
                  </a:cubicBezTo>
                  <a:cubicBezTo>
                    <a:pt x="1120140" y="336550"/>
                    <a:pt x="1126490" y="345440"/>
                    <a:pt x="1127760" y="358140"/>
                  </a:cubicBezTo>
                  <a:cubicBezTo>
                    <a:pt x="1129030" y="381000"/>
                    <a:pt x="1109980" y="441960"/>
                    <a:pt x="1096010" y="459740"/>
                  </a:cubicBezTo>
                  <a:cubicBezTo>
                    <a:pt x="1088390" y="469900"/>
                    <a:pt x="1079500" y="473710"/>
                    <a:pt x="1069340" y="473710"/>
                  </a:cubicBezTo>
                  <a:cubicBezTo>
                    <a:pt x="1057910" y="474980"/>
                    <a:pt x="1043940" y="472440"/>
                    <a:pt x="1032510" y="461010"/>
                  </a:cubicBezTo>
                  <a:cubicBezTo>
                    <a:pt x="1005840" y="431800"/>
                    <a:pt x="961390" y="278130"/>
                    <a:pt x="966470" y="242570"/>
                  </a:cubicBezTo>
                  <a:cubicBezTo>
                    <a:pt x="969010" y="228600"/>
                    <a:pt x="976630" y="222250"/>
                    <a:pt x="984250" y="217170"/>
                  </a:cubicBezTo>
                  <a:cubicBezTo>
                    <a:pt x="991870" y="210820"/>
                    <a:pt x="1004570" y="208280"/>
                    <a:pt x="1014730" y="209550"/>
                  </a:cubicBezTo>
                  <a:cubicBezTo>
                    <a:pt x="1023620" y="210820"/>
                    <a:pt x="1035050" y="215900"/>
                    <a:pt x="1041400" y="223520"/>
                  </a:cubicBezTo>
                  <a:cubicBezTo>
                    <a:pt x="1049020" y="232410"/>
                    <a:pt x="1051560" y="245110"/>
                    <a:pt x="1051560" y="262890"/>
                  </a:cubicBezTo>
                  <a:cubicBezTo>
                    <a:pt x="1049020" y="304800"/>
                    <a:pt x="1004570" y="435610"/>
                    <a:pt x="976630" y="467360"/>
                  </a:cubicBezTo>
                  <a:cubicBezTo>
                    <a:pt x="965200" y="481330"/>
                    <a:pt x="951230" y="486410"/>
                    <a:pt x="939800" y="487680"/>
                  </a:cubicBezTo>
                  <a:cubicBezTo>
                    <a:pt x="928370" y="487680"/>
                    <a:pt x="916940" y="482600"/>
                    <a:pt x="909320" y="476250"/>
                  </a:cubicBezTo>
                  <a:cubicBezTo>
                    <a:pt x="901700" y="468630"/>
                    <a:pt x="891540" y="454660"/>
                    <a:pt x="894080" y="447040"/>
                  </a:cubicBezTo>
                  <a:cubicBezTo>
                    <a:pt x="896620" y="438150"/>
                    <a:pt x="930910" y="425450"/>
                    <a:pt x="932180" y="426720"/>
                  </a:cubicBezTo>
                  <a:cubicBezTo>
                    <a:pt x="933450" y="427990"/>
                    <a:pt x="863600" y="471170"/>
                    <a:pt x="842010" y="492760"/>
                  </a:cubicBezTo>
                  <a:cubicBezTo>
                    <a:pt x="828040" y="506730"/>
                    <a:pt x="824230" y="529590"/>
                    <a:pt x="811530" y="535940"/>
                  </a:cubicBezTo>
                  <a:cubicBezTo>
                    <a:pt x="801370" y="541020"/>
                    <a:pt x="788670" y="539750"/>
                    <a:pt x="778510" y="535940"/>
                  </a:cubicBezTo>
                  <a:cubicBezTo>
                    <a:pt x="769620" y="532130"/>
                    <a:pt x="759460" y="525780"/>
                    <a:pt x="754380" y="513080"/>
                  </a:cubicBezTo>
                  <a:cubicBezTo>
                    <a:pt x="742950" y="487680"/>
                    <a:pt x="746760" y="403860"/>
                    <a:pt x="755650" y="373380"/>
                  </a:cubicBezTo>
                  <a:cubicBezTo>
                    <a:pt x="760730" y="356870"/>
                    <a:pt x="768350" y="344170"/>
                    <a:pt x="777240" y="336550"/>
                  </a:cubicBezTo>
                  <a:cubicBezTo>
                    <a:pt x="786130" y="331470"/>
                    <a:pt x="800100" y="328930"/>
                    <a:pt x="810260" y="331470"/>
                  </a:cubicBezTo>
                  <a:cubicBezTo>
                    <a:pt x="819150" y="332740"/>
                    <a:pt x="829310" y="337820"/>
                    <a:pt x="836930" y="347980"/>
                  </a:cubicBezTo>
                  <a:cubicBezTo>
                    <a:pt x="850900" y="365760"/>
                    <a:pt x="868680" y="421640"/>
                    <a:pt x="862330" y="440690"/>
                  </a:cubicBezTo>
                  <a:cubicBezTo>
                    <a:pt x="859790" y="452120"/>
                    <a:pt x="848360" y="458470"/>
                    <a:pt x="838200" y="462280"/>
                  </a:cubicBezTo>
                  <a:cubicBezTo>
                    <a:pt x="829310" y="466090"/>
                    <a:pt x="815340" y="467360"/>
                    <a:pt x="806450" y="462280"/>
                  </a:cubicBezTo>
                  <a:cubicBezTo>
                    <a:pt x="795020" y="455930"/>
                    <a:pt x="779780" y="438150"/>
                    <a:pt x="777240" y="420370"/>
                  </a:cubicBezTo>
                  <a:cubicBezTo>
                    <a:pt x="773430" y="397510"/>
                    <a:pt x="791210" y="354330"/>
                    <a:pt x="805180" y="334010"/>
                  </a:cubicBezTo>
                  <a:cubicBezTo>
                    <a:pt x="814070" y="318770"/>
                    <a:pt x="831850" y="313690"/>
                    <a:pt x="838200" y="300990"/>
                  </a:cubicBezTo>
                  <a:cubicBezTo>
                    <a:pt x="844550" y="289560"/>
                    <a:pt x="836930" y="270510"/>
                    <a:pt x="843280" y="260350"/>
                  </a:cubicBezTo>
                  <a:cubicBezTo>
                    <a:pt x="848360" y="251460"/>
                    <a:pt x="859790" y="245110"/>
                    <a:pt x="868680" y="242570"/>
                  </a:cubicBezTo>
                  <a:cubicBezTo>
                    <a:pt x="878840" y="240030"/>
                    <a:pt x="891540" y="241300"/>
                    <a:pt x="900430" y="246380"/>
                  </a:cubicBezTo>
                  <a:cubicBezTo>
                    <a:pt x="909320" y="251460"/>
                    <a:pt x="915670" y="256540"/>
                    <a:pt x="922020" y="270510"/>
                  </a:cubicBezTo>
                  <a:cubicBezTo>
                    <a:pt x="935990" y="304800"/>
                    <a:pt x="935990" y="448310"/>
                    <a:pt x="930910" y="486410"/>
                  </a:cubicBezTo>
                  <a:cubicBezTo>
                    <a:pt x="928370" y="500380"/>
                    <a:pt x="925830" y="506730"/>
                    <a:pt x="919480" y="513080"/>
                  </a:cubicBezTo>
                  <a:cubicBezTo>
                    <a:pt x="913130" y="520700"/>
                    <a:pt x="902970" y="525780"/>
                    <a:pt x="892810" y="527050"/>
                  </a:cubicBezTo>
                  <a:cubicBezTo>
                    <a:pt x="883920" y="528320"/>
                    <a:pt x="872490" y="525780"/>
                    <a:pt x="864870" y="520700"/>
                  </a:cubicBezTo>
                  <a:cubicBezTo>
                    <a:pt x="857250" y="515620"/>
                    <a:pt x="852170" y="509270"/>
                    <a:pt x="847090" y="495300"/>
                  </a:cubicBezTo>
                  <a:cubicBezTo>
                    <a:pt x="838200" y="463550"/>
                    <a:pt x="836930" y="339090"/>
                    <a:pt x="848360" y="308610"/>
                  </a:cubicBezTo>
                  <a:cubicBezTo>
                    <a:pt x="853440" y="295910"/>
                    <a:pt x="861060" y="290830"/>
                    <a:pt x="868680" y="285750"/>
                  </a:cubicBezTo>
                  <a:cubicBezTo>
                    <a:pt x="877570" y="281940"/>
                    <a:pt x="889000" y="279400"/>
                    <a:pt x="897890" y="281940"/>
                  </a:cubicBezTo>
                  <a:cubicBezTo>
                    <a:pt x="910590" y="287020"/>
                    <a:pt x="928370" y="304800"/>
                    <a:pt x="929640" y="318770"/>
                  </a:cubicBezTo>
                  <a:cubicBezTo>
                    <a:pt x="932180" y="334010"/>
                    <a:pt x="918210" y="363220"/>
                    <a:pt x="906780" y="372110"/>
                  </a:cubicBezTo>
                  <a:cubicBezTo>
                    <a:pt x="897890" y="378460"/>
                    <a:pt x="886460" y="378460"/>
                    <a:pt x="876300" y="374650"/>
                  </a:cubicBezTo>
                  <a:cubicBezTo>
                    <a:pt x="866140" y="372110"/>
                    <a:pt x="857250" y="364490"/>
                    <a:pt x="848360" y="349250"/>
                  </a:cubicBezTo>
                  <a:cubicBezTo>
                    <a:pt x="828040" y="313690"/>
                    <a:pt x="795020" y="172720"/>
                    <a:pt x="801370" y="137160"/>
                  </a:cubicBezTo>
                  <a:cubicBezTo>
                    <a:pt x="803910" y="124460"/>
                    <a:pt x="808990" y="118110"/>
                    <a:pt x="816610" y="113030"/>
                  </a:cubicBezTo>
                  <a:cubicBezTo>
                    <a:pt x="824230" y="106680"/>
                    <a:pt x="835660" y="104140"/>
                    <a:pt x="844550" y="104140"/>
                  </a:cubicBezTo>
                  <a:cubicBezTo>
                    <a:pt x="853440" y="105410"/>
                    <a:pt x="864870" y="110490"/>
                    <a:pt x="871220" y="116840"/>
                  </a:cubicBezTo>
                  <a:cubicBezTo>
                    <a:pt x="877570" y="123190"/>
                    <a:pt x="882650" y="132080"/>
                    <a:pt x="882650" y="143510"/>
                  </a:cubicBezTo>
                  <a:cubicBezTo>
                    <a:pt x="883920" y="161290"/>
                    <a:pt x="869950" y="199390"/>
                    <a:pt x="855980" y="210820"/>
                  </a:cubicBezTo>
                  <a:cubicBezTo>
                    <a:pt x="847090" y="218440"/>
                    <a:pt x="829310" y="219710"/>
                    <a:pt x="819150" y="217170"/>
                  </a:cubicBezTo>
                  <a:cubicBezTo>
                    <a:pt x="810260" y="214630"/>
                    <a:pt x="802640" y="210820"/>
                    <a:pt x="796290" y="199390"/>
                  </a:cubicBezTo>
                  <a:cubicBezTo>
                    <a:pt x="781050" y="172720"/>
                    <a:pt x="762000" y="62230"/>
                    <a:pt x="768350" y="31750"/>
                  </a:cubicBezTo>
                  <a:cubicBezTo>
                    <a:pt x="770890" y="20320"/>
                    <a:pt x="775970" y="13970"/>
                    <a:pt x="783590" y="8890"/>
                  </a:cubicBezTo>
                  <a:cubicBezTo>
                    <a:pt x="789940" y="3810"/>
                    <a:pt x="801370" y="0"/>
                    <a:pt x="810260" y="1270"/>
                  </a:cubicBezTo>
                  <a:cubicBezTo>
                    <a:pt x="819150" y="2540"/>
                    <a:pt x="829310" y="6350"/>
                    <a:pt x="835660" y="13970"/>
                  </a:cubicBezTo>
                  <a:cubicBezTo>
                    <a:pt x="842010" y="21590"/>
                    <a:pt x="848360" y="39370"/>
                    <a:pt x="844550" y="48260"/>
                  </a:cubicBezTo>
                  <a:cubicBezTo>
                    <a:pt x="840740" y="59690"/>
                    <a:pt x="821690" y="55880"/>
                    <a:pt x="811530" y="72390"/>
                  </a:cubicBezTo>
                  <a:cubicBezTo>
                    <a:pt x="775970" y="125730"/>
                    <a:pt x="749300" y="448310"/>
                    <a:pt x="722630" y="510540"/>
                  </a:cubicBezTo>
                  <a:cubicBezTo>
                    <a:pt x="715010" y="528320"/>
                    <a:pt x="709930" y="537210"/>
                    <a:pt x="699770" y="543560"/>
                  </a:cubicBezTo>
                  <a:cubicBezTo>
                    <a:pt x="688340" y="548640"/>
                    <a:pt x="669290" y="548640"/>
                    <a:pt x="659130" y="542290"/>
                  </a:cubicBezTo>
                  <a:cubicBezTo>
                    <a:pt x="647700" y="537210"/>
                    <a:pt x="641350" y="525780"/>
                    <a:pt x="636270" y="509270"/>
                  </a:cubicBezTo>
                  <a:cubicBezTo>
                    <a:pt x="623570" y="476250"/>
                    <a:pt x="604520" y="377190"/>
                    <a:pt x="618490" y="346710"/>
                  </a:cubicBezTo>
                  <a:cubicBezTo>
                    <a:pt x="626110" y="328930"/>
                    <a:pt x="645160" y="317500"/>
                    <a:pt x="659130" y="314960"/>
                  </a:cubicBezTo>
                  <a:cubicBezTo>
                    <a:pt x="669290" y="313690"/>
                    <a:pt x="680720" y="317500"/>
                    <a:pt x="688340" y="325120"/>
                  </a:cubicBezTo>
                  <a:cubicBezTo>
                    <a:pt x="697230" y="332740"/>
                    <a:pt x="704850" y="345440"/>
                    <a:pt x="706120" y="363220"/>
                  </a:cubicBezTo>
                  <a:cubicBezTo>
                    <a:pt x="707390" y="398780"/>
                    <a:pt x="652780" y="533400"/>
                    <a:pt x="646430" y="532130"/>
                  </a:cubicBezTo>
                  <a:cubicBezTo>
                    <a:pt x="641350" y="530860"/>
                    <a:pt x="645160" y="461010"/>
                    <a:pt x="648970" y="461010"/>
                  </a:cubicBezTo>
                  <a:cubicBezTo>
                    <a:pt x="652780" y="461010"/>
                    <a:pt x="664210" y="490220"/>
                    <a:pt x="662940" y="502920"/>
                  </a:cubicBezTo>
                  <a:cubicBezTo>
                    <a:pt x="661670" y="513080"/>
                    <a:pt x="655320" y="525780"/>
                    <a:pt x="646430" y="532130"/>
                  </a:cubicBezTo>
                  <a:cubicBezTo>
                    <a:pt x="636270" y="539750"/>
                    <a:pt x="615950" y="544830"/>
                    <a:pt x="603250" y="541020"/>
                  </a:cubicBezTo>
                  <a:cubicBezTo>
                    <a:pt x="590550" y="537210"/>
                    <a:pt x="572770" y="524510"/>
                    <a:pt x="567690" y="508000"/>
                  </a:cubicBezTo>
                  <a:cubicBezTo>
                    <a:pt x="560070" y="486410"/>
                    <a:pt x="570230" y="421640"/>
                    <a:pt x="584200" y="414020"/>
                  </a:cubicBezTo>
                  <a:cubicBezTo>
                    <a:pt x="591820" y="408940"/>
                    <a:pt x="607060" y="417830"/>
                    <a:pt x="615950" y="424180"/>
                  </a:cubicBezTo>
                  <a:cubicBezTo>
                    <a:pt x="623570" y="431800"/>
                    <a:pt x="629920" y="443230"/>
                    <a:pt x="632460" y="453390"/>
                  </a:cubicBezTo>
                  <a:cubicBezTo>
                    <a:pt x="633730" y="463550"/>
                    <a:pt x="631190" y="477520"/>
                    <a:pt x="624840" y="486410"/>
                  </a:cubicBezTo>
                  <a:cubicBezTo>
                    <a:pt x="619760" y="495300"/>
                    <a:pt x="609600" y="501650"/>
                    <a:pt x="598170" y="505460"/>
                  </a:cubicBezTo>
                  <a:cubicBezTo>
                    <a:pt x="585470" y="510540"/>
                    <a:pt x="565150" y="515620"/>
                    <a:pt x="551180" y="509270"/>
                  </a:cubicBezTo>
                  <a:cubicBezTo>
                    <a:pt x="530860" y="497840"/>
                    <a:pt x="513080" y="452120"/>
                    <a:pt x="499110" y="426720"/>
                  </a:cubicBezTo>
                  <a:cubicBezTo>
                    <a:pt x="487680" y="406400"/>
                    <a:pt x="471170" y="384810"/>
                    <a:pt x="471170" y="369570"/>
                  </a:cubicBezTo>
                  <a:cubicBezTo>
                    <a:pt x="472440" y="358140"/>
                    <a:pt x="480060" y="347980"/>
                    <a:pt x="487680" y="341630"/>
                  </a:cubicBezTo>
                  <a:cubicBezTo>
                    <a:pt x="496570" y="334010"/>
                    <a:pt x="509270" y="328930"/>
                    <a:pt x="519430" y="331470"/>
                  </a:cubicBezTo>
                  <a:cubicBezTo>
                    <a:pt x="533400" y="332740"/>
                    <a:pt x="554990" y="347980"/>
                    <a:pt x="561340" y="363220"/>
                  </a:cubicBezTo>
                  <a:cubicBezTo>
                    <a:pt x="568960" y="381000"/>
                    <a:pt x="557530" y="416560"/>
                    <a:pt x="549910" y="436880"/>
                  </a:cubicBezTo>
                  <a:cubicBezTo>
                    <a:pt x="543560" y="453390"/>
                    <a:pt x="528320" y="462280"/>
                    <a:pt x="521970" y="477520"/>
                  </a:cubicBezTo>
                  <a:cubicBezTo>
                    <a:pt x="514350" y="492760"/>
                    <a:pt x="519430" y="518160"/>
                    <a:pt x="510540" y="528320"/>
                  </a:cubicBezTo>
                  <a:cubicBezTo>
                    <a:pt x="502920" y="537210"/>
                    <a:pt x="490220" y="541020"/>
                    <a:pt x="480060" y="541020"/>
                  </a:cubicBezTo>
                  <a:cubicBezTo>
                    <a:pt x="469900" y="541020"/>
                    <a:pt x="458470" y="539750"/>
                    <a:pt x="448310" y="529590"/>
                  </a:cubicBezTo>
                  <a:cubicBezTo>
                    <a:pt x="426720" y="506730"/>
                    <a:pt x="401320" y="401320"/>
                    <a:pt x="397510" y="361950"/>
                  </a:cubicBezTo>
                  <a:cubicBezTo>
                    <a:pt x="394970" y="342900"/>
                    <a:pt x="393700" y="327660"/>
                    <a:pt x="401320" y="316230"/>
                  </a:cubicBezTo>
                  <a:cubicBezTo>
                    <a:pt x="408940" y="304800"/>
                    <a:pt x="425450" y="294640"/>
                    <a:pt x="438150" y="293370"/>
                  </a:cubicBezTo>
                  <a:cubicBezTo>
                    <a:pt x="450850" y="292100"/>
                    <a:pt x="469900" y="302260"/>
                    <a:pt x="477520" y="311150"/>
                  </a:cubicBezTo>
                  <a:cubicBezTo>
                    <a:pt x="485140" y="318770"/>
                    <a:pt x="487680" y="328930"/>
                    <a:pt x="487680" y="342900"/>
                  </a:cubicBezTo>
                  <a:cubicBezTo>
                    <a:pt x="486410" y="370840"/>
                    <a:pt x="445770" y="431800"/>
                    <a:pt x="438150" y="467360"/>
                  </a:cubicBezTo>
                  <a:cubicBezTo>
                    <a:pt x="433070" y="491490"/>
                    <a:pt x="443230" y="514350"/>
                    <a:pt x="436880" y="530860"/>
                  </a:cubicBezTo>
                  <a:cubicBezTo>
                    <a:pt x="431800" y="544830"/>
                    <a:pt x="421640" y="558800"/>
                    <a:pt x="408940" y="562610"/>
                  </a:cubicBezTo>
                  <a:cubicBezTo>
                    <a:pt x="396240" y="566420"/>
                    <a:pt x="373380" y="565150"/>
                    <a:pt x="359410" y="551180"/>
                  </a:cubicBezTo>
                  <a:cubicBezTo>
                    <a:pt x="326390" y="511810"/>
                    <a:pt x="346710" y="273050"/>
                    <a:pt x="327660" y="217170"/>
                  </a:cubicBezTo>
                  <a:cubicBezTo>
                    <a:pt x="320040" y="195580"/>
                    <a:pt x="302260" y="187960"/>
                    <a:pt x="302260" y="176530"/>
                  </a:cubicBezTo>
                  <a:cubicBezTo>
                    <a:pt x="302260" y="167640"/>
                    <a:pt x="311150" y="157480"/>
                    <a:pt x="320040" y="152400"/>
                  </a:cubicBezTo>
                  <a:cubicBezTo>
                    <a:pt x="327660" y="147320"/>
                    <a:pt x="339090" y="144780"/>
                    <a:pt x="349250" y="144780"/>
                  </a:cubicBezTo>
                  <a:cubicBezTo>
                    <a:pt x="358140" y="146050"/>
                    <a:pt x="369570" y="152400"/>
                    <a:pt x="374650" y="160020"/>
                  </a:cubicBezTo>
                  <a:cubicBezTo>
                    <a:pt x="382270" y="168910"/>
                    <a:pt x="384810" y="179070"/>
                    <a:pt x="384810" y="198120"/>
                  </a:cubicBezTo>
                  <a:cubicBezTo>
                    <a:pt x="383540" y="242570"/>
                    <a:pt x="345440" y="375920"/>
                    <a:pt x="323850" y="433070"/>
                  </a:cubicBezTo>
                  <a:cubicBezTo>
                    <a:pt x="312420" y="466090"/>
                    <a:pt x="303530" y="495300"/>
                    <a:pt x="287020" y="509270"/>
                  </a:cubicBezTo>
                  <a:cubicBezTo>
                    <a:pt x="273050" y="520700"/>
                    <a:pt x="254000" y="530860"/>
                    <a:pt x="240030" y="524510"/>
                  </a:cubicBezTo>
                  <a:cubicBezTo>
                    <a:pt x="218440" y="514350"/>
                    <a:pt x="203200" y="459740"/>
                    <a:pt x="193040" y="415290"/>
                  </a:cubicBezTo>
                  <a:cubicBezTo>
                    <a:pt x="177800" y="353060"/>
                    <a:pt x="157480" y="220980"/>
                    <a:pt x="175260" y="180340"/>
                  </a:cubicBezTo>
                  <a:cubicBezTo>
                    <a:pt x="184150" y="161290"/>
                    <a:pt x="203200" y="148590"/>
                    <a:pt x="217170" y="147320"/>
                  </a:cubicBezTo>
                  <a:cubicBezTo>
                    <a:pt x="229870" y="144780"/>
                    <a:pt x="248920" y="154940"/>
                    <a:pt x="257810" y="163830"/>
                  </a:cubicBezTo>
                  <a:cubicBezTo>
                    <a:pt x="265430" y="173990"/>
                    <a:pt x="267970" y="187960"/>
                    <a:pt x="265430" y="207010"/>
                  </a:cubicBezTo>
                  <a:cubicBezTo>
                    <a:pt x="261620" y="248920"/>
                    <a:pt x="219710" y="346710"/>
                    <a:pt x="193040" y="394970"/>
                  </a:cubicBezTo>
                  <a:cubicBezTo>
                    <a:pt x="173990" y="429260"/>
                    <a:pt x="152400" y="464820"/>
                    <a:pt x="132080" y="474980"/>
                  </a:cubicBezTo>
                  <a:cubicBezTo>
                    <a:pt x="120650" y="481330"/>
                    <a:pt x="107950" y="480060"/>
                    <a:pt x="97790" y="474980"/>
                  </a:cubicBezTo>
                  <a:cubicBezTo>
                    <a:pt x="85090" y="469900"/>
                    <a:pt x="73660" y="459740"/>
                    <a:pt x="67310" y="440690"/>
                  </a:cubicBezTo>
                  <a:cubicBezTo>
                    <a:pt x="53340" y="400050"/>
                    <a:pt x="54610" y="231140"/>
                    <a:pt x="78740" y="213360"/>
                  </a:cubicBezTo>
                  <a:cubicBezTo>
                    <a:pt x="90170" y="205740"/>
                    <a:pt x="121920" y="217170"/>
                    <a:pt x="127000" y="229870"/>
                  </a:cubicBezTo>
                  <a:cubicBezTo>
                    <a:pt x="134620" y="247650"/>
                    <a:pt x="85090" y="288290"/>
                    <a:pt x="82550" y="326390"/>
                  </a:cubicBezTo>
                  <a:cubicBezTo>
                    <a:pt x="77470" y="374650"/>
                    <a:pt x="137160" y="464820"/>
                    <a:pt x="128270" y="500380"/>
                  </a:cubicBezTo>
                  <a:cubicBezTo>
                    <a:pt x="123190" y="519430"/>
                    <a:pt x="105410" y="533400"/>
                    <a:pt x="92710" y="537210"/>
                  </a:cubicBezTo>
                  <a:cubicBezTo>
                    <a:pt x="82550" y="541020"/>
                    <a:pt x="69850" y="537210"/>
                    <a:pt x="60960" y="532130"/>
                  </a:cubicBezTo>
                  <a:cubicBezTo>
                    <a:pt x="53340" y="527050"/>
                    <a:pt x="40640" y="506730"/>
                    <a:pt x="40640" y="506730"/>
                  </a:cubicBezTo>
                </a:path>
              </a:pathLst>
            </a:custGeom>
            <a:solidFill>
              <a:srgbClr val="5D8B2B">
                <a:alpha val="7490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04" name="Group 304"/>
          <p:cNvGrpSpPr/>
          <p:nvPr/>
        </p:nvGrpSpPr>
        <p:grpSpPr>
          <a:xfrm>
            <a:off x="8790033" y="3235965"/>
            <a:ext cx="1185862" cy="677228"/>
            <a:chOff x="0" y="0"/>
            <a:chExt cx="1581150" cy="902970"/>
          </a:xfrm>
        </p:grpSpPr>
        <p:sp>
          <p:nvSpPr>
            <p:cNvPr id="305" name="Freeform 305"/>
            <p:cNvSpPr/>
            <p:nvPr/>
          </p:nvSpPr>
          <p:spPr>
            <a:xfrm>
              <a:off x="30480" y="45720"/>
              <a:ext cx="1506220" cy="811530"/>
            </a:xfrm>
            <a:custGeom>
              <a:avLst/>
              <a:gdLst/>
              <a:ahLst/>
              <a:cxnLst/>
              <a:rect l="l" t="t" r="r" b="b"/>
              <a:pathLst>
                <a:path w="1506220" h="811530">
                  <a:moveTo>
                    <a:pt x="101600" y="140970"/>
                  </a:moveTo>
                  <a:cubicBezTo>
                    <a:pt x="86360" y="535940"/>
                    <a:pt x="68580" y="547370"/>
                    <a:pt x="55880" y="546100"/>
                  </a:cubicBezTo>
                  <a:cubicBezTo>
                    <a:pt x="43180" y="543560"/>
                    <a:pt x="29210" y="528320"/>
                    <a:pt x="22860" y="508000"/>
                  </a:cubicBezTo>
                  <a:cubicBezTo>
                    <a:pt x="7620" y="462280"/>
                    <a:pt x="17780" y="287020"/>
                    <a:pt x="40640" y="246380"/>
                  </a:cubicBezTo>
                  <a:cubicBezTo>
                    <a:pt x="50800" y="229870"/>
                    <a:pt x="64770" y="219710"/>
                    <a:pt x="77470" y="219710"/>
                  </a:cubicBezTo>
                  <a:cubicBezTo>
                    <a:pt x="90170" y="219710"/>
                    <a:pt x="106680" y="227330"/>
                    <a:pt x="115570" y="245110"/>
                  </a:cubicBezTo>
                  <a:cubicBezTo>
                    <a:pt x="143510" y="294640"/>
                    <a:pt x="138430" y="561340"/>
                    <a:pt x="123190" y="609600"/>
                  </a:cubicBezTo>
                  <a:cubicBezTo>
                    <a:pt x="119380" y="622300"/>
                    <a:pt x="115570" y="627380"/>
                    <a:pt x="107950" y="631190"/>
                  </a:cubicBezTo>
                  <a:cubicBezTo>
                    <a:pt x="101600" y="636270"/>
                    <a:pt x="90170" y="638810"/>
                    <a:pt x="82550" y="637540"/>
                  </a:cubicBezTo>
                  <a:cubicBezTo>
                    <a:pt x="73660" y="637540"/>
                    <a:pt x="63500" y="632460"/>
                    <a:pt x="58420" y="626110"/>
                  </a:cubicBezTo>
                  <a:cubicBezTo>
                    <a:pt x="53340" y="619760"/>
                    <a:pt x="48260" y="612140"/>
                    <a:pt x="48260" y="600710"/>
                  </a:cubicBezTo>
                  <a:cubicBezTo>
                    <a:pt x="50800" y="572770"/>
                    <a:pt x="100330" y="481330"/>
                    <a:pt x="121920" y="461010"/>
                  </a:cubicBezTo>
                  <a:cubicBezTo>
                    <a:pt x="130810" y="452120"/>
                    <a:pt x="138430" y="449580"/>
                    <a:pt x="147320" y="448310"/>
                  </a:cubicBezTo>
                  <a:cubicBezTo>
                    <a:pt x="157480" y="448310"/>
                    <a:pt x="172720" y="452120"/>
                    <a:pt x="181610" y="463550"/>
                  </a:cubicBezTo>
                  <a:cubicBezTo>
                    <a:pt x="199390" y="485140"/>
                    <a:pt x="203200" y="556260"/>
                    <a:pt x="208280" y="603250"/>
                  </a:cubicBezTo>
                  <a:cubicBezTo>
                    <a:pt x="213360" y="648970"/>
                    <a:pt x="218440" y="712470"/>
                    <a:pt x="212090" y="742950"/>
                  </a:cubicBezTo>
                  <a:cubicBezTo>
                    <a:pt x="208280" y="758190"/>
                    <a:pt x="204470" y="768350"/>
                    <a:pt x="195580" y="775970"/>
                  </a:cubicBezTo>
                  <a:cubicBezTo>
                    <a:pt x="189230" y="781050"/>
                    <a:pt x="177800" y="783590"/>
                    <a:pt x="168910" y="783590"/>
                  </a:cubicBezTo>
                  <a:cubicBezTo>
                    <a:pt x="161290" y="782320"/>
                    <a:pt x="149860" y="777240"/>
                    <a:pt x="144780" y="770890"/>
                  </a:cubicBezTo>
                  <a:cubicBezTo>
                    <a:pt x="138430" y="764540"/>
                    <a:pt x="134620" y="759460"/>
                    <a:pt x="133350" y="745490"/>
                  </a:cubicBezTo>
                  <a:cubicBezTo>
                    <a:pt x="129540" y="692150"/>
                    <a:pt x="200660" y="396240"/>
                    <a:pt x="233680" y="341630"/>
                  </a:cubicBezTo>
                  <a:cubicBezTo>
                    <a:pt x="245110" y="323850"/>
                    <a:pt x="255270" y="314960"/>
                    <a:pt x="266700" y="313690"/>
                  </a:cubicBezTo>
                  <a:cubicBezTo>
                    <a:pt x="278130" y="312420"/>
                    <a:pt x="295910" y="318770"/>
                    <a:pt x="304800" y="331470"/>
                  </a:cubicBezTo>
                  <a:cubicBezTo>
                    <a:pt x="322580" y="356870"/>
                    <a:pt x="321310" y="455930"/>
                    <a:pt x="313690" y="483870"/>
                  </a:cubicBezTo>
                  <a:cubicBezTo>
                    <a:pt x="311150" y="495300"/>
                    <a:pt x="306070" y="501650"/>
                    <a:pt x="298450" y="506730"/>
                  </a:cubicBezTo>
                  <a:cubicBezTo>
                    <a:pt x="292100" y="511810"/>
                    <a:pt x="280670" y="514350"/>
                    <a:pt x="273050" y="513080"/>
                  </a:cubicBezTo>
                  <a:cubicBezTo>
                    <a:pt x="264160" y="513080"/>
                    <a:pt x="254000" y="508000"/>
                    <a:pt x="247650" y="501650"/>
                  </a:cubicBezTo>
                  <a:cubicBezTo>
                    <a:pt x="242570" y="495300"/>
                    <a:pt x="238760" y="487680"/>
                    <a:pt x="237490" y="474980"/>
                  </a:cubicBezTo>
                  <a:cubicBezTo>
                    <a:pt x="234950" y="441960"/>
                    <a:pt x="264160" y="320040"/>
                    <a:pt x="283210" y="284480"/>
                  </a:cubicBezTo>
                  <a:cubicBezTo>
                    <a:pt x="292100" y="267970"/>
                    <a:pt x="300990" y="256540"/>
                    <a:pt x="312420" y="252730"/>
                  </a:cubicBezTo>
                  <a:cubicBezTo>
                    <a:pt x="322580" y="248920"/>
                    <a:pt x="339090" y="252730"/>
                    <a:pt x="347980" y="257810"/>
                  </a:cubicBezTo>
                  <a:cubicBezTo>
                    <a:pt x="355600" y="262890"/>
                    <a:pt x="359410" y="269240"/>
                    <a:pt x="363220" y="281940"/>
                  </a:cubicBezTo>
                  <a:cubicBezTo>
                    <a:pt x="374650" y="316230"/>
                    <a:pt x="386080" y="448310"/>
                    <a:pt x="377190" y="490220"/>
                  </a:cubicBezTo>
                  <a:cubicBezTo>
                    <a:pt x="372110" y="509270"/>
                    <a:pt x="365760" y="524510"/>
                    <a:pt x="354330" y="529590"/>
                  </a:cubicBezTo>
                  <a:cubicBezTo>
                    <a:pt x="342900" y="534670"/>
                    <a:pt x="318770" y="529590"/>
                    <a:pt x="309880" y="521970"/>
                  </a:cubicBezTo>
                  <a:cubicBezTo>
                    <a:pt x="302260" y="516890"/>
                    <a:pt x="299720" y="510540"/>
                    <a:pt x="297180" y="496570"/>
                  </a:cubicBezTo>
                  <a:cubicBezTo>
                    <a:pt x="289560" y="462280"/>
                    <a:pt x="289560" y="334010"/>
                    <a:pt x="299720" y="302260"/>
                  </a:cubicBezTo>
                  <a:cubicBezTo>
                    <a:pt x="303530" y="289560"/>
                    <a:pt x="308610" y="283210"/>
                    <a:pt x="316230" y="278130"/>
                  </a:cubicBezTo>
                  <a:cubicBezTo>
                    <a:pt x="323850" y="273050"/>
                    <a:pt x="334010" y="269240"/>
                    <a:pt x="344170" y="271780"/>
                  </a:cubicBezTo>
                  <a:cubicBezTo>
                    <a:pt x="355600" y="274320"/>
                    <a:pt x="369570" y="283210"/>
                    <a:pt x="377190" y="302260"/>
                  </a:cubicBezTo>
                  <a:cubicBezTo>
                    <a:pt x="400050" y="353060"/>
                    <a:pt x="393700" y="599440"/>
                    <a:pt x="377190" y="654050"/>
                  </a:cubicBezTo>
                  <a:cubicBezTo>
                    <a:pt x="370840" y="674370"/>
                    <a:pt x="363220" y="685800"/>
                    <a:pt x="351790" y="689610"/>
                  </a:cubicBezTo>
                  <a:cubicBezTo>
                    <a:pt x="340360" y="693420"/>
                    <a:pt x="314960" y="687070"/>
                    <a:pt x="304800" y="671830"/>
                  </a:cubicBezTo>
                  <a:cubicBezTo>
                    <a:pt x="283210" y="637540"/>
                    <a:pt x="307340" y="473710"/>
                    <a:pt x="323850" y="431800"/>
                  </a:cubicBezTo>
                  <a:cubicBezTo>
                    <a:pt x="331470" y="412750"/>
                    <a:pt x="341630" y="401320"/>
                    <a:pt x="353060" y="397510"/>
                  </a:cubicBezTo>
                  <a:cubicBezTo>
                    <a:pt x="360680" y="393700"/>
                    <a:pt x="372110" y="396240"/>
                    <a:pt x="379730" y="400050"/>
                  </a:cubicBezTo>
                  <a:cubicBezTo>
                    <a:pt x="388620" y="403860"/>
                    <a:pt x="393700" y="408940"/>
                    <a:pt x="398780" y="420370"/>
                  </a:cubicBezTo>
                  <a:cubicBezTo>
                    <a:pt x="411480" y="443230"/>
                    <a:pt x="426720" y="515620"/>
                    <a:pt x="421640" y="544830"/>
                  </a:cubicBezTo>
                  <a:cubicBezTo>
                    <a:pt x="417830" y="562610"/>
                    <a:pt x="407670" y="580390"/>
                    <a:pt x="396240" y="585470"/>
                  </a:cubicBezTo>
                  <a:cubicBezTo>
                    <a:pt x="383540" y="590550"/>
                    <a:pt x="359410" y="582930"/>
                    <a:pt x="349250" y="575310"/>
                  </a:cubicBezTo>
                  <a:cubicBezTo>
                    <a:pt x="341630" y="568960"/>
                    <a:pt x="336550" y="557530"/>
                    <a:pt x="337820" y="548640"/>
                  </a:cubicBezTo>
                  <a:cubicBezTo>
                    <a:pt x="339090" y="537210"/>
                    <a:pt x="358140" y="527050"/>
                    <a:pt x="365760" y="511810"/>
                  </a:cubicBezTo>
                  <a:cubicBezTo>
                    <a:pt x="374650" y="492760"/>
                    <a:pt x="375920" y="461010"/>
                    <a:pt x="386080" y="441960"/>
                  </a:cubicBezTo>
                  <a:cubicBezTo>
                    <a:pt x="396240" y="426720"/>
                    <a:pt x="410210" y="410210"/>
                    <a:pt x="422910" y="403860"/>
                  </a:cubicBezTo>
                  <a:cubicBezTo>
                    <a:pt x="431800" y="400050"/>
                    <a:pt x="443230" y="398780"/>
                    <a:pt x="452120" y="402590"/>
                  </a:cubicBezTo>
                  <a:cubicBezTo>
                    <a:pt x="463550" y="406400"/>
                    <a:pt x="476250" y="419100"/>
                    <a:pt x="480060" y="429260"/>
                  </a:cubicBezTo>
                  <a:cubicBezTo>
                    <a:pt x="483870" y="438150"/>
                    <a:pt x="476250" y="447040"/>
                    <a:pt x="478790" y="459740"/>
                  </a:cubicBezTo>
                  <a:cubicBezTo>
                    <a:pt x="483870" y="486410"/>
                    <a:pt x="529590" y="547370"/>
                    <a:pt x="534670" y="576580"/>
                  </a:cubicBezTo>
                  <a:cubicBezTo>
                    <a:pt x="537210" y="591820"/>
                    <a:pt x="537210" y="605790"/>
                    <a:pt x="530860" y="614680"/>
                  </a:cubicBezTo>
                  <a:cubicBezTo>
                    <a:pt x="524510" y="623570"/>
                    <a:pt x="509270" y="632460"/>
                    <a:pt x="497840" y="632460"/>
                  </a:cubicBezTo>
                  <a:cubicBezTo>
                    <a:pt x="486410" y="632460"/>
                    <a:pt x="471170" y="627380"/>
                    <a:pt x="463550" y="615950"/>
                  </a:cubicBezTo>
                  <a:cubicBezTo>
                    <a:pt x="452120" y="598170"/>
                    <a:pt x="458470" y="567690"/>
                    <a:pt x="461010" y="525780"/>
                  </a:cubicBezTo>
                  <a:cubicBezTo>
                    <a:pt x="468630" y="429260"/>
                    <a:pt x="519430" y="121920"/>
                    <a:pt x="547370" y="49530"/>
                  </a:cubicBezTo>
                  <a:cubicBezTo>
                    <a:pt x="556260" y="25400"/>
                    <a:pt x="562610" y="11430"/>
                    <a:pt x="575310" y="5080"/>
                  </a:cubicBezTo>
                  <a:cubicBezTo>
                    <a:pt x="584200" y="0"/>
                    <a:pt x="600710" y="1270"/>
                    <a:pt x="609600" y="6350"/>
                  </a:cubicBezTo>
                  <a:cubicBezTo>
                    <a:pt x="618490" y="11430"/>
                    <a:pt x="623570" y="19050"/>
                    <a:pt x="628650" y="36830"/>
                  </a:cubicBezTo>
                  <a:cubicBezTo>
                    <a:pt x="647700" y="102870"/>
                    <a:pt x="657860" y="488950"/>
                    <a:pt x="631190" y="558800"/>
                  </a:cubicBezTo>
                  <a:cubicBezTo>
                    <a:pt x="623570" y="580390"/>
                    <a:pt x="612140" y="593090"/>
                    <a:pt x="600710" y="594360"/>
                  </a:cubicBezTo>
                  <a:cubicBezTo>
                    <a:pt x="589280" y="595630"/>
                    <a:pt x="568960" y="584200"/>
                    <a:pt x="561340" y="567690"/>
                  </a:cubicBezTo>
                  <a:cubicBezTo>
                    <a:pt x="547370" y="535940"/>
                    <a:pt x="565150" y="422910"/>
                    <a:pt x="585470" y="391160"/>
                  </a:cubicBezTo>
                  <a:cubicBezTo>
                    <a:pt x="596900" y="373380"/>
                    <a:pt x="617220" y="360680"/>
                    <a:pt x="632460" y="363220"/>
                  </a:cubicBezTo>
                  <a:cubicBezTo>
                    <a:pt x="647700" y="364490"/>
                    <a:pt x="669290" y="387350"/>
                    <a:pt x="676910" y="405130"/>
                  </a:cubicBezTo>
                  <a:cubicBezTo>
                    <a:pt x="683260" y="421640"/>
                    <a:pt x="680720" y="450850"/>
                    <a:pt x="675640" y="464820"/>
                  </a:cubicBezTo>
                  <a:cubicBezTo>
                    <a:pt x="671830" y="474980"/>
                    <a:pt x="664210" y="482600"/>
                    <a:pt x="656590" y="486410"/>
                  </a:cubicBezTo>
                  <a:cubicBezTo>
                    <a:pt x="648970" y="491490"/>
                    <a:pt x="637540" y="494030"/>
                    <a:pt x="628650" y="490220"/>
                  </a:cubicBezTo>
                  <a:cubicBezTo>
                    <a:pt x="617220" y="486410"/>
                    <a:pt x="601980" y="474980"/>
                    <a:pt x="596900" y="455930"/>
                  </a:cubicBezTo>
                  <a:cubicBezTo>
                    <a:pt x="586740" y="419100"/>
                    <a:pt x="617220" y="288290"/>
                    <a:pt x="633730" y="256540"/>
                  </a:cubicBezTo>
                  <a:cubicBezTo>
                    <a:pt x="640080" y="243840"/>
                    <a:pt x="645160" y="238760"/>
                    <a:pt x="654050" y="234950"/>
                  </a:cubicBezTo>
                  <a:cubicBezTo>
                    <a:pt x="664210" y="231140"/>
                    <a:pt x="680720" y="229870"/>
                    <a:pt x="692150" y="237490"/>
                  </a:cubicBezTo>
                  <a:cubicBezTo>
                    <a:pt x="709930" y="248920"/>
                    <a:pt x="720090" y="287020"/>
                    <a:pt x="732790" y="326390"/>
                  </a:cubicBezTo>
                  <a:cubicBezTo>
                    <a:pt x="755650" y="392430"/>
                    <a:pt x="802640" y="561340"/>
                    <a:pt x="797560" y="609600"/>
                  </a:cubicBezTo>
                  <a:cubicBezTo>
                    <a:pt x="796290" y="627380"/>
                    <a:pt x="791210" y="636270"/>
                    <a:pt x="782320" y="643890"/>
                  </a:cubicBezTo>
                  <a:cubicBezTo>
                    <a:pt x="774700" y="650240"/>
                    <a:pt x="756920" y="654050"/>
                    <a:pt x="746760" y="650240"/>
                  </a:cubicBezTo>
                  <a:cubicBezTo>
                    <a:pt x="736600" y="647700"/>
                    <a:pt x="726440" y="640080"/>
                    <a:pt x="720090" y="624840"/>
                  </a:cubicBezTo>
                  <a:cubicBezTo>
                    <a:pt x="706120" y="588010"/>
                    <a:pt x="713740" y="425450"/>
                    <a:pt x="737870" y="392430"/>
                  </a:cubicBezTo>
                  <a:cubicBezTo>
                    <a:pt x="746760" y="378460"/>
                    <a:pt x="765810" y="373380"/>
                    <a:pt x="777240" y="374650"/>
                  </a:cubicBezTo>
                  <a:cubicBezTo>
                    <a:pt x="787400" y="375920"/>
                    <a:pt x="797560" y="384810"/>
                    <a:pt x="803910" y="396240"/>
                  </a:cubicBezTo>
                  <a:cubicBezTo>
                    <a:pt x="817880" y="421640"/>
                    <a:pt x="821690" y="500380"/>
                    <a:pt x="812800" y="530860"/>
                  </a:cubicBezTo>
                  <a:cubicBezTo>
                    <a:pt x="808990" y="548640"/>
                    <a:pt x="798830" y="565150"/>
                    <a:pt x="787400" y="570230"/>
                  </a:cubicBezTo>
                  <a:cubicBezTo>
                    <a:pt x="774700" y="575310"/>
                    <a:pt x="750570" y="567690"/>
                    <a:pt x="741680" y="558800"/>
                  </a:cubicBezTo>
                  <a:cubicBezTo>
                    <a:pt x="734060" y="552450"/>
                    <a:pt x="732790" y="544830"/>
                    <a:pt x="730250" y="532130"/>
                  </a:cubicBezTo>
                  <a:cubicBezTo>
                    <a:pt x="726440" y="500380"/>
                    <a:pt x="737870" y="402590"/>
                    <a:pt x="749300" y="372110"/>
                  </a:cubicBezTo>
                  <a:cubicBezTo>
                    <a:pt x="753110" y="359410"/>
                    <a:pt x="758190" y="353060"/>
                    <a:pt x="765810" y="347980"/>
                  </a:cubicBezTo>
                  <a:cubicBezTo>
                    <a:pt x="772160" y="342900"/>
                    <a:pt x="784860" y="337820"/>
                    <a:pt x="793750" y="340360"/>
                  </a:cubicBezTo>
                  <a:cubicBezTo>
                    <a:pt x="805180" y="341630"/>
                    <a:pt x="815340" y="346710"/>
                    <a:pt x="826770" y="360680"/>
                  </a:cubicBezTo>
                  <a:cubicBezTo>
                    <a:pt x="852170" y="394970"/>
                    <a:pt x="911860" y="549910"/>
                    <a:pt x="897890" y="588010"/>
                  </a:cubicBezTo>
                  <a:cubicBezTo>
                    <a:pt x="891540" y="605790"/>
                    <a:pt x="862330" y="621030"/>
                    <a:pt x="854710" y="615950"/>
                  </a:cubicBezTo>
                  <a:cubicBezTo>
                    <a:pt x="840740" y="605790"/>
                    <a:pt x="871220" y="495300"/>
                    <a:pt x="883920" y="435610"/>
                  </a:cubicBezTo>
                  <a:cubicBezTo>
                    <a:pt x="897890" y="374650"/>
                    <a:pt x="922020" y="295910"/>
                    <a:pt x="935990" y="251460"/>
                  </a:cubicBezTo>
                  <a:cubicBezTo>
                    <a:pt x="944880" y="226060"/>
                    <a:pt x="949960" y="205740"/>
                    <a:pt x="960120" y="191770"/>
                  </a:cubicBezTo>
                  <a:cubicBezTo>
                    <a:pt x="969010" y="182880"/>
                    <a:pt x="979170" y="173990"/>
                    <a:pt x="989330" y="172720"/>
                  </a:cubicBezTo>
                  <a:cubicBezTo>
                    <a:pt x="1000760" y="172720"/>
                    <a:pt x="1016000" y="180340"/>
                    <a:pt x="1026160" y="193040"/>
                  </a:cubicBezTo>
                  <a:cubicBezTo>
                    <a:pt x="1042670" y="214630"/>
                    <a:pt x="1046480" y="278130"/>
                    <a:pt x="1054100" y="316230"/>
                  </a:cubicBezTo>
                  <a:cubicBezTo>
                    <a:pt x="1061720" y="349250"/>
                    <a:pt x="1075690" y="383540"/>
                    <a:pt x="1071880" y="407670"/>
                  </a:cubicBezTo>
                  <a:cubicBezTo>
                    <a:pt x="1069340" y="425450"/>
                    <a:pt x="1055370" y="449580"/>
                    <a:pt x="1049020" y="449580"/>
                  </a:cubicBezTo>
                  <a:cubicBezTo>
                    <a:pt x="1038860" y="448310"/>
                    <a:pt x="1018540" y="378460"/>
                    <a:pt x="1026160" y="360680"/>
                  </a:cubicBezTo>
                  <a:cubicBezTo>
                    <a:pt x="1032510" y="347980"/>
                    <a:pt x="1054100" y="339090"/>
                    <a:pt x="1066800" y="341630"/>
                  </a:cubicBezTo>
                  <a:cubicBezTo>
                    <a:pt x="1078230" y="342900"/>
                    <a:pt x="1090930" y="354330"/>
                    <a:pt x="1098550" y="372110"/>
                  </a:cubicBezTo>
                  <a:cubicBezTo>
                    <a:pt x="1113790" y="407670"/>
                    <a:pt x="1107440" y="532130"/>
                    <a:pt x="1101090" y="567690"/>
                  </a:cubicBezTo>
                  <a:cubicBezTo>
                    <a:pt x="1098550" y="580390"/>
                    <a:pt x="1097280" y="586740"/>
                    <a:pt x="1090930" y="594360"/>
                  </a:cubicBezTo>
                  <a:cubicBezTo>
                    <a:pt x="1084580" y="600710"/>
                    <a:pt x="1074420" y="605790"/>
                    <a:pt x="1065530" y="607060"/>
                  </a:cubicBezTo>
                  <a:cubicBezTo>
                    <a:pt x="1056640" y="608330"/>
                    <a:pt x="1045210" y="605790"/>
                    <a:pt x="1037590" y="600710"/>
                  </a:cubicBezTo>
                  <a:cubicBezTo>
                    <a:pt x="1031240" y="595630"/>
                    <a:pt x="1026160" y="589280"/>
                    <a:pt x="1022350" y="576580"/>
                  </a:cubicBezTo>
                  <a:cubicBezTo>
                    <a:pt x="1013460" y="549910"/>
                    <a:pt x="1007110" y="458470"/>
                    <a:pt x="1019810" y="429260"/>
                  </a:cubicBezTo>
                  <a:cubicBezTo>
                    <a:pt x="1027430" y="412750"/>
                    <a:pt x="1043940" y="400050"/>
                    <a:pt x="1055370" y="397510"/>
                  </a:cubicBezTo>
                  <a:cubicBezTo>
                    <a:pt x="1065530" y="394970"/>
                    <a:pt x="1076960" y="398780"/>
                    <a:pt x="1084580" y="405130"/>
                  </a:cubicBezTo>
                  <a:cubicBezTo>
                    <a:pt x="1093470" y="411480"/>
                    <a:pt x="1101090" y="422910"/>
                    <a:pt x="1102360" y="439420"/>
                  </a:cubicBezTo>
                  <a:cubicBezTo>
                    <a:pt x="1104900" y="469900"/>
                    <a:pt x="1071880" y="552450"/>
                    <a:pt x="1052830" y="577850"/>
                  </a:cubicBezTo>
                  <a:cubicBezTo>
                    <a:pt x="1042670" y="591820"/>
                    <a:pt x="1032510" y="599440"/>
                    <a:pt x="1021080" y="600710"/>
                  </a:cubicBezTo>
                  <a:cubicBezTo>
                    <a:pt x="1008380" y="601980"/>
                    <a:pt x="989330" y="593090"/>
                    <a:pt x="979170" y="580390"/>
                  </a:cubicBezTo>
                  <a:cubicBezTo>
                    <a:pt x="966470" y="563880"/>
                    <a:pt x="958850" y="524510"/>
                    <a:pt x="958850" y="505460"/>
                  </a:cubicBezTo>
                  <a:cubicBezTo>
                    <a:pt x="958850" y="492760"/>
                    <a:pt x="960120" y="482600"/>
                    <a:pt x="967740" y="474980"/>
                  </a:cubicBezTo>
                  <a:cubicBezTo>
                    <a:pt x="976630" y="466090"/>
                    <a:pt x="999490" y="457200"/>
                    <a:pt x="1014730" y="461010"/>
                  </a:cubicBezTo>
                  <a:cubicBezTo>
                    <a:pt x="1036320" y="466090"/>
                    <a:pt x="1060450" y="521970"/>
                    <a:pt x="1078230" y="519430"/>
                  </a:cubicBezTo>
                  <a:cubicBezTo>
                    <a:pt x="1093470" y="518160"/>
                    <a:pt x="1107440" y="481330"/>
                    <a:pt x="1116330" y="461010"/>
                  </a:cubicBezTo>
                  <a:cubicBezTo>
                    <a:pt x="1122680" y="444500"/>
                    <a:pt x="1118870" y="421640"/>
                    <a:pt x="1126490" y="410210"/>
                  </a:cubicBezTo>
                  <a:cubicBezTo>
                    <a:pt x="1132840" y="401320"/>
                    <a:pt x="1143000" y="394970"/>
                    <a:pt x="1151890" y="392430"/>
                  </a:cubicBezTo>
                  <a:cubicBezTo>
                    <a:pt x="1162050" y="389890"/>
                    <a:pt x="1174750" y="391160"/>
                    <a:pt x="1183640" y="396240"/>
                  </a:cubicBezTo>
                  <a:cubicBezTo>
                    <a:pt x="1191260" y="400050"/>
                    <a:pt x="1198880" y="407670"/>
                    <a:pt x="1203960" y="419100"/>
                  </a:cubicBezTo>
                  <a:cubicBezTo>
                    <a:pt x="1211580" y="441960"/>
                    <a:pt x="1216660" y="509270"/>
                    <a:pt x="1203960" y="532130"/>
                  </a:cubicBezTo>
                  <a:cubicBezTo>
                    <a:pt x="1195070" y="547370"/>
                    <a:pt x="1172210" y="556260"/>
                    <a:pt x="1158240" y="556260"/>
                  </a:cubicBezTo>
                  <a:cubicBezTo>
                    <a:pt x="1148080" y="556260"/>
                    <a:pt x="1136650" y="548640"/>
                    <a:pt x="1130300" y="541020"/>
                  </a:cubicBezTo>
                  <a:cubicBezTo>
                    <a:pt x="1123950" y="533400"/>
                    <a:pt x="1120140" y="525780"/>
                    <a:pt x="1118870" y="511810"/>
                  </a:cubicBezTo>
                  <a:cubicBezTo>
                    <a:pt x="1115060" y="476250"/>
                    <a:pt x="1135380" y="361950"/>
                    <a:pt x="1146810" y="323850"/>
                  </a:cubicBezTo>
                  <a:cubicBezTo>
                    <a:pt x="1151890" y="304800"/>
                    <a:pt x="1156970" y="293370"/>
                    <a:pt x="1164590" y="284480"/>
                  </a:cubicBezTo>
                  <a:cubicBezTo>
                    <a:pt x="1172210" y="276860"/>
                    <a:pt x="1182370" y="270510"/>
                    <a:pt x="1191260" y="269240"/>
                  </a:cubicBezTo>
                  <a:cubicBezTo>
                    <a:pt x="1201420" y="267970"/>
                    <a:pt x="1212850" y="270510"/>
                    <a:pt x="1221740" y="275590"/>
                  </a:cubicBezTo>
                  <a:cubicBezTo>
                    <a:pt x="1229360" y="280670"/>
                    <a:pt x="1234440" y="287020"/>
                    <a:pt x="1239520" y="300990"/>
                  </a:cubicBezTo>
                  <a:cubicBezTo>
                    <a:pt x="1250950" y="334010"/>
                    <a:pt x="1245870" y="466090"/>
                    <a:pt x="1256030" y="494030"/>
                  </a:cubicBezTo>
                  <a:cubicBezTo>
                    <a:pt x="1259840" y="502920"/>
                    <a:pt x="1267460" y="502920"/>
                    <a:pt x="1267460" y="509270"/>
                  </a:cubicBezTo>
                  <a:cubicBezTo>
                    <a:pt x="1270000" y="518160"/>
                    <a:pt x="1262380" y="535940"/>
                    <a:pt x="1254760" y="543560"/>
                  </a:cubicBezTo>
                  <a:cubicBezTo>
                    <a:pt x="1245870" y="551180"/>
                    <a:pt x="1229360" y="554990"/>
                    <a:pt x="1219200" y="552450"/>
                  </a:cubicBezTo>
                  <a:cubicBezTo>
                    <a:pt x="1207770" y="548640"/>
                    <a:pt x="1195070" y="537210"/>
                    <a:pt x="1189990" y="518160"/>
                  </a:cubicBezTo>
                  <a:cubicBezTo>
                    <a:pt x="1177290" y="472440"/>
                    <a:pt x="1217930" y="287020"/>
                    <a:pt x="1236980" y="248920"/>
                  </a:cubicBezTo>
                  <a:cubicBezTo>
                    <a:pt x="1243330" y="236220"/>
                    <a:pt x="1248410" y="231140"/>
                    <a:pt x="1257300" y="227330"/>
                  </a:cubicBezTo>
                  <a:cubicBezTo>
                    <a:pt x="1264920" y="223520"/>
                    <a:pt x="1276350" y="220980"/>
                    <a:pt x="1285240" y="224790"/>
                  </a:cubicBezTo>
                  <a:cubicBezTo>
                    <a:pt x="1296670" y="229870"/>
                    <a:pt x="1308100" y="241300"/>
                    <a:pt x="1315720" y="261620"/>
                  </a:cubicBezTo>
                  <a:cubicBezTo>
                    <a:pt x="1332230" y="306070"/>
                    <a:pt x="1337310" y="480060"/>
                    <a:pt x="1325880" y="519430"/>
                  </a:cubicBezTo>
                  <a:cubicBezTo>
                    <a:pt x="1322070" y="533400"/>
                    <a:pt x="1316990" y="538480"/>
                    <a:pt x="1310640" y="543560"/>
                  </a:cubicBezTo>
                  <a:cubicBezTo>
                    <a:pt x="1303020" y="548640"/>
                    <a:pt x="1292860" y="552450"/>
                    <a:pt x="1283970" y="551180"/>
                  </a:cubicBezTo>
                  <a:cubicBezTo>
                    <a:pt x="1271270" y="548640"/>
                    <a:pt x="1256030" y="538480"/>
                    <a:pt x="1248410" y="521970"/>
                  </a:cubicBezTo>
                  <a:cubicBezTo>
                    <a:pt x="1233170" y="480060"/>
                    <a:pt x="1263650" y="303530"/>
                    <a:pt x="1287780" y="265430"/>
                  </a:cubicBezTo>
                  <a:cubicBezTo>
                    <a:pt x="1297940" y="248920"/>
                    <a:pt x="1311910" y="240030"/>
                    <a:pt x="1323340" y="240030"/>
                  </a:cubicBezTo>
                  <a:cubicBezTo>
                    <a:pt x="1334770" y="240030"/>
                    <a:pt x="1348740" y="247650"/>
                    <a:pt x="1358900" y="265430"/>
                  </a:cubicBezTo>
                  <a:cubicBezTo>
                    <a:pt x="1394460" y="325120"/>
                    <a:pt x="1431290" y="697230"/>
                    <a:pt x="1416050" y="768350"/>
                  </a:cubicBezTo>
                  <a:cubicBezTo>
                    <a:pt x="1412240" y="788670"/>
                    <a:pt x="1405890" y="800100"/>
                    <a:pt x="1395730" y="806450"/>
                  </a:cubicBezTo>
                  <a:cubicBezTo>
                    <a:pt x="1386840" y="811530"/>
                    <a:pt x="1369060" y="810260"/>
                    <a:pt x="1360170" y="805180"/>
                  </a:cubicBezTo>
                  <a:cubicBezTo>
                    <a:pt x="1351280" y="800100"/>
                    <a:pt x="1343660" y="792480"/>
                    <a:pt x="1339850" y="775970"/>
                  </a:cubicBezTo>
                  <a:cubicBezTo>
                    <a:pt x="1327150" y="713740"/>
                    <a:pt x="1400810" y="361950"/>
                    <a:pt x="1426210" y="299720"/>
                  </a:cubicBezTo>
                  <a:cubicBezTo>
                    <a:pt x="1432560" y="283210"/>
                    <a:pt x="1436370" y="276860"/>
                    <a:pt x="1443990" y="270510"/>
                  </a:cubicBezTo>
                  <a:cubicBezTo>
                    <a:pt x="1450340" y="266700"/>
                    <a:pt x="1459230" y="265430"/>
                    <a:pt x="1468120" y="266700"/>
                  </a:cubicBezTo>
                  <a:cubicBezTo>
                    <a:pt x="1477010" y="269240"/>
                    <a:pt x="1490980" y="279400"/>
                    <a:pt x="1496060" y="287020"/>
                  </a:cubicBezTo>
                  <a:cubicBezTo>
                    <a:pt x="1499870" y="293370"/>
                    <a:pt x="1499870" y="303530"/>
                    <a:pt x="1498600" y="309880"/>
                  </a:cubicBezTo>
                  <a:cubicBezTo>
                    <a:pt x="1497330" y="317500"/>
                    <a:pt x="1493520" y="326390"/>
                    <a:pt x="1487170" y="330200"/>
                  </a:cubicBezTo>
                  <a:cubicBezTo>
                    <a:pt x="1479550" y="336550"/>
                    <a:pt x="1463040" y="340360"/>
                    <a:pt x="1452880" y="339090"/>
                  </a:cubicBezTo>
                  <a:cubicBezTo>
                    <a:pt x="1445260" y="337820"/>
                    <a:pt x="1437640" y="332740"/>
                    <a:pt x="1433830" y="326390"/>
                  </a:cubicBezTo>
                  <a:cubicBezTo>
                    <a:pt x="1428750" y="318770"/>
                    <a:pt x="1423670" y="302260"/>
                    <a:pt x="1427480" y="292100"/>
                  </a:cubicBezTo>
                  <a:cubicBezTo>
                    <a:pt x="1431290" y="281940"/>
                    <a:pt x="1452880" y="267970"/>
                    <a:pt x="1463040" y="266700"/>
                  </a:cubicBezTo>
                  <a:cubicBezTo>
                    <a:pt x="1471930" y="265430"/>
                    <a:pt x="1479550" y="269240"/>
                    <a:pt x="1485900" y="274320"/>
                  </a:cubicBezTo>
                  <a:cubicBezTo>
                    <a:pt x="1492250" y="280670"/>
                    <a:pt x="1497330" y="289560"/>
                    <a:pt x="1498600" y="306070"/>
                  </a:cubicBezTo>
                  <a:cubicBezTo>
                    <a:pt x="1506220" y="370840"/>
                    <a:pt x="1442720" y="716280"/>
                    <a:pt x="1416050" y="777240"/>
                  </a:cubicBezTo>
                  <a:cubicBezTo>
                    <a:pt x="1409700" y="793750"/>
                    <a:pt x="1404620" y="801370"/>
                    <a:pt x="1395730" y="806450"/>
                  </a:cubicBezTo>
                  <a:cubicBezTo>
                    <a:pt x="1385570" y="810260"/>
                    <a:pt x="1369060" y="810260"/>
                    <a:pt x="1360170" y="805180"/>
                  </a:cubicBezTo>
                  <a:cubicBezTo>
                    <a:pt x="1351280" y="800100"/>
                    <a:pt x="1346200" y="792480"/>
                    <a:pt x="1339850" y="775970"/>
                  </a:cubicBezTo>
                  <a:cubicBezTo>
                    <a:pt x="1316990" y="711200"/>
                    <a:pt x="1264920" y="340360"/>
                    <a:pt x="1285240" y="274320"/>
                  </a:cubicBezTo>
                  <a:cubicBezTo>
                    <a:pt x="1291590" y="254000"/>
                    <a:pt x="1304290" y="245110"/>
                    <a:pt x="1314450" y="241300"/>
                  </a:cubicBezTo>
                  <a:cubicBezTo>
                    <a:pt x="1323340" y="238760"/>
                    <a:pt x="1333500" y="241300"/>
                    <a:pt x="1341120" y="245110"/>
                  </a:cubicBezTo>
                  <a:cubicBezTo>
                    <a:pt x="1348740" y="248920"/>
                    <a:pt x="1355090" y="252730"/>
                    <a:pt x="1358900" y="265430"/>
                  </a:cubicBezTo>
                  <a:cubicBezTo>
                    <a:pt x="1370330" y="302260"/>
                    <a:pt x="1348740" y="490220"/>
                    <a:pt x="1323340" y="528320"/>
                  </a:cubicBezTo>
                  <a:cubicBezTo>
                    <a:pt x="1311910" y="544830"/>
                    <a:pt x="1295400" y="552450"/>
                    <a:pt x="1283970" y="551180"/>
                  </a:cubicBezTo>
                  <a:cubicBezTo>
                    <a:pt x="1271270" y="549910"/>
                    <a:pt x="1257300" y="538480"/>
                    <a:pt x="1248410" y="521970"/>
                  </a:cubicBezTo>
                  <a:cubicBezTo>
                    <a:pt x="1228090" y="478790"/>
                    <a:pt x="1224280" y="298450"/>
                    <a:pt x="1234440" y="257810"/>
                  </a:cubicBezTo>
                  <a:cubicBezTo>
                    <a:pt x="1236980" y="245110"/>
                    <a:pt x="1240790" y="238760"/>
                    <a:pt x="1248410" y="232410"/>
                  </a:cubicBezTo>
                  <a:cubicBezTo>
                    <a:pt x="1257300" y="226060"/>
                    <a:pt x="1275080" y="222250"/>
                    <a:pt x="1285240" y="224790"/>
                  </a:cubicBezTo>
                  <a:cubicBezTo>
                    <a:pt x="1295400" y="227330"/>
                    <a:pt x="1304290" y="234950"/>
                    <a:pt x="1309370" y="242570"/>
                  </a:cubicBezTo>
                  <a:cubicBezTo>
                    <a:pt x="1313180" y="250190"/>
                    <a:pt x="1314450" y="257810"/>
                    <a:pt x="1314450" y="270510"/>
                  </a:cubicBezTo>
                  <a:cubicBezTo>
                    <a:pt x="1315720" y="306070"/>
                    <a:pt x="1297940" y="407670"/>
                    <a:pt x="1285240" y="458470"/>
                  </a:cubicBezTo>
                  <a:cubicBezTo>
                    <a:pt x="1276350" y="492760"/>
                    <a:pt x="1271270" y="530860"/>
                    <a:pt x="1254760" y="543560"/>
                  </a:cubicBezTo>
                  <a:cubicBezTo>
                    <a:pt x="1243330" y="552450"/>
                    <a:pt x="1221740" y="553720"/>
                    <a:pt x="1210310" y="548640"/>
                  </a:cubicBezTo>
                  <a:cubicBezTo>
                    <a:pt x="1197610" y="543560"/>
                    <a:pt x="1189990" y="529590"/>
                    <a:pt x="1182370" y="509270"/>
                  </a:cubicBezTo>
                  <a:cubicBezTo>
                    <a:pt x="1165860" y="468630"/>
                    <a:pt x="1141730" y="340360"/>
                    <a:pt x="1155700" y="302260"/>
                  </a:cubicBezTo>
                  <a:cubicBezTo>
                    <a:pt x="1162050" y="284480"/>
                    <a:pt x="1178560" y="271780"/>
                    <a:pt x="1191260" y="269240"/>
                  </a:cubicBezTo>
                  <a:cubicBezTo>
                    <a:pt x="1202690" y="266700"/>
                    <a:pt x="1220470" y="274320"/>
                    <a:pt x="1229360" y="281940"/>
                  </a:cubicBezTo>
                  <a:cubicBezTo>
                    <a:pt x="1235710" y="289560"/>
                    <a:pt x="1239520" y="295910"/>
                    <a:pt x="1240790" y="311150"/>
                  </a:cubicBezTo>
                  <a:cubicBezTo>
                    <a:pt x="1244600" y="349250"/>
                    <a:pt x="1229360" y="496570"/>
                    <a:pt x="1203960" y="532130"/>
                  </a:cubicBezTo>
                  <a:cubicBezTo>
                    <a:pt x="1191260" y="548640"/>
                    <a:pt x="1172210" y="557530"/>
                    <a:pt x="1158240" y="556260"/>
                  </a:cubicBezTo>
                  <a:cubicBezTo>
                    <a:pt x="1144270" y="553720"/>
                    <a:pt x="1127760" y="538480"/>
                    <a:pt x="1120140" y="521970"/>
                  </a:cubicBezTo>
                  <a:cubicBezTo>
                    <a:pt x="1109980" y="499110"/>
                    <a:pt x="1112520" y="440690"/>
                    <a:pt x="1122680" y="419100"/>
                  </a:cubicBezTo>
                  <a:cubicBezTo>
                    <a:pt x="1129030" y="405130"/>
                    <a:pt x="1140460" y="394970"/>
                    <a:pt x="1151890" y="392430"/>
                  </a:cubicBezTo>
                  <a:cubicBezTo>
                    <a:pt x="1163320" y="389890"/>
                    <a:pt x="1182370" y="394970"/>
                    <a:pt x="1191260" y="401320"/>
                  </a:cubicBezTo>
                  <a:cubicBezTo>
                    <a:pt x="1200150" y="407670"/>
                    <a:pt x="1203960" y="416560"/>
                    <a:pt x="1206500" y="429260"/>
                  </a:cubicBezTo>
                  <a:cubicBezTo>
                    <a:pt x="1209040" y="452120"/>
                    <a:pt x="1197610" y="501650"/>
                    <a:pt x="1187450" y="528320"/>
                  </a:cubicBezTo>
                  <a:cubicBezTo>
                    <a:pt x="1179830" y="549910"/>
                    <a:pt x="1170940" y="566420"/>
                    <a:pt x="1158240" y="581660"/>
                  </a:cubicBezTo>
                  <a:cubicBezTo>
                    <a:pt x="1144270" y="596900"/>
                    <a:pt x="1126490" y="617220"/>
                    <a:pt x="1106170" y="619760"/>
                  </a:cubicBezTo>
                  <a:cubicBezTo>
                    <a:pt x="1082040" y="622300"/>
                    <a:pt x="1041400" y="598170"/>
                    <a:pt x="1017270" y="579120"/>
                  </a:cubicBezTo>
                  <a:cubicBezTo>
                    <a:pt x="993140" y="560070"/>
                    <a:pt x="961390" y="525780"/>
                    <a:pt x="958850" y="505460"/>
                  </a:cubicBezTo>
                  <a:cubicBezTo>
                    <a:pt x="956310" y="491490"/>
                    <a:pt x="966470" y="476250"/>
                    <a:pt x="975360" y="468630"/>
                  </a:cubicBezTo>
                  <a:cubicBezTo>
                    <a:pt x="982980" y="461010"/>
                    <a:pt x="994410" y="457200"/>
                    <a:pt x="1004570" y="458470"/>
                  </a:cubicBezTo>
                  <a:cubicBezTo>
                    <a:pt x="1016000" y="459740"/>
                    <a:pt x="1031240" y="467360"/>
                    <a:pt x="1038860" y="480060"/>
                  </a:cubicBezTo>
                  <a:cubicBezTo>
                    <a:pt x="1051560" y="499110"/>
                    <a:pt x="1060450" y="558800"/>
                    <a:pt x="1052830" y="577850"/>
                  </a:cubicBezTo>
                  <a:cubicBezTo>
                    <a:pt x="1046480" y="590550"/>
                    <a:pt x="1032510" y="599440"/>
                    <a:pt x="1021080" y="600710"/>
                  </a:cubicBezTo>
                  <a:cubicBezTo>
                    <a:pt x="1008380" y="601980"/>
                    <a:pt x="986790" y="590550"/>
                    <a:pt x="979170" y="580390"/>
                  </a:cubicBezTo>
                  <a:cubicBezTo>
                    <a:pt x="974090" y="572770"/>
                    <a:pt x="974090" y="563880"/>
                    <a:pt x="975360" y="551180"/>
                  </a:cubicBezTo>
                  <a:cubicBezTo>
                    <a:pt x="977900" y="523240"/>
                    <a:pt x="1004570" y="444500"/>
                    <a:pt x="1023620" y="419100"/>
                  </a:cubicBezTo>
                  <a:cubicBezTo>
                    <a:pt x="1033780" y="406400"/>
                    <a:pt x="1045210" y="400050"/>
                    <a:pt x="1055370" y="397510"/>
                  </a:cubicBezTo>
                  <a:cubicBezTo>
                    <a:pt x="1065530" y="396240"/>
                    <a:pt x="1076960" y="400050"/>
                    <a:pt x="1084580" y="405130"/>
                  </a:cubicBezTo>
                  <a:cubicBezTo>
                    <a:pt x="1092200" y="410210"/>
                    <a:pt x="1097280" y="416560"/>
                    <a:pt x="1101090" y="429260"/>
                  </a:cubicBezTo>
                  <a:cubicBezTo>
                    <a:pt x="1109980" y="455930"/>
                    <a:pt x="1106170" y="539750"/>
                    <a:pt x="1101090" y="567690"/>
                  </a:cubicBezTo>
                  <a:cubicBezTo>
                    <a:pt x="1098550" y="580390"/>
                    <a:pt x="1097280" y="586740"/>
                    <a:pt x="1090930" y="594360"/>
                  </a:cubicBezTo>
                  <a:cubicBezTo>
                    <a:pt x="1084580" y="600710"/>
                    <a:pt x="1074420" y="605790"/>
                    <a:pt x="1065530" y="607060"/>
                  </a:cubicBezTo>
                  <a:cubicBezTo>
                    <a:pt x="1056640" y="608330"/>
                    <a:pt x="1045210" y="605790"/>
                    <a:pt x="1037590" y="600710"/>
                  </a:cubicBezTo>
                  <a:cubicBezTo>
                    <a:pt x="1031240" y="595630"/>
                    <a:pt x="1026160" y="589280"/>
                    <a:pt x="1022350" y="576580"/>
                  </a:cubicBezTo>
                  <a:cubicBezTo>
                    <a:pt x="1010920" y="542290"/>
                    <a:pt x="1012190" y="402590"/>
                    <a:pt x="1023620" y="369570"/>
                  </a:cubicBezTo>
                  <a:cubicBezTo>
                    <a:pt x="1027430" y="356870"/>
                    <a:pt x="1032510" y="351790"/>
                    <a:pt x="1038860" y="346710"/>
                  </a:cubicBezTo>
                  <a:cubicBezTo>
                    <a:pt x="1046480" y="342900"/>
                    <a:pt x="1057910" y="340360"/>
                    <a:pt x="1066800" y="341630"/>
                  </a:cubicBezTo>
                  <a:cubicBezTo>
                    <a:pt x="1074420" y="342900"/>
                    <a:pt x="1084580" y="347980"/>
                    <a:pt x="1089660" y="354330"/>
                  </a:cubicBezTo>
                  <a:cubicBezTo>
                    <a:pt x="1096010" y="361950"/>
                    <a:pt x="1097280" y="369570"/>
                    <a:pt x="1099820" y="381000"/>
                  </a:cubicBezTo>
                  <a:cubicBezTo>
                    <a:pt x="1102360" y="400050"/>
                    <a:pt x="1103630" y="438150"/>
                    <a:pt x="1096010" y="461010"/>
                  </a:cubicBezTo>
                  <a:cubicBezTo>
                    <a:pt x="1088390" y="482600"/>
                    <a:pt x="1066800" y="516890"/>
                    <a:pt x="1052830" y="515620"/>
                  </a:cubicBezTo>
                  <a:cubicBezTo>
                    <a:pt x="1036320" y="514350"/>
                    <a:pt x="1017270" y="461010"/>
                    <a:pt x="1003300" y="421640"/>
                  </a:cubicBezTo>
                  <a:cubicBezTo>
                    <a:pt x="982980" y="364490"/>
                    <a:pt x="944880" y="237490"/>
                    <a:pt x="957580" y="200660"/>
                  </a:cubicBezTo>
                  <a:cubicBezTo>
                    <a:pt x="962660" y="184150"/>
                    <a:pt x="977900" y="175260"/>
                    <a:pt x="989330" y="172720"/>
                  </a:cubicBezTo>
                  <a:cubicBezTo>
                    <a:pt x="999490" y="171450"/>
                    <a:pt x="1014730" y="177800"/>
                    <a:pt x="1021080" y="185420"/>
                  </a:cubicBezTo>
                  <a:cubicBezTo>
                    <a:pt x="1027430" y="193040"/>
                    <a:pt x="1028700" y="201930"/>
                    <a:pt x="1028700" y="218440"/>
                  </a:cubicBezTo>
                  <a:cubicBezTo>
                    <a:pt x="1028700" y="275590"/>
                    <a:pt x="970280" y="508000"/>
                    <a:pt x="934720" y="586740"/>
                  </a:cubicBezTo>
                  <a:cubicBezTo>
                    <a:pt x="915670" y="627380"/>
                    <a:pt x="892810" y="671830"/>
                    <a:pt x="873760" y="671830"/>
                  </a:cubicBezTo>
                  <a:cubicBezTo>
                    <a:pt x="855980" y="673100"/>
                    <a:pt x="839470" y="638810"/>
                    <a:pt x="822960" y="608330"/>
                  </a:cubicBezTo>
                  <a:cubicBezTo>
                    <a:pt x="795020" y="556260"/>
                    <a:pt x="741680" y="412750"/>
                    <a:pt x="749300" y="372110"/>
                  </a:cubicBezTo>
                  <a:cubicBezTo>
                    <a:pt x="751840" y="356870"/>
                    <a:pt x="763270" y="346710"/>
                    <a:pt x="773430" y="342900"/>
                  </a:cubicBezTo>
                  <a:cubicBezTo>
                    <a:pt x="784860" y="337820"/>
                    <a:pt x="802640" y="340360"/>
                    <a:pt x="812800" y="346710"/>
                  </a:cubicBezTo>
                  <a:cubicBezTo>
                    <a:pt x="821690" y="353060"/>
                    <a:pt x="828040" y="364490"/>
                    <a:pt x="831850" y="379730"/>
                  </a:cubicBezTo>
                  <a:cubicBezTo>
                    <a:pt x="838200" y="412750"/>
                    <a:pt x="828040" y="509270"/>
                    <a:pt x="811530" y="541020"/>
                  </a:cubicBezTo>
                  <a:cubicBezTo>
                    <a:pt x="803910" y="557530"/>
                    <a:pt x="788670" y="568960"/>
                    <a:pt x="777240" y="572770"/>
                  </a:cubicBezTo>
                  <a:cubicBezTo>
                    <a:pt x="768350" y="575310"/>
                    <a:pt x="755650" y="570230"/>
                    <a:pt x="748030" y="565150"/>
                  </a:cubicBezTo>
                  <a:cubicBezTo>
                    <a:pt x="741680" y="560070"/>
                    <a:pt x="735330" y="553720"/>
                    <a:pt x="731520" y="541020"/>
                  </a:cubicBezTo>
                  <a:cubicBezTo>
                    <a:pt x="723900" y="514350"/>
                    <a:pt x="725170" y="426720"/>
                    <a:pt x="734060" y="401320"/>
                  </a:cubicBezTo>
                  <a:cubicBezTo>
                    <a:pt x="737870" y="389890"/>
                    <a:pt x="742950" y="383540"/>
                    <a:pt x="750570" y="379730"/>
                  </a:cubicBezTo>
                  <a:cubicBezTo>
                    <a:pt x="756920" y="375920"/>
                    <a:pt x="768350" y="373380"/>
                    <a:pt x="777240" y="374650"/>
                  </a:cubicBezTo>
                  <a:cubicBezTo>
                    <a:pt x="784860" y="375920"/>
                    <a:pt x="795020" y="382270"/>
                    <a:pt x="800100" y="388620"/>
                  </a:cubicBezTo>
                  <a:cubicBezTo>
                    <a:pt x="805180" y="394970"/>
                    <a:pt x="806450" y="401320"/>
                    <a:pt x="807720" y="415290"/>
                  </a:cubicBezTo>
                  <a:cubicBezTo>
                    <a:pt x="811530" y="450850"/>
                    <a:pt x="810260" y="582930"/>
                    <a:pt x="797560" y="619760"/>
                  </a:cubicBezTo>
                  <a:cubicBezTo>
                    <a:pt x="791210" y="635000"/>
                    <a:pt x="783590" y="643890"/>
                    <a:pt x="774700" y="648970"/>
                  </a:cubicBezTo>
                  <a:cubicBezTo>
                    <a:pt x="767080" y="652780"/>
                    <a:pt x="755650" y="654050"/>
                    <a:pt x="746760" y="650240"/>
                  </a:cubicBezTo>
                  <a:cubicBezTo>
                    <a:pt x="736600" y="647700"/>
                    <a:pt x="725170" y="636270"/>
                    <a:pt x="717550" y="624840"/>
                  </a:cubicBezTo>
                  <a:cubicBezTo>
                    <a:pt x="709930" y="613410"/>
                    <a:pt x="709930" y="603250"/>
                    <a:pt x="703580" y="581660"/>
                  </a:cubicBezTo>
                  <a:cubicBezTo>
                    <a:pt x="687070" y="524510"/>
                    <a:pt x="619760" y="314960"/>
                    <a:pt x="631190" y="265430"/>
                  </a:cubicBezTo>
                  <a:cubicBezTo>
                    <a:pt x="633730" y="248920"/>
                    <a:pt x="643890" y="240030"/>
                    <a:pt x="654050" y="234950"/>
                  </a:cubicBezTo>
                  <a:cubicBezTo>
                    <a:pt x="664210" y="231140"/>
                    <a:pt x="683260" y="231140"/>
                    <a:pt x="692150" y="237490"/>
                  </a:cubicBezTo>
                  <a:cubicBezTo>
                    <a:pt x="702310" y="243840"/>
                    <a:pt x="709930" y="260350"/>
                    <a:pt x="712470" y="279400"/>
                  </a:cubicBezTo>
                  <a:cubicBezTo>
                    <a:pt x="716280" y="320040"/>
                    <a:pt x="693420" y="433070"/>
                    <a:pt x="675640" y="464820"/>
                  </a:cubicBezTo>
                  <a:cubicBezTo>
                    <a:pt x="668020" y="480060"/>
                    <a:pt x="657860" y="487680"/>
                    <a:pt x="647700" y="490220"/>
                  </a:cubicBezTo>
                  <a:cubicBezTo>
                    <a:pt x="636270" y="492760"/>
                    <a:pt x="619760" y="488950"/>
                    <a:pt x="610870" y="481330"/>
                  </a:cubicBezTo>
                  <a:cubicBezTo>
                    <a:pt x="603250" y="476250"/>
                    <a:pt x="598170" y="466090"/>
                    <a:pt x="596900" y="455930"/>
                  </a:cubicBezTo>
                  <a:cubicBezTo>
                    <a:pt x="595630" y="445770"/>
                    <a:pt x="599440" y="425450"/>
                    <a:pt x="608330" y="419100"/>
                  </a:cubicBezTo>
                  <a:cubicBezTo>
                    <a:pt x="617220" y="411480"/>
                    <a:pt x="648970" y="408940"/>
                    <a:pt x="657860" y="419100"/>
                  </a:cubicBezTo>
                  <a:cubicBezTo>
                    <a:pt x="671830" y="438150"/>
                    <a:pt x="646430" y="539750"/>
                    <a:pt x="631190" y="567690"/>
                  </a:cubicBezTo>
                  <a:cubicBezTo>
                    <a:pt x="622300" y="581660"/>
                    <a:pt x="612140" y="593090"/>
                    <a:pt x="600710" y="594360"/>
                  </a:cubicBezTo>
                  <a:cubicBezTo>
                    <a:pt x="589280" y="595630"/>
                    <a:pt x="571500" y="586740"/>
                    <a:pt x="561340" y="567690"/>
                  </a:cubicBezTo>
                  <a:cubicBezTo>
                    <a:pt x="527050" y="504190"/>
                    <a:pt x="533400" y="99060"/>
                    <a:pt x="553720" y="33020"/>
                  </a:cubicBezTo>
                  <a:cubicBezTo>
                    <a:pt x="560070" y="16510"/>
                    <a:pt x="565150" y="8890"/>
                    <a:pt x="575310" y="5080"/>
                  </a:cubicBezTo>
                  <a:cubicBezTo>
                    <a:pt x="585470" y="1270"/>
                    <a:pt x="608330" y="5080"/>
                    <a:pt x="617220" y="12700"/>
                  </a:cubicBezTo>
                  <a:cubicBezTo>
                    <a:pt x="624840" y="19050"/>
                    <a:pt x="627380" y="26670"/>
                    <a:pt x="628650" y="45720"/>
                  </a:cubicBezTo>
                  <a:cubicBezTo>
                    <a:pt x="633730" y="119380"/>
                    <a:pt x="571500" y="557530"/>
                    <a:pt x="530860" y="614680"/>
                  </a:cubicBezTo>
                  <a:cubicBezTo>
                    <a:pt x="520700" y="629920"/>
                    <a:pt x="508000" y="632460"/>
                    <a:pt x="497840" y="632460"/>
                  </a:cubicBezTo>
                  <a:cubicBezTo>
                    <a:pt x="487680" y="633730"/>
                    <a:pt x="478790" y="631190"/>
                    <a:pt x="469900" y="623570"/>
                  </a:cubicBezTo>
                  <a:cubicBezTo>
                    <a:pt x="454660" y="608330"/>
                    <a:pt x="438150" y="562610"/>
                    <a:pt x="426720" y="530860"/>
                  </a:cubicBezTo>
                  <a:cubicBezTo>
                    <a:pt x="415290" y="497840"/>
                    <a:pt x="396240" y="447040"/>
                    <a:pt x="401320" y="425450"/>
                  </a:cubicBezTo>
                  <a:cubicBezTo>
                    <a:pt x="405130" y="414020"/>
                    <a:pt x="414020" y="407670"/>
                    <a:pt x="422910" y="403860"/>
                  </a:cubicBezTo>
                  <a:cubicBezTo>
                    <a:pt x="430530" y="400050"/>
                    <a:pt x="443230" y="398780"/>
                    <a:pt x="452120" y="402590"/>
                  </a:cubicBezTo>
                  <a:cubicBezTo>
                    <a:pt x="461010" y="405130"/>
                    <a:pt x="471170" y="412750"/>
                    <a:pt x="476250" y="420370"/>
                  </a:cubicBezTo>
                  <a:cubicBezTo>
                    <a:pt x="481330" y="427990"/>
                    <a:pt x="483870" y="436880"/>
                    <a:pt x="481330" y="449580"/>
                  </a:cubicBezTo>
                  <a:cubicBezTo>
                    <a:pt x="477520" y="476250"/>
                    <a:pt x="436880" y="542290"/>
                    <a:pt x="416560" y="563880"/>
                  </a:cubicBezTo>
                  <a:cubicBezTo>
                    <a:pt x="406400" y="576580"/>
                    <a:pt x="397510" y="585470"/>
                    <a:pt x="386080" y="588010"/>
                  </a:cubicBezTo>
                  <a:cubicBezTo>
                    <a:pt x="374650" y="589280"/>
                    <a:pt x="359410" y="586740"/>
                    <a:pt x="349250" y="575310"/>
                  </a:cubicBezTo>
                  <a:cubicBezTo>
                    <a:pt x="331470" y="553720"/>
                    <a:pt x="316230" y="462280"/>
                    <a:pt x="323850" y="431800"/>
                  </a:cubicBezTo>
                  <a:cubicBezTo>
                    <a:pt x="328930" y="415290"/>
                    <a:pt x="341630" y="401320"/>
                    <a:pt x="353060" y="397510"/>
                  </a:cubicBezTo>
                  <a:cubicBezTo>
                    <a:pt x="363220" y="393700"/>
                    <a:pt x="379730" y="398780"/>
                    <a:pt x="388620" y="405130"/>
                  </a:cubicBezTo>
                  <a:cubicBezTo>
                    <a:pt x="394970" y="410210"/>
                    <a:pt x="398780" y="416560"/>
                    <a:pt x="401320" y="429260"/>
                  </a:cubicBezTo>
                  <a:cubicBezTo>
                    <a:pt x="408940" y="466090"/>
                    <a:pt x="396240" y="624840"/>
                    <a:pt x="375920" y="662940"/>
                  </a:cubicBezTo>
                  <a:cubicBezTo>
                    <a:pt x="367030" y="680720"/>
                    <a:pt x="355600" y="690880"/>
                    <a:pt x="342900" y="692150"/>
                  </a:cubicBezTo>
                  <a:cubicBezTo>
                    <a:pt x="331470" y="693420"/>
                    <a:pt x="314960" y="687070"/>
                    <a:pt x="304800" y="671830"/>
                  </a:cubicBezTo>
                  <a:cubicBezTo>
                    <a:pt x="276860" y="626110"/>
                    <a:pt x="276860" y="354330"/>
                    <a:pt x="299720" y="302260"/>
                  </a:cubicBezTo>
                  <a:cubicBezTo>
                    <a:pt x="308610" y="283210"/>
                    <a:pt x="321310" y="273050"/>
                    <a:pt x="334010" y="271780"/>
                  </a:cubicBezTo>
                  <a:cubicBezTo>
                    <a:pt x="346710" y="270510"/>
                    <a:pt x="364490" y="278130"/>
                    <a:pt x="373380" y="293370"/>
                  </a:cubicBezTo>
                  <a:cubicBezTo>
                    <a:pt x="389890" y="318770"/>
                    <a:pt x="383540" y="401320"/>
                    <a:pt x="379730" y="443230"/>
                  </a:cubicBezTo>
                  <a:cubicBezTo>
                    <a:pt x="377190" y="473710"/>
                    <a:pt x="375920" y="510540"/>
                    <a:pt x="361950" y="524510"/>
                  </a:cubicBezTo>
                  <a:cubicBezTo>
                    <a:pt x="353060" y="533400"/>
                    <a:pt x="336550" y="534670"/>
                    <a:pt x="326390" y="532130"/>
                  </a:cubicBezTo>
                  <a:cubicBezTo>
                    <a:pt x="314960" y="529590"/>
                    <a:pt x="306070" y="520700"/>
                    <a:pt x="298450" y="506730"/>
                  </a:cubicBezTo>
                  <a:cubicBezTo>
                    <a:pt x="281940" y="469900"/>
                    <a:pt x="273050" y="316230"/>
                    <a:pt x="287020" y="279400"/>
                  </a:cubicBezTo>
                  <a:cubicBezTo>
                    <a:pt x="292100" y="264160"/>
                    <a:pt x="302260" y="256540"/>
                    <a:pt x="312420" y="252730"/>
                  </a:cubicBezTo>
                  <a:cubicBezTo>
                    <a:pt x="322580" y="248920"/>
                    <a:pt x="339090" y="251460"/>
                    <a:pt x="347980" y="257810"/>
                  </a:cubicBezTo>
                  <a:cubicBezTo>
                    <a:pt x="356870" y="264160"/>
                    <a:pt x="361950" y="275590"/>
                    <a:pt x="363220" y="290830"/>
                  </a:cubicBezTo>
                  <a:cubicBezTo>
                    <a:pt x="367030" y="327660"/>
                    <a:pt x="335280" y="448310"/>
                    <a:pt x="313690" y="483870"/>
                  </a:cubicBezTo>
                  <a:cubicBezTo>
                    <a:pt x="304800" y="500380"/>
                    <a:pt x="293370" y="511810"/>
                    <a:pt x="281940" y="513080"/>
                  </a:cubicBezTo>
                  <a:cubicBezTo>
                    <a:pt x="269240" y="514350"/>
                    <a:pt x="251460" y="508000"/>
                    <a:pt x="242570" y="494030"/>
                  </a:cubicBezTo>
                  <a:cubicBezTo>
                    <a:pt x="226060" y="467360"/>
                    <a:pt x="222250" y="360680"/>
                    <a:pt x="238760" y="334010"/>
                  </a:cubicBezTo>
                  <a:cubicBezTo>
                    <a:pt x="247650" y="320040"/>
                    <a:pt x="273050" y="311150"/>
                    <a:pt x="284480" y="314960"/>
                  </a:cubicBezTo>
                  <a:cubicBezTo>
                    <a:pt x="295910" y="318770"/>
                    <a:pt x="306070" y="335280"/>
                    <a:pt x="308610" y="358140"/>
                  </a:cubicBezTo>
                  <a:cubicBezTo>
                    <a:pt x="317500" y="422910"/>
                    <a:pt x="232410" y="701040"/>
                    <a:pt x="210820" y="751840"/>
                  </a:cubicBezTo>
                  <a:cubicBezTo>
                    <a:pt x="205740" y="765810"/>
                    <a:pt x="203200" y="770890"/>
                    <a:pt x="195580" y="775970"/>
                  </a:cubicBezTo>
                  <a:cubicBezTo>
                    <a:pt x="189230" y="781050"/>
                    <a:pt x="177800" y="784860"/>
                    <a:pt x="168910" y="783590"/>
                  </a:cubicBezTo>
                  <a:cubicBezTo>
                    <a:pt x="157480" y="781050"/>
                    <a:pt x="143510" y="772160"/>
                    <a:pt x="134620" y="754380"/>
                  </a:cubicBezTo>
                  <a:cubicBezTo>
                    <a:pt x="113030" y="711200"/>
                    <a:pt x="96520" y="508000"/>
                    <a:pt x="115570" y="468630"/>
                  </a:cubicBezTo>
                  <a:cubicBezTo>
                    <a:pt x="123190" y="454660"/>
                    <a:pt x="135890" y="449580"/>
                    <a:pt x="147320" y="448310"/>
                  </a:cubicBezTo>
                  <a:cubicBezTo>
                    <a:pt x="157480" y="448310"/>
                    <a:pt x="173990" y="454660"/>
                    <a:pt x="181610" y="463550"/>
                  </a:cubicBezTo>
                  <a:cubicBezTo>
                    <a:pt x="187960" y="471170"/>
                    <a:pt x="191770" y="483870"/>
                    <a:pt x="189230" y="499110"/>
                  </a:cubicBezTo>
                  <a:cubicBezTo>
                    <a:pt x="184150" y="529590"/>
                    <a:pt x="140970" y="607060"/>
                    <a:pt x="115570" y="626110"/>
                  </a:cubicBezTo>
                  <a:cubicBezTo>
                    <a:pt x="101600" y="636270"/>
                    <a:pt x="85090" y="640080"/>
                    <a:pt x="73660" y="636270"/>
                  </a:cubicBezTo>
                  <a:cubicBezTo>
                    <a:pt x="62230" y="632460"/>
                    <a:pt x="53340" y="619760"/>
                    <a:pt x="45720" y="600710"/>
                  </a:cubicBezTo>
                  <a:cubicBezTo>
                    <a:pt x="26670" y="546100"/>
                    <a:pt x="19050" y="309880"/>
                    <a:pt x="38100" y="256540"/>
                  </a:cubicBezTo>
                  <a:cubicBezTo>
                    <a:pt x="45720" y="236220"/>
                    <a:pt x="57150" y="226060"/>
                    <a:pt x="68580" y="220980"/>
                  </a:cubicBezTo>
                  <a:cubicBezTo>
                    <a:pt x="77470" y="217170"/>
                    <a:pt x="88900" y="219710"/>
                    <a:pt x="96520" y="223520"/>
                  </a:cubicBezTo>
                  <a:cubicBezTo>
                    <a:pt x="104140" y="228600"/>
                    <a:pt x="111760" y="232410"/>
                    <a:pt x="115570" y="245110"/>
                  </a:cubicBezTo>
                  <a:cubicBezTo>
                    <a:pt x="129540" y="283210"/>
                    <a:pt x="120650" y="474980"/>
                    <a:pt x="96520" y="516890"/>
                  </a:cubicBezTo>
                  <a:cubicBezTo>
                    <a:pt x="86360" y="535940"/>
                    <a:pt x="68580" y="547370"/>
                    <a:pt x="55880" y="546100"/>
                  </a:cubicBezTo>
                  <a:cubicBezTo>
                    <a:pt x="43180" y="543560"/>
                    <a:pt x="30480" y="529590"/>
                    <a:pt x="22860" y="508000"/>
                  </a:cubicBezTo>
                  <a:cubicBezTo>
                    <a:pt x="0" y="449580"/>
                    <a:pt x="5080" y="181610"/>
                    <a:pt x="20320" y="130810"/>
                  </a:cubicBezTo>
                  <a:cubicBezTo>
                    <a:pt x="24130" y="116840"/>
                    <a:pt x="29210" y="111760"/>
                    <a:pt x="36830" y="106680"/>
                  </a:cubicBezTo>
                  <a:cubicBezTo>
                    <a:pt x="44450" y="101600"/>
                    <a:pt x="55880" y="99060"/>
                    <a:pt x="64770" y="100330"/>
                  </a:cubicBezTo>
                  <a:cubicBezTo>
                    <a:pt x="73660" y="101600"/>
                    <a:pt x="85090" y="106680"/>
                    <a:pt x="91440" y="113030"/>
                  </a:cubicBezTo>
                  <a:cubicBezTo>
                    <a:pt x="96520" y="120650"/>
                    <a:pt x="101600" y="140970"/>
                    <a:pt x="101600" y="140970"/>
                  </a:cubicBezTo>
                </a:path>
              </a:pathLst>
            </a:custGeom>
            <a:solidFill>
              <a:srgbClr val="5D8B2B">
                <a:alpha val="7490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06" name="Group 306"/>
          <p:cNvGrpSpPr/>
          <p:nvPr/>
        </p:nvGrpSpPr>
        <p:grpSpPr>
          <a:xfrm>
            <a:off x="9841593" y="3175005"/>
            <a:ext cx="253365" cy="661988"/>
            <a:chOff x="0" y="0"/>
            <a:chExt cx="337820" cy="882650"/>
          </a:xfrm>
        </p:grpSpPr>
        <p:sp>
          <p:nvSpPr>
            <p:cNvPr id="307" name="Freeform 307"/>
            <p:cNvSpPr/>
            <p:nvPr/>
          </p:nvSpPr>
          <p:spPr>
            <a:xfrm>
              <a:off x="39370" y="49530"/>
              <a:ext cx="266700" cy="782320"/>
            </a:xfrm>
            <a:custGeom>
              <a:avLst/>
              <a:gdLst/>
              <a:ahLst/>
              <a:cxnLst/>
              <a:rect l="l" t="t" r="r" b="b"/>
              <a:pathLst>
                <a:path w="266700" h="782320">
                  <a:moveTo>
                    <a:pt x="93980" y="321310"/>
                  </a:moveTo>
                  <a:cubicBezTo>
                    <a:pt x="95250" y="778510"/>
                    <a:pt x="82550" y="781050"/>
                    <a:pt x="72390" y="781050"/>
                  </a:cubicBezTo>
                  <a:cubicBezTo>
                    <a:pt x="62230" y="782320"/>
                    <a:pt x="48260" y="775970"/>
                    <a:pt x="40640" y="765810"/>
                  </a:cubicBezTo>
                  <a:cubicBezTo>
                    <a:pt x="29210" y="746760"/>
                    <a:pt x="29210" y="713740"/>
                    <a:pt x="33020" y="666750"/>
                  </a:cubicBezTo>
                  <a:cubicBezTo>
                    <a:pt x="40640" y="546100"/>
                    <a:pt x="128270" y="101600"/>
                    <a:pt x="173990" y="29210"/>
                  </a:cubicBezTo>
                  <a:cubicBezTo>
                    <a:pt x="186690" y="10160"/>
                    <a:pt x="198120" y="3810"/>
                    <a:pt x="209550" y="1270"/>
                  </a:cubicBezTo>
                  <a:cubicBezTo>
                    <a:pt x="217170" y="0"/>
                    <a:pt x="226060" y="3810"/>
                    <a:pt x="232410" y="8890"/>
                  </a:cubicBezTo>
                  <a:cubicBezTo>
                    <a:pt x="238760" y="15240"/>
                    <a:pt x="246380" y="30480"/>
                    <a:pt x="246380" y="40640"/>
                  </a:cubicBezTo>
                  <a:cubicBezTo>
                    <a:pt x="247650" y="48260"/>
                    <a:pt x="243840" y="57150"/>
                    <a:pt x="238760" y="62230"/>
                  </a:cubicBezTo>
                  <a:cubicBezTo>
                    <a:pt x="231140" y="69850"/>
                    <a:pt x="217170" y="76200"/>
                    <a:pt x="205740" y="76200"/>
                  </a:cubicBezTo>
                  <a:cubicBezTo>
                    <a:pt x="195580" y="74930"/>
                    <a:pt x="182880" y="64770"/>
                    <a:pt x="177800" y="57150"/>
                  </a:cubicBezTo>
                  <a:cubicBezTo>
                    <a:pt x="172720" y="49530"/>
                    <a:pt x="172720" y="40640"/>
                    <a:pt x="173990" y="33020"/>
                  </a:cubicBezTo>
                  <a:cubicBezTo>
                    <a:pt x="173990" y="25400"/>
                    <a:pt x="177800" y="17780"/>
                    <a:pt x="184150" y="12700"/>
                  </a:cubicBezTo>
                  <a:cubicBezTo>
                    <a:pt x="191770" y="6350"/>
                    <a:pt x="208280" y="0"/>
                    <a:pt x="217170" y="2540"/>
                  </a:cubicBezTo>
                  <a:cubicBezTo>
                    <a:pt x="228600" y="6350"/>
                    <a:pt x="241300" y="16510"/>
                    <a:pt x="246380" y="36830"/>
                  </a:cubicBezTo>
                  <a:cubicBezTo>
                    <a:pt x="266700" y="114300"/>
                    <a:pt x="130810" y="548640"/>
                    <a:pt x="113030" y="666750"/>
                  </a:cubicBezTo>
                  <a:cubicBezTo>
                    <a:pt x="105410" y="713740"/>
                    <a:pt x="116840" y="746760"/>
                    <a:pt x="104140" y="764540"/>
                  </a:cubicBezTo>
                  <a:cubicBezTo>
                    <a:pt x="95250" y="777240"/>
                    <a:pt x="74930" y="782320"/>
                    <a:pt x="63500" y="781050"/>
                  </a:cubicBezTo>
                  <a:cubicBezTo>
                    <a:pt x="52070" y="778510"/>
                    <a:pt x="43180" y="770890"/>
                    <a:pt x="36830" y="756920"/>
                  </a:cubicBezTo>
                  <a:cubicBezTo>
                    <a:pt x="19050" y="723900"/>
                    <a:pt x="19050" y="627380"/>
                    <a:pt x="13970" y="556260"/>
                  </a:cubicBezTo>
                  <a:cubicBezTo>
                    <a:pt x="10160" y="478790"/>
                    <a:pt x="0" y="350520"/>
                    <a:pt x="11430" y="311150"/>
                  </a:cubicBezTo>
                  <a:cubicBezTo>
                    <a:pt x="15240" y="298450"/>
                    <a:pt x="20320" y="292100"/>
                    <a:pt x="27940" y="287020"/>
                  </a:cubicBezTo>
                  <a:cubicBezTo>
                    <a:pt x="35560" y="281940"/>
                    <a:pt x="48260" y="279400"/>
                    <a:pt x="57150" y="280670"/>
                  </a:cubicBezTo>
                  <a:cubicBezTo>
                    <a:pt x="66040" y="281940"/>
                    <a:pt x="77470" y="287020"/>
                    <a:pt x="82550" y="294640"/>
                  </a:cubicBezTo>
                  <a:cubicBezTo>
                    <a:pt x="88900" y="300990"/>
                    <a:pt x="93980" y="321310"/>
                    <a:pt x="93980" y="321310"/>
                  </a:cubicBezTo>
                </a:path>
              </a:pathLst>
            </a:custGeom>
            <a:solidFill>
              <a:srgbClr val="5D8B2B">
                <a:alpha val="7490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08" name="Group 308"/>
          <p:cNvGrpSpPr/>
          <p:nvPr/>
        </p:nvGrpSpPr>
        <p:grpSpPr>
          <a:xfrm>
            <a:off x="9910173" y="3130237"/>
            <a:ext cx="445770" cy="671512"/>
            <a:chOff x="0" y="0"/>
            <a:chExt cx="594360" cy="895350"/>
          </a:xfrm>
        </p:grpSpPr>
        <p:sp>
          <p:nvSpPr>
            <p:cNvPr id="309" name="Freeform 309"/>
            <p:cNvSpPr/>
            <p:nvPr/>
          </p:nvSpPr>
          <p:spPr>
            <a:xfrm>
              <a:off x="46990" y="48260"/>
              <a:ext cx="510540" cy="796290"/>
            </a:xfrm>
            <a:custGeom>
              <a:avLst/>
              <a:gdLst/>
              <a:ahLst/>
              <a:cxnLst/>
              <a:rect l="l" t="t" r="r" b="b"/>
              <a:pathLst>
                <a:path w="510540" h="796290">
                  <a:moveTo>
                    <a:pt x="168910" y="38100"/>
                  </a:moveTo>
                  <a:cubicBezTo>
                    <a:pt x="217170" y="662940"/>
                    <a:pt x="200660" y="674370"/>
                    <a:pt x="187960" y="674370"/>
                  </a:cubicBezTo>
                  <a:cubicBezTo>
                    <a:pt x="175260" y="674370"/>
                    <a:pt x="156210" y="659130"/>
                    <a:pt x="151130" y="641350"/>
                  </a:cubicBezTo>
                  <a:cubicBezTo>
                    <a:pt x="139700" y="609600"/>
                    <a:pt x="168910" y="513080"/>
                    <a:pt x="181610" y="485140"/>
                  </a:cubicBezTo>
                  <a:cubicBezTo>
                    <a:pt x="186690" y="473710"/>
                    <a:pt x="190500" y="467360"/>
                    <a:pt x="198120" y="463550"/>
                  </a:cubicBezTo>
                  <a:cubicBezTo>
                    <a:pt x="204470" y="458470"/>
                    <a:pt x="215900" y="455930"/>
                    <a:pt x="224790" y="458470"/>
                  </a:cubicBezTo>
                  <a:cubicBezTo>
                    <a:pt x="234950" y="461010"/>
                    <a:pt x="247650" y="472440"/>
                    <a:pt x="255270" y="487680"/>
                  </a:cubicBezTo>
                  <a:cubicBezTo>
                    <a:pt x="270510" y="521970"/>
                    <a:pt x="266700" y="614680"/>
                    <a:pt x="266700" y="666750"/>
                  </a:cubicBezTo>
                  <a:cubicBezTo>
                    <a:pt x="267970" y="707390"/>
                    <a:pt x="274320" y="754380"/>
                    <a:pt x="262890" y="774700"/>
                  </a:cubicBezTo>
                  <a:cubicBezTo>
                    <a:pt x="257810" y="786130"/>
                    <a:pt x="246380" y="793750"/>
                    <a:pt x="236220" y="795020"/>
                  </a:cubicBezTo>
                  <a:cubicBezTo>
                    <a:pt x="224790" y="796290"/>
                    <a:pt x="207010" y="789940"/>
                    <a:pt x="198120" y="775970"/>
                  </a:cubicBezTo>
                  <a:cubicBezTo>
                    <a:pt x="182880" y="750570"/>
                    <a:pt x="177800" y="652780"/>
                    <a:pt x="195580" y="622300"/>
                  </a:cubicBezTo>
                  <a:cubicBezTo>
                    <a:pt x="208280" y="600710"/>
                    <a:pt x="245110" y="609600"/>
                    <a:pt x="260350" y="586740"/>
                  </a:cubicBezTo>
                  <a:cubicBezTo>
                    <a:pt x="284480" y="551180"/>
                    <a:pt x="274320" y="449580"/>
                    <a:pt x="285750" y="397510"/>
                  </a:cubicBezTo>
                  <a:cubicBezTo>
                    <a:pt x="294640" y="358140"/>
                    <a:pt x="303530" y="311150"/>
                    <a:pt x="318770" y="297180"/>
                  </a:cubicBezTo>
                  <a:cubicBezTo>
                    <a:pt x="326390" y="289560"/>
                    <a:pt x="335280" y="288290"/>
                    <a:pt x="344170" y="289560"/>
                  </a:cubicBezTo>
                  <a:cubicBezTo>
                    <a:pt x="354330" y="290830"/>
                    <a:pt x="363220" y="294640"/>
                    <a:pt x="373380" y="307340"/>
                  </a:cubicBezTo>
                  <a:cubicBezTo>
                    <a:pt x="406400" y="347980"/>
                    <a:pt x="487680" y="575310"/>
                    <a:pt x="486410" y="631190"/>
                  </a:cubicBezTo>
                  <a:cubicBezTo>
                    <a:pt x="486410" y="651510"/>
                    <a:pt x="482600" y="665480"/>
                    <a:pt x="472440" y="671830"/>
                  </a:cubicBezTo>
                  <a:cubicBezTo>
                    <a:pt x="462280" y="678180"/>
                    <a:pt x="434340" y="678180"/>
                    <a:pt x="422910" y="666750"/>
                  </a:cubicBezTo>
                  <a:cubicBezTo>
                    <a:pt x="403860" y="643890"/>
                    <a:pt x="406400" y="518160"/>
                    <a:pt x="424180" y="488950"/>
                  </a:cubicBezTo>
                  <a:cubicBezTo>
                    <a:pt x="433070" y="474980"/>
                    <a:pt x="452120" y="468630"/>
                    <a:pt x="463550" y="469900"/>
                  </a:cubicBezTo>
                  <a:cubicBezTo>
                    <a:pt x="474980" y="472440"/>
                    <a:pt x="488950" y="483870"/>
                    <a:pt x="495300" y="500380"/>
                  </a:cubicBezTo>
                  <a:cubicBezTo>
                    <a:pt x="510540" y="533400"/>
                    <a:pt x="502920" y="632460"/>
                    <a:pt x="496570" y="680720"/>
                  </a:cubicBezTo>
                  <a:cubicBezTo>
                    <a:pt x="492760" y="716280"/>
                    <a:pt x="472440" y="767080"/>
                    <a:pt x="476250" y="768350"/>
                  </a:cubicBezTo>
                  <a:cubicBezTo>
                    <a:pt x="477520" y="769620"/>
                    <a:pt x="491490" y="742950"/>
                    <a:pt x="491490" y="742950"/>
                  </a:cubicBezTo>
                  <a:cubicBezTo>
                    <a:pt x="491490" y="741680"/>
                    <a:pt x="477520" y="773430"/>
                    <a:pt x="466090" y="778510"/>
                  </a:cubicBezTo>
                  <a:cubicBezTo>
                    <a:pt x="455930" y="783590"/>
                    <a:pt x="439420" y="779780"/>
                    <a:pt x="430530" y="774700"/>
                  </a:cubicBezTo>
                  <a:cubicBezTo>
                    <a:pt x="422910" y="769620"/>
                    <a:pt x="419100" y="764540"/>
                    <a:pt x="414020" y="751840"/>
                  </a:cubicBezTo>
                  <a:cubicBezTo>
                    <a:pt x="400050" y="709930"/>
                    <a:pt x="392430" y="506730"/>
                    <a:pt x="400050" y="463550"/>
                  </a:cubicBezTo>
                  <a:cubicBezTo>
                    <a:pt x="401320" y="449580"/>
                    <a:pt x="403860" y="444500"/>
                    <a:pt x="408940" y="438150"/>
                  </a:cubicBezTo>
                  <a:cubicBezTo>
                    <a:pt x="415290" y="431800"/>
                    <a:pt x="424180" y="426720"/>
                    <a:pt x="433070" y="425450"/>
                  </a:cubicBezTo>
                  <a:cubicBezTo>
                    <a:pt x="441960" y="424180"/>
                    <a:pt x="452120" y="426720"/>
                    <a:pt x="459740" y="431800"/>
                  </a:cubicBezTo>
                  <a:cubicBezTo>
                    <a:pt x="466090" y="436880"/>
                    <a:pt x="472440" y="441960"/>
                    <a:pt x="474980" y="453390"/>
                  </a:cubicBezTo>
                  <a:cubicBezTo>
                    <a:pt x="483870" y="486410"/>
                    <a:pt x="471170" y="619760"/>
                    <a:pt x="458470" y="651510"/>
                  </a:cubicBezTo>
                  <a:cubicBezTo>
                    <a:pt x="454660" y="662940"/>
                    <a:pt x="449580" y="668020"/>
                    <a:pt x="443230" y="671830"/>
                  </a:cubicBezTo>
                  <a:cubicBezTo>
                    <a:pt x="434340" y="676910"/>
                    <a:pt x="420370" y="679450"/>
                    <a:pt x="408940" y="674370"/>
                  </a:cubicBezTo>
                  <a:cubicBezTo>
                    <a:pt x="387350" y="664210"/>
                    <a:pt x="355600" y="612140"/>
                    <a:pt x="342900" y="581660"/>
                  </a:cubicBezTo>
                  <a:cubicBezTo>
                    <a:pt x="332740" y="556260"/>
                    <a:pt x="335280" y="532130"/>
                    <a:pt x="332740" y="506730"/>
                  </a:cubicBezTo>
                  <a:cubicBezTo>
                    <a:pt x="330200" y="480060"/>
                    <a:pt x="323850" y="444500"/>
                    <a:pt x="330200" y="427990"/>
                  </a:cubicBezTo>
                  <a:cubicBezTo>
                    <a:pt x="334010" y="417830"/>
                    <a:pt x="341630" y="411480"/>
                    <a:pt x="349250" y="407670"/>
                  </a:cubicBezTo>
                  <a:cubicBezTo>
                    <a:pt x="358140" y="403860"/>
                    <a:pt x="369570" y="401320"/>
                    <a:pt x="378460" y="405130"/>
                  </a:cubicBezTo>
                  <a:cubicBezTo>
                    <a:pt x="388620" y="410210"/>
                    <a:pt x="402590" y="421640"/>
                    <a:pt x="406400" y="440690"/>
                  </a:cubicBezTo>
                  <a:cubicBezTo>
                    <a:pt x="416560" y="490220"/>
                    <a:pt x="354330" y="699770"/>
                    <a:pt x="321310" y="728980"/>
                  </a:cubicBezTo>
                  <a:cubicBezTo>
                    <a:pt x="309880" y="739140"/>
                    <a:pt x="294640" y="737870"/>
                    <a:pt x="284480" y="734060"/>
                  </a:cubicBezTo>
                  <a:cubicBezTo>
                    <a:pt x="274320" y="730250"/>
                    <a:pt x="266700" y="721360"/>
                    <a:pt x="259080" y="707390"/>
                  </a:cubicBezTo>
                  <a:cubicBezTo>
                    <a:pt x="245110" y="678180"/>
                    <a:pt x="229870" y="591820"/>
                    <a:pt x="233680" y="556260"/>
                  </a:cubicBezTo>
                  <a:cubicBezTo>
                    <a:pt x="236220" y="535940"/>
                    <a:pt x="248920" y="508000"/>
                    <a:pt x="251460" y="508000"/>
                  </a:cubicBezTo>
                  <a:cubicBezTo>
                    <a:pt x="254000" y="509270"/>
                    <a:pt x="254000" y="535940"/>
                    <a:pt x="247650" y="557530"/>
                  </a:cubicBezTo>
                  <a:cubicBezTo>
                    <a:pt x="234950" y="603250"/>
                    <a:pt x="179070" y="737870"/>
                    <a:pt x="140970" y="758190"/>
                  </a:cubicBezTo>
                  <a:cubicBezTo>
                    <a:pt x="121920" y="769620"/>
                    <a:pt x="97790" y="765810"/>
                    <a:pt x="80010" y="754380"/>
                  </a:cubicBezTo>
                  <a:cubicBezTo>
                    <a:pt x="53340" y="736600"/>
                    <a:pt x="19050" y="659130"/>
                    <a:pt x="13970" y="627380"/>
                  </a:cubicBezTo>
                  <a:cubicBezTo>
                    <a:pt x="11430" y="608330"/>
                    <a:pt x="15240" y="590550"/>
                    <a:pt x="24130" y="581660"/>
                  </a:cubicBezTo>
                  <a:cubicBezTo>
                    <a:pt x="33020" y="572770"/>
                    <a:pt x="58420" y="570230"/>
                    <a:pt x="69850" y="574040"/>
                  </a:cubicBezTo>
                  <a:cubicBezTo>
                    <a:pt x="78740" y="577850"/>
                    <a:pt x="86360" y="585470"/>
                    <a:pt x="90170" y="595630"/>
                  </a:cubicBezTo>
                  <a:cubicBezTo>
                    <a:pt x="96520" y="614680"/>
                    <a:pt x="93980" y="665480"/>
                    <a:pt x="82550" y="683260"/>
                  </a:cubicBezTo>
                  <a:cubicBezTo>
                    <a:pt x="74930" y="695960"/>
                    <a:pt x="59690" y="702310"/>
                    <a:pt x="48260" y="703580"/>
                  </a:cubicBezTo>
                  <a:cubicBezTo>
                    <a:pt x="36830" y="703580"/>
                    <a:pt x="19050" y="694690"/>
                    <a:pt x="12700" y="685800"/>
                  </a:cubicBezTo>
                  <a:cubicBezTo>
                    <a:pt x="6350" y="679450"/>
                    <a:pt x="3810" y="670560"/>
                    <a:pt x="3810" y="657860"/>
                  </a:cubicBezTo>
                  <a:cubicBezTo>
                    <a:pt x="6350" y="629920"/>
                    <a:pt x="36830" y="548640"/>
                    <a:pt x="63500" y="528320"/>
                  </a:cubicBezTo>
                  <a:cubicBezTo>
                    <a:pt x="82550" y="515620"/>
                    <a:pt x="110490" y="510540"/>
                    <a:pt x="127000" y="519430"/>
                  </a:cubicBezTo>
                  <a:cubicBezTo>
                    <a:pt x="149860" y="532130"/>
                    <a:pt x="163830" y="582930"/>
                    <a:pt x="172720" y="618490"/>
                  </a:cubicBezTo>
                  <a:cubicBezTo>
                    <a:pt x="184150" y="660400"/>
                    <a:pt x="196850" y="728980"/>
                    <a:pt x="182880" y="754380"/>
                  </a:cubicBezTo>
                  <a:cubicBezTo>
                    <a:pt x="175260" y="769620"/>
                    <a:pt x="153670" y="778510"/>
                    <a:pt x="139700" y="778510"/>
                  </a:cubicBezTo>
                  <a:cubicBezTo>
                    <a:pt x="129540" y="778510"/>
                    <a:pt x="119380" y="772160"/>
                    <a:pt x="113030" y="765810"/>
                  </a:cubicBezTo>
                  <a:cubicBezTo>
                    <a:pt x="105410" y="758190"/>
                    <a:pt x="101600" y="751840"/>
                    <a:pt x="100330" y="736600"/>
                  </a:cubicBezTo>
                  <a:cubicBezTo>
                    <a:pt x="95250" y="676910"/>
                    <a:pt x="185420" y="326390"/>
                    <a:pt x="213360" y="279400"/>
                  </a:cubicBezTo>
                  <a:cubicBezTo>
                    <a:pt x="219710" y="269240"/>
                    <a:pt x="223520" y="266700"/>
                    <a:pt x="231140" y="264160"/>
                  </a:cubicBezTo>
                  <a:cubicBezTo>
                    <a:pt x="241300" y="261620"/>
                    <a:pt x="257810" y="260350"/>
                    <a:pt x="266700" y="267970"/>
                  </a:cubicBezTo>
                  <a:cubicBezTo>
                    <a:pt x="275590" y="274320"/>
                    <a:pt x="284480" y="298450"/>
                    <a:pt x="281940" y="309880"/>
                  </a:cubicBezTo>
                  <a:cubicBezTo>
                    <a:pt x="279400" y="320040"/>
                    <a:pt x="266700" y="332740"/>
                    <a:pt x="256540" y="335280"/>
                  </a:cubicBezTo>
                  <a:cubicBezTo>
                    <a:pt x="245110" y="337820"/>
                    <a:pt x="220980" y="328930"/>
                    <a:pt x="214630" y="318770"/>
                  </a:cubicBezTo>
                  <a:cubicBezTo>
                    <a:pt x="208280" y="308610"/>
                    <a:pt x="210820" y="283210"/>
                    <a:pt x="218440" y="273050"/>
                  </a:cubicBezTo>
                  <a:cubicBezTo>
                    <a:pt x="224790" y="265430"/>
                    <a:pt x="241300" y="261620"/>
                    <a:pt x="251460" y="261620"/>
                  </a:cubicBezTo>
                  <a:cubicBezTo>
                    <a:pt x="259080" y="261620"/>
                    <a:pt x="267970" y="266700"/>
                    <a:pt x="273050" y="273050"/>
                  </a:cubicBezTo>
                  <a:cubicBezTo>
                    <a:pt x="279400" y="280670"/>
                    <a:pt x="281940" y="288290"/>
                    <a:pt x="283210" y="306070"/>
                  </a:cubicBezTo>
                  <a:cubicBezTo>
                    <a:pt x="284480" y="370840"/>
                    <a:pt x="224790" y="698500"/>
                    <a:pt x="182880" y="754380"/>
                  </a:cubicBezTo>
                  <a:cubicBezTo>
                    <a:pt x="170180" y="772160"/>
                    <a:pt x="153670" y="778510"/>
                    <a:pt x="140970" y="778510"/>
                  </a:cubicBezTo>
                  <a:cubicBezTo>
                    <a:pt x="128270" y="778510"/>
                    <a:pt x="114300" y="769620"/>
                    <a:pt x="106680" y="756920"/>
                  </a:cubicBezTo>
                  <a:cubicBezTo>
                    <a:pt x="95250" y="739140"/>
                    <a:pt x="90170" y="701040"/>
                    <a:pt x="91440" y="674370"/>
                  </a:cubicBezTo>
                  <a:cubicBezTo>
                    <a:pt x="93980" y="650240"/>
                    <a:pt x="118110" y="605790"/>
                    <a:pt x="116840" y="605790"/>
                  </a:cubicBezTo>
                  <a:cubicBezTo>
                    <a:pt x="114300" y="604520"/>
                    <a:pt x="85090" y="684530"/>
                    <a:pt x="67310" y="697230"/>
                  </a:cubicBezTo>
                  <a:cubicBezTo>
                    <a:pt x="58420" y="704850"/>
                    <a:pt x="46990" y="704850"/>
                    <a:pt x="38100" y="702310"/>
                  </a:cubicBezTo>
                  <a:cubicBezTo>
                    <a:pt x="26670" y="699770"/>
                    <a:pt x="12700" y="690880"/>
                    <a:pt x="7620" y="676910"/>
                  </a:cubicBezTo>
                  <a:cubicBezTo>
                    <a:pt x="0" y="657860"/>
                    <a:pt x="5080" y="607060"/>
                    <a:pt x="17780" y="589280"/>
                  </a:cubicBezTo>
                  <a:cubicBezTo>
                    <a:pt x="26670" y="576580"/>
                    <a:pt x="48260" y="570230"/>
                    <a:pt x="60960" y="571500"/>
                  </a:cubicBezTo>
                  <a:cubicBezTo>
                    <a:pt x="71120" y="572770"/>
                    <a:pt x="80010" y="579120"/>
                    <a:pt x="90170" y="590550"/>
                  </a:cubicBezTo>
                  <a:cubicBezTo>
                    <a:pt x="106680" y="612140"/>
                    <a:pt x="147320" y="692150"/>
                    <a:pt x="138430" y="704850"/>
                  </a:cubicBezTo>
                  <a:cubicBezTo>
                    <a:pt x="132080" y="712470"/>
                    <a:pt x="99060" y="708660"/>
                    <a:pt x="93980" y="698500"/>
                  </a:cubicBezTo>
                  <a:cubicBezTo>
                    <a:pt x="85090" y="683260"/>
                    <a:pt x="119380" y="633730"/>
                    <a:pt x="138430" y="596900"/>
                  </a:cubicBezTo>
                  <a:cubicBezTo>
                    <a:pt x="160020" y="552450"/>
                    <a:pt x="194310" y="469900"/>
                    <a:pt x="223520" y="450850"/>
                  </a:cubicBezTo>
                  <a:cubicBezTo>
                    <a:pt x="238760" y="440690"/>
                    <a:pt x="255270" y="436880"/>
                    <a:pt x="269240" y="444500"/>
                  </a:cubicBezTo>
                  <a:cubicBezTo>
                    <a:pt x="293370" y="461010"/>
                    <a:pt x="309880" y="552450"/>
                    <a:pt x="321310" y="599440"/>
                  </a:cubicBezTo>
                  <a:cubicBezTo>
                    <a:pt x="330200" y="637540"/>
                    <a:pt x="341630" y="681990"/>
                    <a:pt x="336550" y="704850"/>
                  </a:cubicBezTo>
                  <a:cubicBezTo>
                    <a:pt x="335280" y="716280"/>
                    <a:pt x="330200" y="723900"/>
                    <a:pt x="321310" y="728980"/>
                  </a:cubicBezTo>
                  <a:cubicBezTo>
                    <a:pt x="311150" y="734060"/>
                    <a:pt x="287020" y="736600"/>
                    <a:pt x="275590" y="730250"/>
                  </a:cubicBezTo>
                  <a:cubicBezTo>
                    <a:pt x="265430" y="722630"/>
                    <a:pt x="260350" y="708660"/>
                    <a:pt x="259080" y="688340"/>
                  </a:cubicBezTo>
                  <a:cubicBezTo>
                    <a:pt x="255270" y="638810"/>
                    <a:pt x="300990" y="467360"/>
                    <a:pt x="330200" y="427990"/>
                  </a:cubicBezTo>
                  <a:cubicBezTo>
                    <a:pt x="341630" y="411480"/>
                    <a:pt x="355600" y="402590"/>
                    <a:pt x="368300" y="403860"/>
                  </a:cubicBezTo>
                  <a:cubicBezTo>
                    <a:pt x="381000" y="403860"/>
                    <a:pt x="394970" y="415290"/>
                    <a:pt x="405130" y="431800"/>
                  </a:cubicBezTo>
                  <a:cubicBezTo>
                    <a:pt x="421640" y="459740"/>
                    <a:pt x="412750" y="543560"/>
                    <a:pt x="426720" y="581660"/>
                  </a:cubicBezTo>
                  <a:cubicBezTo>
                    <a:pt x="434340" y="608330"/>
                    <a:pt x="461010" y="626110"/>
                    <a:pt x="459740" y="642620"/>
                  </a:cubicBezTo>
                  <a:cubicBezTo>
                    <a:pt x="459740" y="654050"/>
                    <a:pt x="450850" y="666750"/>
                    <a:pt x="443230" y="671830"/>
                  </a:cubicBezTo>
                  <a:cubicBezTo>
                    <a:pt x="434340" y="676910"/>
                    <a:pt x="417830" y="679450"/>
                    <a:pt x="408940" y="674370"/>
                  </a:cubicBezTo>
                  <a:cubicBezTo>
                    <a:pt x="398780" y="669290"/>
                    <a:pt x="391160" y="656590"/>
                    <a:pt x="386080" y="638810"/>
                  </a:cubicBezTo>
                  <a:cubicBezTo>
                    <a:pt x="378460" y="601980"/>
                    <a:pt x="389890" y="485140"/>
                    <a:pt x="401320" y="454660"/>
                  </a:cubicBezTo>
                  <a:cubicBezTo>
                    <a:pt x="405130" y="441960"/>
                    <a:pt x="408940" y="436880"/>
                    <a:pt x="416560" y="431800"/>
                  </a:cubicBezTo>
                  <a:cubicBezTo>
                    <a:pt x="422910" y="426720"/>
                    <a:pt x="433070" y="422910"/>
                    <a:pt x="441960" y="425450"/>
                  </a:cubicBezTo>
                  <a:cubicBezTo>
                    <a:pt x="453390" y="427990"/>
                    <a:pt x="466090" y="436880"/>
                    <a:pt x="474980" y="453390"/>
                  </a:cubicBezTo>
                  <a:cubicBezTo>
                    <a:pt x="497840" y="499110"/>
                    <a:pt x="502920" y="709930"/>
                    <a:pt x="490220" y="751840"/>
                  </a:cubicBezTo>
                  <a:cubicBezTo>
                    <a:pt x="486410" y="764540"/>
                    <a:pt x="481330" y="769620"/>
                    <a:pt x="474980" y="774700"/>
                  </a:cubicBezTo>
                  <a:cubicBezTo>
                    <a:pt x="467360" y="779780"/>
                    <a:pt x="455930" y="782320"/>
                    <a:pt x="448310" y="781050"/>
                  </a:cubicBezTo>
                  <a:cubicBezTo>
                    <a:pt x="439420" y="779780"/>
                    <a:pt x="429260" y="774700"/>
                    <a:pt x="422910" y="768350"/>
                  </a:cubicBezTo>
                  <a:cubicBezTo>
                    <a:pt x="417830" y="762000"/>
                    <a:pt x="415290" y="755650"/>
                    <a:pt x="412750" y="742950"/>
                  </a:cubicBezTo>
                  <a:cubicBezTo>
                    <a:pt x="406400" y="702310"/>
                    <a:pt x="407670" y="534670"/>
                    <a:pt x="420370" y="497840"/>
                  </a:cubicBezTo>
                  <a:cubicBezTo>
                    <a:pt x="425450" y="486410"/>
                    <a:pt x="429260" y="481330"/>
                    <a:pt x="436880" y="476250"/>
                  </a:cubicBezTo>
                  <a:cubicBezTo>
                    <a:pt x="444500" y="471170"/>
                    <a:pt x="454660" y="467360"/>
                    <a:pt x="463550" y="469900"/>
                  </a:cubicBezTo>
                  <a:cubicBezTo>
                    <a:pt x="474980" y="473710"/>
                    <a:pt x="488950" y="483870"/>
                    <a:pt x="495300" y="500380"/>
                  </a:cubicBezTo>
                  <a:cubicBezTo>
                    <a:pt x="508000" y="530860"/>
                    <a:pt x="499110" y="631190"/>
                    <a:pt x="483870" y="657860"/>
                  </a:cubicBezTo>
                  <a:cubicBezTo>
                    <a:pt x="477520" y="670560"/>
                    <a:pt x="466090" y="676910"/>
                    <a:pt x="455930" y="678180"/>
                  </a:cubicBezTo>
                  <a:cubicBezTo>
                    <a:pt x="445770" y="679450"/>
                    <a:pt x="434340" y="676910"/>
                    <a:pt x="422910" y="666750"/>
                  </a:cubicBezTo>
                  <a:cubicBezTo>
                    <a:pt x="387350" y="628650"/>
                    <a:pt x="293370" y="370840"/>
                    <a:pt x="304800" y="320040"/>
                  </a:cubicBezTo>
                  <a:cubicBezTo>
                    <a:pt x="308610" y="302260"/>
                    <a:pt x="323850" y="292100"/>
                    <a:pt x="335280" y="289560"/>
                  </a:cubicBezTo>
                  <a:cubicBezTo>
                    <a:pt x="345440" y="287020"/>
                    <a:pt x="360680" y="293370"/>
                    <a:pt x="368300" y="299720"/>
                  </a:cubicBezTo>
                  <a:cubicBezTo>
                    <a:pt x="374650" y="306070"/>
                    <a:pt x="377190" y="311150"/>
                    <a:pt x="379730" y="323850"/>
                  </a:cubicBezTo>
                  <a:cubicBezTo>
                    <a:pt x="383540" y="363220"/>
                    <a:pt x="351790" y="513080"/>
                    <a:pt x="331470" y="572770"/>
                  </a:cubicBezTo>
                  <a:cubicBezTo>
                    <a:pt x="320040" y="609600"/>
                    <a:pt x="311150" y="645160"/>
                    <a:pt x="290830" y="655320"/>
                  </a:cubicBezTo>
                  <a:cubicBezTo>
                    <a:pt x="274320" y="665480"/>
                    <a:pt x="227330" y="646430"/>
                    <a:pt x="226060" y="650240"/>
                  </a:cubicBezTo>
                  <a:cubicBezTo>
                    <a:pt x="226060" y="652780"/>
                    <a:pt x="261620" y="659130"/>
                    <a:pt x="269240" y="673100"/>
                  </a:cubicBezTo>
                  <a:cubicBezTo>
                    <a:pt x="280670" y="693420"/>
                    <a:pt x="275590" y="755650"/>
                    <a:pt x="262890" y="774700"/>
                  </a:cubicBezTo>
                  <a:cubicBezTo>
                    <a:pt x="255270" y="787400"/>
                    <a:pt x="237490" y="795020"/>
                    <a:pt x="227330" y="795020"/>
                  </a:cubicBezTo>
                  <a:cubicBezTo>
                    <a:pt x="217170" y="795020"/>
                    <a:pt x="205740" y="789940"/>
                    <a:pt x="198120" y="775970"/>
                  </a:cubicBezTo>
                  <a:cubicBezTo>
                    <a:pt x="176530" y="737870"/>
                    <a:pt x="162560" y="528320"/>
                    <a:pt x="181610" y="485140"/>
                  </a:cubicBezTo>
                  <a:cubicBezTo>
                    <a:pt x="189230" y="468630"/>
                    <a:pt x="204470" y="459740"/>
                    <a:pt x="214630" y="458470"/>
                  </a:cubicBezTo>
                  <a:cubicBezTo>
                    <a:pt x="223520" y="455930"/>
                    <a:pt x="233680" y="461010"/>
                    <a:pt x="241300" y="466090"/>
                  </a:cubicBezTo>
                  <a:cubicBezTo>
                    <a:pt x="247650" y="469900"/>
                    <a:pt x="252730" y="476250"/>
                    <a:pt x="255270" y="487680"/>
                  </a:cubicBezTo>
                  <a:cubicBezTo>
                    <a:pt x="260350" y="518160"/>
                    <a:pt x="241300" y="633730"/>
                    <a:pt x="219710" y="659130"/>
                  </a:cubicBezTo>
                  <a:cubicBezTo>
                    <a:pt x="208280" y="671830"/>
                    <a:pt x="190500" y="675640"/>
                    <a:pt x="179070" y="674370"/>
                  </a:cubicBezTo>
                  <a:cubicBezTo>
                    <a:pt x="168910" y="671830"/>
                    <a:pt x="161290" y="665480"/>
                    <a:pt x="152400" y="650240"/>
                  </a:cubicBezTo>
                  <a:cubicBezTo>
                    <a:pt x="119380" y="585470"/>
                    <a:pt x="82550" y="116840"/>
                    <a:pt x="87630" y="46990"/>
                  </a:cubicBezTo>
                  <a:cubicBezTo>
                    <a:pt x="88900" y="30480"/>
                    <a:pt x="90170" y="25400"/>
                    <a:pt x="95250" y="19050"/>
                  </a:cubicBezTo>
                  <a:cubicBezTo>
                    <a:pt x="100330" y="11430"/>
                    <a:pt x="110490" y="5080"/>
                    <a:pt x="119380" y="2540"/>
                  </a:cubicBezTo>
                  <a:cubicBezTo>
                    <a:pt x="128270" y="0"/>
                    <a:pt x="139700" y="1270"/>
                    <a:pt x="147320" y="6350"/>
                  </a:cubicBezTo>
                  <a:cubicBezTo>
                    <a:pt x="157480" y="12700"/>
                    <a:pt x="168910" y="38100"/>
                    <a:pt x="168910" y="38100"/>
                  </a:cubicBezTo>
                </a:path>
              </a:pathLst>
            </a:custGeom>
            <a:solidFill>
              <a:srgbClr val="5D8B2B">
                <a:alpha val="7490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0" name="Group 310"/>
          <p:cNvGrpSpPr/>
          <p:nvPr/>
        </p:nvGrpSpPr>
        <p:grpSpPr>
          <a:xfrm>
            <a:off x="10087338" y="3189292"/>
            <a:ext cx="192405" cy="437197"/>
            <a:chOff x="0" y="0"/>
            <a:chExt cx="256540" cy="582930"/>
          </a:xfrm>
        </p:grpSpPr>
        <p:sp>
          <p:nvSpPr>
            <p:cNvPr id="311" name="Freeform 311"/>
            <p:cNvSpPr/>
            <p:nvPr/>
          </p:nvSpPr>
          <p:spPr>
            <a:xfrm>
              <a:off x="49530" y="50800"/>
              <a:ext cx="157480" cy="482600"/>
            </a:xfrm>
            <a:custGeom>
              <a:avLst/>
              <a:gdLst/>
              <a:ahLst/>
              <a:cxnLst/>
              <a:rect l="l" t="t" r="r" b="b"/>
              <a:pathLst>
                <a:path w="157480" h="482600">
                  <a:moveTo>
                    <a:pt x="86360" y="38100"/>
                  </a:moveTo>
                  <a:cubicBezTo>
                    <a:pt x="138430" y="388620"/>
                    <a:pt x="154940" y="410210"/>
                    <a:pt x="156210" y="430530"/>
                  </a:cubicBezTo>
                  <a:cubicBezTo>
                    <a:pt x="156210" y="445770"/>
                    <a:pt x="152400" y="459740"/>
                    <a:pt x="144780" y="468630"/>
                  </a:cubicBezTo>
                  <a:cubicBezTo>
                    <a:pt x="139700" y="474980"/>
                    <a:pt x="130810" y="480060"/>
                    <a:pt x="121920" y="480060"/>
                  </a:cubicBezTo>
                  <a:cubicBezTo>
                    <a:pt x="109220" y="480060"/>
                    <a:pt x="83820" y="467360"/>
                    <a:pt x="77470" y="455930"/>
                  </a:cubicBezTo>
                  <a:cubicBezTo>
                    <a:pt x="72390" y="445770"/>
                    <a:pt x="73660" y="426720"/>
                    <a:pt x="80010" y="417830"/>
                  </a:cubicBezTo>
                  <a:cubicBezTo>
                    <a:pt x="87630" y="407670"/>
                    <a:pt x="114300" y="397510"/>
                    <a:pt x="127000" y="400050"/>
                  </a:cubicBezTo>
                  <a:cubicBezTo>
                    <a:pt x="138430" y="401320"/>
                    <a:pt x="152400" y="415290"/>
                    <a:pt x="154940" y="426720"/>
                  </a:cubicBezTo>
                  <a:cubicBezTo>
                    <a:pt x="157480" y="439420"/>
                    <a:pt x="147320" y="464820"/>
                    <a:pt x="138430" y="473710"/>
                  </a:cubicBezTo>
                  <a:cubicBezTo>
                    <a:pt x="132080" y="480060"/>
                    <a:pt x="121920" y="482600"/>
                    <a:pt x="113030" y="481330"/>
                  </a:cubicBezTo>
                  <a:cubicBezTo>
                    <a:pt x="101600" y="478790"/>
                    <a:pt x="88900" y="472440"/>
                    <a:pt x="80010" y="459740"/>
                  </a:cubicBezTo>
                  <a:cubicBezTo>
                    <a:pt x="64770" y="441960"/>
                    <a:pt x="59690" y="408940"/>
                    <a:pt x="50800" y="368300"/>
                  </a:cubicBezTo>
                  <a:cubicBezTo>
                    <a:pt x="33020" y="294640"/>
                    <a:pt x="0" y="99060"/>
                    <a:pt x="1270" y="49530"/>
                  </a:cubicBezTo>
                  <a:cubicBezTo>
                    <a:pt x="2540" y="34290"/>
                    <a:pt x="2540" y="26670"/>
                    <a:pt x="8890" y="19050"/>
                  </a:cubicBezTo>
                  <a:cubicBezTo>
                    <a:pt x="15240" y="10160"/>
                    <a:pt x="33020" y="1270"/>
                    <a:pt x="44450" y="0"/>
                  </a:cubicBezTo>
                  <a:cubicBezTo>
                    <a:pt x="53340" y="0"/>
                    <a:pt x="64770" y="5080"/>
                    <a:pt x="72390" y="11430"/>
                  </a:cubicBezTo>
                  <a:cubicBezTo>
                    <a:pt x="80010" y="16510"/>
                    <a:pt x="86360" y="38100"/>
                    <a:pt x="86360" y="38100"/>
                  </a:cubicBezTo>
                </a:path>
              </a:pathLst>
            </a:custGeom>
            <a:solidFill>
              <a:srgbClr val="5D8B2B">
                <a:alpha val="7490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2" name="Group 312"/>
          <p:cNvGrpSpPr/>
          <p:nvPr/>
        </p:nvGrpSpPr>
        <p:grpSpPr>
          <a:xfrm>
            <a:off x="10272123" y="3104520"/>
            <a:ext cx="6336982" cy="768668"/>
            <a:chOff x="0" y="0"/>
            <a:chExt cx="8449310" cy="1024890"/>
          </a:xfrm>
        </p:grpSpPr>
        <p:sp>
          <p:nvSpPr>
            <p:cNvPr id="313" name="Freeform 313"/>
            <p:cNvSpPr/>
            <p:nvPr/>
          </p:nvSpPr>
          <p:spPr>
            <a:xfrm>
              <a:off x="40640" y="48260"/>
              <a:ext cx="8357870" cy="927100"/>
            </a:xfrm>
            <a:custGeom>
              <a:avLst/>
              <a:gdLst/>
              <a:ahLst/>
              <a:cxnLst/>
              <a:rect l="l" t="t" r="r" b="b"/>
              <a:pathLst>
                <a:path w="8357870" h="927100">
                  <a:moveTo>
                    <a:pt x="52070" y="726440"/>
                  </a:moveTo>
                  <a:cubicBezTo>
                    <a:pt x="8890" y="477520"/>
                    <a:pt x="3810" y="438150"/>
                    <a:pt x="10160" y="411480"/>
                  </a:cubicBezTo>
                  <a:cubicBezTo>
                    <a:pt x="13970" y="396240"/>
                    <a:pt x="19050" y="382270"/>
                    <a:pt x="29210" y="374650"/>
                  </a:cubicBezTo>
                  <a:cubicBezTo>
                    <a:pt x="39370" y="368300"/>
                    <a:pt x="58420" y="364490"/>
                    <a:pt x="69850" y="369570"/>
                  </a:cubicBezTo>
                  <a:cubicBezTo>
                    <a:pt x="82550" y="375920"/>
                    <a:pt x="92710" y="391160"/>
                    <a:pt x="99060" y="411480"/>
                  </a:cubicBezTo>
                  <a:cubicBezTo>
                    <a:pt x="111760" y="452120"/>
                    <a:pt x="85090" y="571500"/>
                    <a:pt x="99060" y="614680"/>
                  </a:cubicBezTo>
                  <a:cubicBezTo>
                    <a:pt x="106680" y="640080"/>
                    <a:pt x="138430" y="656590"/>
                    <a:pt x="134620" y="668020"/>
                  </a:cubicBezTo>
                  <a:cubicBezTo>
                    <a:pt x="130810" y="676910"/>
                    <a:pt x="97790" y="687070"/>
                    <a:pt x="86360" y="678180"/>
                  </a:cubicBezTo>
                  <a:cubicBezTo>
                    <a:pt x="62230" y="659130"/>
                    <a:pt x="67310" y="491490"/>
                    <a:pt x="81280" y="450850"/>
                  </a:cubicBezTo>
                  <a:cubicBezTo>
                    <a:pt x="87630" y="433070"/>
                    <a:pt x="97790" y="422910"/>
                    <a:pt x="110490" y="419100"/>
                  </a:cubicBezTo>
                  <a:cubicBezTo>
                    <a:pt x="121920" y="414020"/>
                    <a:pt x="139700" y="414020"/>
                    <a:pt x="152400" y="424180"/>
                  </a:cubicBezTo>
                  <a:cubicBezTo>
                    <a:pt x="179070" y="444500"/>
                    <a:pt x="201930" y="532130"/>
                    <a:pt x="218440" y="581660"/>
                  </a:cubicBezTo>
                  <a:cubicBezTo>
                    <a:pt x="232410" y="623570"/>
                    <a:pt x="232410" y="669290"/>
                    <a:pt x="248920" y="701040"/>
                  </a:cubicBezTo>
                  <a:cubicBezTo>
                    <a:pt x="264160" y="726440"/>
                    <a:pt x="299720" y="742950"/>
                    <a:pt x="306070" y="763270"/>
                  </a:cubicBezTo>
                  <a:cubicBezTo>
                    <a:pt x="311150" y="777240"/>
                    <a:pt x="309880" y="795020"/>
                    <a:pt x="302260" y="805180"/>
                  </a:cubicBezTo>
                  <a:cubicBezTo>
                    <a:pt x="295910" y="816610"/>
                    <a:pt x="278130" y="826770"/>
                    <a:pt x="264160" y="826770"/>
                  </a:cubicBezTo>
                  <a:cubicBezTo>
                    <a:pt x="250190" y="826770"/>
                    <a:pt x="228600" y="816610"/>
                    <a:pt x="220980" y="797560"/>
                  </a:cubicBezTo>
                  <a:cubicBezTo>
                    <a:pt x="201930" y="756920"/>
                    <a:pt x="256540" y="627380"/>
                    <a:pt x="265430" y="543560"/>
                  </a:cubicBezTo>
                  <a:cubicBezTo>
                    <a:pt x="273050" y="463550"/>
                    <a:pt x="255270" y="345440"/>
                    <a:pt x="267970" y="306070"/>
                  </a:cubicBezTo>
                  <a:cubicBezTo>
                    <a:pt x="273050" y="292100"/>
                    <a:pt x="278130" y="285750"/>
                    <a:pt x="287020" y="279400"/>
                  </a:cubicBezTo>
                  <a:cubicBezTo>
                    <a:pt x="294640" y="274320"/>
                    <a:pt x="307340" y="269240"/>
                    <a:pt x="317500" y="271780"/>
                  </a:cubicBezTo>
                  <a:cubicBezTo>
                    <a:pt x="330200" y="275590"/>
                    <a:pt x="346710" y="285750"/>
                    <a:pt x="356870" y="306070"/>
                  </a:cubicBezTo>
                  <a:cubicBezTo>
                    <a:pt x="379730" y="359410"/>
                    <a:pt x="346710" y="570230"/>
                    <a:pt x="353060" y="655320"/>
                  </a:cubicBezTo>
                  <a:cubicBezTo>
                    <a:pt x="356870" y="706120"/>
                    <a:pt x="361950" y="745490"/>
                    <a:pt x="370840" y="774700"/>
                  </a:cubicBezTo>
                  <a:cubicBezTo>
                    <a:pt x="377190" y="793750"/>
                    <a:pt x="394970" y="805180"/>
                    <a:pt x="393700" y="819150"/>
                  </a:cubicBezTo>
                  <a:cubicBezTo>
                    <a:pt x="392430" y="833120"/>
                    <a:pt x="375920" y="852170"/>
                    <a:pt x="364490" y="858520"/>
                  </a:cubicBezTo>
                  <a:cubicBezTo>
                    <a:pt x="355600" y="862330"/>
                    <a:pt x="342900" y="861060"/>
                    <a:pt x="334010" y="857250"/>
                  </a:cubicBezTo>
                  <a:cubicBezTo>
                    <a:pt x="325120" y="853440"/>
                    <a:pt x="316230" y="849630"/>
                    <a:pt x="312420" y="836930"/>
                  </a:cubicBezTo>
                  <a:cubicBezTo>
                    <a:pt x="295910" y="788670"/>
                    <a:pt x="335280" y="492760"/>
                    <a:pt x="372110" y="443230"/>
                  </a:cubicBezTo>
                  <a:cubicBezTo>
                    <a:pt x="384810" y="424180"/>
                    <a:pt x="402590" y="419100"/>
                    <a:pt x="416560" y="419100"/>
                  </a:cubicBezTo>
                  <a:cubicBezTo>
                    <a:pt x="429260" y="420370"/>
                    <a:pt x="439420" y="427990"/>
                    <a:pt x="450850" y="443230"/>
                  </a:cubicBezTo>
                  <a:cubicBezTo>
                    <a:pt x="481330" y="483870"/>
                    <a:pt x="537210" y="669290"/>
                    <a:pt x="541020" y="716280"/>
                  </a:cubicBezTo>
                  <a:cubicBezTo>
                    <a:pt x="542290" y="732790"/>
                    <a:pt x="541020" y="740410"/>
                    <a:pt x="535940" y="749300"/>
                  </a:cubicBezTo>
                  <a:cubicBezTo>
                    <a:pt x="530860" y="758190"/>
                    <a:pt x="520700" y="767080"/>
                    <a:pt x="510540" y="770890"/>
                  </a:cubicBezTo>
                  <a:cubicBezTo>
                    <a:pt x="500380" y="773430"/>
                    <a:pt x="486410" y="773430"/>
                    <a:pt x="477520" y="769620"/>
                  </a:cubicBezTo>
                  <a:cubicBezTo>
                    <a:pt x="467360" y="765810"/>
                    <a:pt x="457200" y="756920"/>
                    <a:pt x="453390" y="746760"/>
                  </a:cubicBezTo>
                  <a:cubicBezTo>
                    <a:pt x="448310" y="732790"/>
                    <a:pt x="453390" y="716280"/>
                    <a:pt x="459740" y="689610"/>
                  </a:cubicBezTo>
                  <a:cubicBezTo>
                    <a:pt x="472440" y="628650"/>
                    <a:pt x="523240" y="435610"/>
                    <a:pt x="556260" y="388620"/>
                  </a:cubicBezTo>
                  <a:cubicBezTo>
                    <a:pt x="568960" y="370840"/>
                    <a:pt x="581660" y="359410"/>
                    <a:pt x="595630" y="359410"/>
                  </a:cubicBezTo>
                  <a:cubicBezTo>
                    <a:pt x="609600" y="358140"/>
                    <a:pt x="627380" y="369570"/>
                    <a:pt x="637540" y="386080"/>
                  </a:cubicBezTo>
                  <a:cubicBezTo>
                    <a:pt x="657860" y="416560"/>
                    <a:pt x="659130" y="497840"/>
                    <a:pt x="664210" y="560070"/>
                  </a:cubicBezTo>
                  <a:cubicBezTo>
                    <a:pt x="670560" y="628650"/>
                    <a:pt x="676910" y="736600"/>
                    <a:pt x="666750" y="778510"/>
                  </a:cubicBezTo>
                  <a:cubicBezTo>
                    <a:pt x="662940" y="797560"/>
                    <a:pt x="657860" y="808990"/>
                    <a:pt x="647700" y="816610"/>
                  </a:cubicBezTo>
                  <a:cubicBezTo>
                    <a:pt x="635000" y="822960"/>
                    <a:pt x="608330" y="822960"/>
                    <a:pt x="595630" y="816610"/>
                  </a:cubicBezTo>
                  <a:cubicBezTo>
                    <a:pt x="585470" y="808990"/>
                    <a:pt x="581660" y="798830"/>
                    <a:pt x="576580" y="778510"/>
                  </a:cubicBezTo>
                  <a:cubicBezTo>
                    <a:pt x="560070" y="712470"/>
                    <a:pt x="561340" y="393700"/>
                    <a:pt x="577850" y="327660"/>
                  </a:cubicBezTo>
                  <a:cubicBezTo>
                    <a:pt x="582930" y="308610"/>
                    <a:pt x="588010" y="298450"/>
                    <a:pt x="596900" y="292100"/>
                  </a:cubicBezTo>
                  <a:cubicBezTo>
                    <a:pt x="604520" y="285750"/>
                    <a:pt x="617220" y="281940"/>
                    <a:pt x="627380" y="284480"/>
                  </a:cubicBezTo>
                  <a:cubicBezTo>
                    <a:pt x="640080" y="287020"/>
                    <a:pt x="652780" y="297180"/>
                    <a:pt x="664210" y="317500"/>
                  </a:cubicBezTo>
                  <a:cubicBezTo>
                    <a:pt x="698500" y="374650"/>
                    <a:pt x="721360" y="647700"/>
                    <a:pt x="746760" y="711200"/>
                  </a:cubicBezTo>
                  <a:cubicBezTo>
                    <a:pt x="755650" y="734060"/>
                    <a:pt x="777240" y="744220"/>
                    <a:pt x="773430" y="753110"/>
                  </a:cubicBezTo>
                  <a:cubicBezTo>
                    <a:pt x="768350" y="763270"/>
                    <a:pt x="715010" y="772160"/>
                    <a:pt x="706120" y="759460"/>
                  </a:cubicBezTo>
                  <a:cubicBezTo>
                    <a:pt x="689610" y="739140"/>
                    <a:pt x="742950" y="609600"/>
                    <a:pt x="770890" y="576580"/>
                  </a:cubicBezTo>
                  <a:cubicBezTo>
                    <a:pt x="784860" y="560070"/>
                    <a:pt x="803910" y="548640"/>
                    <a:pt x="817880" y="548640"/>
                  </a:cubicBezTo>
                  <a:cubicBezTo>
                    <a:pt x="833120" y="549910"/>
                    <a:pt x="853440" y="570230"/>
                    <a:pt x="858520" y="581660"/>
                  </a:cubicBezTo>
                  <a:cubicBezTo>
                    <a:pt x="862330" y="591820"/>
                    <a:pt x="852170" y="603250"/>
                    <a:pt x="855980" y="614680"/>
                  </a:cubicBezTo>
                  <a:cubicBezTo>
                    <a:pt x="858520" y="627380"/>
                    <a:pt x="875030" y="636270"/>
                    <a:pt x="882650" y="651510"/>
                  </a:cubicBezTo>
                  <a:cubicBezTo>
                    <a:pt x="892810" y="671830"/>
                    <a:pt x="904240" y="711200"/>
                    <a:pt x="904240" y="731520"/>
                  </a:cubicBezTo>
                  <a:cubicBezTo>
                    <a:pt x="902970" y="744220"/>
                    <a:pt x="901700" y="755650"/>
                    <a:pt x="894080" y="763270"/>
                  </a:cubicBezTo>
                  <a:cubicBezTo>
                    <a:pt x="886460" y="773430"/>
                    <a:pt x="868680" y="783590"/>
                    <a:pt x="854710" y="782320"/>
                  </a:cubicBezTo>
                  <a:cubicBezTo>
                    <a:pt x="840740" y="781050"/>
                    <a:pt x="819150" y="769620"/>
                    <a:pt x="811530" y="750570"/>
                  </a:cubicBezTo>
                  <a:cubicBezTo>
                    <a:pt x="798830" y="715010"/>
                    <a:pt x="838200" y="589280"/>
                    <a:pt x="855980" y="556260"/>
                  </a:cubicBezTo>
                  <a:cubicBezTo>
                    <a:pt x="863600" y="543560"/>
                    <a:pt x="869950" y="537210"/>
                    <a:pt x="878840" y="532130"/>
                  </a:cubicBezTo>
                  <a:cubicBezTo>
                    <a:pt x="889000" y="528320"/>
                    <a:pt x="901700" y="527050"/>
                    <a:pt x="911860" y="530860"/>
                  </a:cubicBezTo>
                  <a:cubicBezTo>
                    <a:pt x="924560" y="534670"/>
                    <a:pt x="934720" y="544830"/>
                    <a:pt x="943610" y="561340"/>
                  </a:cubicBezTo>
                  <a:cubicBezTo>
                    <a:pt x="960120" y="589280"/>
                    <a:pt x="965200" y="661670"/>
                    <a:pt x="979170" y="702310"/>
                  </a:cubicBezTo>
                  <a:cubicBezTo>
                    <a:pt x="991870" y="735330"/>
                    <a:pt x="1021080" y="763270"/>
                    <a:pt x="1021080" y="787400"/>
                  </a:cubicBezTo>
                  <a:cubicBezTo>
                    <a:pt x="1022350" y="806450"/>
                    <a:pt x="1012190" y="829310"/>
                    <a:pt x="1000760" y="838200"/>
                  </a:cubicBezTo>
                  <a:cubicBezTo>
                    <a:pt x="990600" y="845820"/>
                    <a:pt x="969010" y="845820"/>
                    <a:pt x="956310" y="842010"/>
                  </a:cubicBezTo>
                  <a:cubicBezTo>
                    <a:pt x="946150" y="838200"/>
                    <a:pt x="937260" y="833120"/>
                    <a:pt x="932180" y="817880"/>
                  </a:cubicBezTo>
                  <a:cubicBezTo>
                    <a:pt x="915670" y="763270"/>
                    <a:pt x="1017270" y="474980"/>
                    <a:pt x="1035050" y="361950"/>
                  </a:cubicBezTo>
                  <a:cubicBezTo>
                    <a:pt x="1045210" y="297180"/>
                    <a:pt x="1036320" y="232410"/>
                    <a:pt x="1047750" y="204470"/>
                  </a:cubicBezTo>
                  <a:cubicBezTo>
                    <a:pt x="1051560" y="193040"/>
                    <a:pt x="1056640" y="187960"/>
                    <a:pt x="1064260" y="182880"/>
                  </a:cubicBezTo>
                  <a:cubicBezTo>
                    <a:pt x="1071880" y="177800"/>
                    <a:pt x="1083310" y="175260"/>
                    <a:pt x="1090930" y="177800"/>
                  </a:cubicBezTo>
                  <a:cubicBezTo>
                    <a:pt x="1102360" y="180340"/>
                    <a:pt x="1113790" y="189230"/>
                    <a:pt x="1122680" y="208280"/>
                  </a:cubicBezTo>
                  <a:cubicBezTo>
                    <a:pt x="1154430" y="269240"/>
                    <a:pt x="1162050" y="584200"/>
                    <a:pt x="1188720" y="660400"/>
                  </a:cubicBezTo>
                  <a:cubicBezTo>
                    <a:pt x="1198880" y="688340"/>
                    <a:pt x="1224280" y="706120"/>
                    <a:pt x="1219200" y="713740"/>
                  </a:cubicBezTo>
                  <a:cubicBezTo>
                    <a:pt x="1215390" y="721360"/>
                    <a:pt x="1178560" y="723900"/>
                    <a:pt x="1168400" y="712470"/>
                  </a:cubicBezTo>
                  <a:cubicBezTo>
                    <a:pt x="1150620" y="690880"/>
                    <a:pt x="1176020" y="570230"/>
                    <a:pt x="1188720" y="539750"/>
                  </a:cubicBezTo>
                  <a:cubicBezTo>
                    <a:pt x="1195070" y="528320"/>
                    <a:pt x="1200150" y="523240"/>
                    <a:pt x="1209040" y="518160"/>
                  </a:cubicBezTo>
                  <a:cubicBezTo>
                    <a:pt x="1216660" y="514350"/>
                    <a:pt x="1228090" y="511810"/>
                    <a:pt x="1238250" y="514350"/>
                  </a:cubicBezTo>
                  <a:cubicBezTo>
                    <a:pt x="1248410" y="518160"/>
                    <a:pt x="1257300" y="525780"/>
                    <a:pt x="1266190" y="539750"/>
                  </a:cubicBezTo>
                  <a:cubicBezTo>
                    <a:pt x="1285240" y="570230"/>
                    <a:pt x="1310640" y="669290"/>
                    <a:pt x="1310640" y="704850"/>
                  </a:cubicBezTo>
                  <a:cubicBezTo>
                    <a:pt x="1310640" y="722630"/>
                    <a:pt x="1309370" y="735330"/>
                    <a:pt x="1301750" y="744220"/>
                  </a:cubicBezTo>
                  <a:cubicBezTo>
                    <a:pt x="1294130" y="753110"/>
                    <a:pt x="1275080" y="760730"/>
                    <a:pt x="1263650" y="759460"/>
                  </a:cubicBezTo>
                  <a:cubicBezTo>
                    <a:pt x="1252220" y="758190"/>
                    <a:pt x="1234440" y="748030"/>
                    <a:pt x="1230630" y="736600"/>
                  </a:cubicBezTo>
                  <a:cubicBezTo>
                    <a:pt x="1225550" y="722630"/>
                    <a:pt x="1245870" y="699770"/>
                    <a:pt x="1250950" y="675640"/>
                  </a:cubicBezTo>
                  <a:cubicBezTo>
                    <a:pt x="1257300" y="642620"/>
                    <a:pt x="1248410" y="579120"/>
                    <a:pt x="1258570" y="556260"/>
                  </a:cubicBezTo>
                  <a:cubicBezTo>
                    <a:pt x="1264920" y="543560"/>
                    <a:pt x="1271270" y="537210"/>
                    <a:pt x="1281430" y="533400"/>
                  </a:cubicBezTo>
                  <a:cubicBezTo>
                    <a:pt x="1291590" y="528320"/>
                    <a:pt x="1311910" y="529590"/>
                    <a:pt x="1322070" y="534670"/>
                  </a:cubicBezTo>
                  <a:cubicBezTo>
                    <a:pt x="1332230" y="539750"/>
                    <a:pt x="1336040" y="544830"/>
                    <a:pt x="1342390" y="558800"/>
                  </a:cubicBezTo>
                  <a:cubicBezTo>
                    <a:pt x="1363980" y="599440"/>
                    <a:pt x="1436370" y="797560"/>
                    <a:pt x="1414780" y="825500"/>
                  </a:cubicBezTo>
                  <a:cubicBezTo>
                    <a:pt x="1404620" y="838200"/>
                    <a:pt x="1367790" y="839470"/>
                    <a:pt x="1357630" y="825500"/>
                  </a:cubicBezTo>
                  <a:cubicBezTo>
                    <a:pt x="1330960" y="792480"/>
                    <a:pt x="1438910" y="572770"/>
                    <a:pt x="1461770" y="458470"/>
                  </a:cubicBezTo>
                  <a:cubicBezTo>
                    <a:pt x="1479550" y="360680"/>
                    <a:pt x="1465580" y="226060"/>
                    <a:pt x="1489710" y="181610"/>
                  </a:cubicBezTo>
                  <a:cubicBezTo>
                    <a:pt x="1498600" y="163830"/>
                    <a:pt x="1512570" y="152400"/>
                    <a:pt x="1525270" y="151130"/>
                  </a:cubicBezTo>
                  <a:cubicBezTo>
                    <a:pt x="1537970" y="149860"/>
                    <a:pt x="1555750" y="161290"/>
                    <a:pt x="1565910" y="175260"/>
                  </a:cubicBezTo>
                  <a:cubicBezTo>
                    <a:pt x="1581150" y="193040"/>
                    <a:pt x="1582420" y="224790"/>
                    <a:pt x="1588770" y="261620"/>
                  </a:cubicBezTo>
                  <a:cubicBezTo>
                    <a:pt x="1601470" y="331470"/>
                    <a:pt x="1617980" y="473710"/>
                    <a:pt x="1623060" y="554990"/>
                  </a:cubicBezTo>
                  <a:cubicBezTo>
                    <a:pt x="1626870" y="610870"/>
                    <a:pt x="1638300" y="673100"/>
                    <a:pt x="1624330" y="698500"/>
                  </a:cubicBezTo>
                  <a:cubicBezTo>
                    <a:pt x="1616710" y="712470"/>
                    <a:pt x="1598930" y="721360"/>
                    <a:pt x="1587500" y="720090"/>
                  </a:cubicBezTo>
                  <a:cubicBezTo>
                    <a:pt x="1576070" y="718820"/>
                    <a:pt x="1560830" y="709930"/>
                    <a:pt x="1554480" y="693420"/>
                  </a:cubicBezTo>
                  <a:cubicBezTo>
                    <a:pt x="1537970" y="651510"/>
                    <a:pt x="1564640" y="471170"/>
                    <a:pt x="1584960" y="431800"/>
                  </a:cubicBezTo>
                  <a:cubicBezTo>
                    <a:pt x="1592580" y="416560"/>
                    <a:pt x="1601470" y="410210"/>
                    <a:pt x="1610360" y="406400"/>
                  </a:cubicBezTo>
                  <a:cubicBezTo>
                    <a:pt x="1619250" y="403860"/>
                    <a:pt x="1630680" y="405130"/>
                    <a:pt x="1638300" y="408940"/>
                  </a:cubicBezTo>
                  <a:cubicBezTo>
                    <a:pt x="1645920" y="412750"/>
                    <a:pt x="1651000" y="417830"/>
                    <a:pt x="1657350" y="429260"/>
                  </a:cubicBezTo>
                  <a:cubicBezTo>
                    <a:pt x="1673860" y="461010"/>
                    <a:pt x="1687830" y="599440"/>
                    <a:pt x="1709420" y="638810"/>
                  </a:cubicBezTo>
                  <a:cubicBezTo>
                    <a:pt x="1719580" y="657860"/>
                    <a:pt x="1734820" y="676910"/>
                    <a:pt x="1743710" y="674370"/>
                  </a:cubicBezTo>
                  <a:cubicBezTo>
                    <a:pt x="1758950" y="669290"/>
                    <a:pt x="1744980" y="548640"/>
                    <a:pt x="1761490" y="525780"/>
                  </a:cubicBezTo>
                  <a:cubicBezTo>
                    <a:pt x="1770380" y="513080"/>
                    <a:pt x="1785620" y="508000"/>
                    <a:pt x="1797050" y="508000"/>
                  </a:cubicBezTo>
                  <a:cubicBezTo>
                    <a:pt x="1809750" y="509270"/>
                    <a:pt x="1826260" y="519430"/>
                    <a:pt x="1835150" y="537210"/>
                  </a:cubicBezTo>
                  <a:cubicBezTo>
                    <a:pt x="1854200" y="575310"/>
                    <a:pt x="1855470" y="726440"/>
                    <a:pt x="1841500" y="765810"/>
                  </a:cubicBezTo>
                  <a:cubicBezTo>
                    <a:pt x="1835150" y="783590"/>
                    <a:pt x="1823720" y="792480"/>
                    <a:pt x="1813560" y="797560"/>
                  </a:cubicBezTo>
                  <a:cubicBezTo>
                    <a:pt x="1804670" y="801370"/>
                    <a:pt x="1790700" y="802640"/>
                    <a:pt x="1781810" y="797560"/>
                  </a:cubicBezTo>
                  <a:cubicBezTo>
                    <a:pt x="1770380" y="791210"/>
                    <a:pt x="1757680" y="774700"/>
                    <a:pt x="1752600" y="755650"/>
                  </a:cubicBezTo>
                  <a:cubicBezTo>
                    <a:pt x="1746250" y="722630"/>
                    <a:pt x="1774190" y="659130"/>
                    <a:pt x="1779270" y="609600"/>
                  </a:cubicBezTo>
                  <a:cubicBezTo>
                    <a:pt x="1785620" y="556260"/>
                    <a:pt x="1779270" y="483870"/>
                    <a:pt x="1786890" y="447040"/>
                  </a:cubicBezTo>
                  <a:cubicBezTo>
                    <a:pt x="1791970" y="426720"/>
                    <a:pt x="1795780" y="412750"/>
                    <a:pt x="1804670" y="402590"/>
                  </a:cubicBezTo>
                  <a:cubicBezTo>
                    <a:pt x="1811020" y="394970"/>
                    <a:pt x="1821180" y="389890"/>
                    <a:pt x="1830070" y="389890"/>
                  </a:cubicBezTo>
                  <a:cubicBezTo>
                    <a:pt x="1842770" y="389890"/>
                    <a:pt x="1856740" y="396240"/>
                    <a:pt x="1870710" y="412750"/>
                  </a:cubicBezTo>
                  <a:cubicBezTo>
                    <a:pt x="1908810" y="457200"/>
                    <a:pt x="1971040" y="678180"/>
                    <a:pt x="1990090" y="737870"/>
                  </a:cubicBezTo>
                  <a:cubicBezTo>
                    <a:pt x="1996440" y="760730"/>
                    <a:pt x="2007870" y="778510"/>
                    <a:pt x="2001520" y="784860"/>
                  </a:cubicBezTo>
                  <a:cubicBezTo>
                    <a:pt x="1993900" y="792480"/>
                    <a:pt x="1949450" y="789940"/>
                    <a:pt x="1936750" y="773430"/>
                  </a:cubicBezTo>
                  <a:cubicBezTo>
                    <a:pt x="1915160" y="742950"/>
                    <a:pt x="1946910" y="598170"/>
                    <a:pt x="1962150" y="563880"/>
                  </a:cubicBezTo>
                  <a:cubicBezTo>
                    <a:pt x="1967230" y="551180"/>
                    <a:pt x="1973580" y="544830"/>
                    <a:pt x="1981200" y="541020"/>
                  </a:cubicBezTo>
                  <a:cubicBezTo>
                    <a:pt x="1990090" y="535940"/>
                    <a:pt x="2002790" y="534670"/>
                    <a:pt x="2011680" y="535940"/>
                  </a:cubicBezTo>
                  <a:cubicBezTo>
                    <a:pt x="2020570" y="538480"/>
                    <a:pt x="2029460" y="543560"/>
                    <a:pt x="2037080" y="552450"/>
                  </a:cubicBezTo>
                  <a:cubicBezTo>
                    <a:pt x="2049780" y="567690"/>
                    <a:pt x="2058670" y="594360"/>
                    <a:pt x="2068830" y="622300"/>
                  </a:cubicBezTo>
                  <a:cubicBezTo>
                    <a:pt x="2084070" y="664210"/>
                    <a:pt x="2112010" y="750570"/>
                    <a:pt x="2112010" y="783590"/>
                  </a:cubicBezTo>
                  <a:cubicBezTo>
                    <a:pt x="2110740" y="797560"/>
                    <a:pt x="2109470" y="806450"/>
                    <a:pt x="2101850" y="812800"/>
                  </a:cubicBezTo>
                  <a:cubicBezTo>
                    <a:pt x="2092960" y="822960"/>
                    <a:pt x="2067560" y="833120"/>
                    <a:pt x="2053590" y="829310"/>
                  </a:cubicBezTo>
                  <a:cubicBezTo>
                    <a:pt x="2040890" y="825500"/>
                    <a:pt x="2025650" y="810260"/>
                    <a:pt x="2021840" y="789940"/>
                  </a:cubicBezTo>
                  <a:cubicBezTo>
                    <a:pt x="2012950" y="736600"/>
                    <a:pt x="2090420" y="544830"/>
                    <a:pt x="2125980" y="488950"/>
                  </a:cubicBezTo>
                  <a:cubicBezTo>
                    <a:pt x="2142490" y="461010"/>
                    <a:pt x="2161540" y="435610"/>
                    <a:pt x="2178050" y="438150"/>
                  </a:cubicBezTo>
                  <a:cubicBezTo>
                    <a:pt x="2197100" y="440690"/>
                    <a:pt x="2214880" y="495300"/>
                    <a:pt x="2231390" y="535940"/>
                  </a:cubicBezTo>
                  <a:cubicBezTo>
                    <a:pt x="2254250" y="593090"/>
                    <a:pt x="2288540" y="704850"/>
                    <a:pt x="2289810" y="754380"/>
                  </a:cubicBezTo>
                  <a:cubicBezTo>
                    <a:pt x="2289810" y="781050"/>
                    <a:pt x="2287270" y="802640"/>
                    <a:pt x="2277110" y="814070"/>
                  </a:cubicBezTo>
                  <a:cubicBezTo>
                    <a:pt x="2270760" y="821690"/>
                    <a:pt x="2259330" y="824230"/>
                    <a:pt x="2249170" y="824230"/>
                  </a:cubicBezTo>
                  <a:cubicBezTo>
                    <a:pt x="2237740" y="822960"/>
                    <a:pt x="2221230" y="812800"/>
                    <a:pt x="2214880" y="805180"/>
                  </a:cubicBezTo>
                  <a:cubicBezTo>
                    <a:pt x="2209800" y="798830"/>
                    <a:pt x="2208530" y="796290"/>
                    <a:pt x="2208530" y="786130"/>
                  </a:cubicBezTo>
                  <a:cubicBezTo>
                    <a:pt x="2208530" y="750570"/>
                    <a:pt x="2268220" y="586740"/>
                    <a:pt x="2296160" y="548640"/>
                  </a:cubicBezTo>
                  <a:cubicBezTo>
                    <a:pt x="2307590" y="533400"/>
                    <a:pt x="2319020" y="524510"/>
                    <a:pt x="2331720" y="523240"/>
                  </a:cubicBezTo>
                  <a:cubicBezTo>
                    <a:pt x="2344420" y="521970"/>
                    <a:pt x="2362200" y="532130"/>
                    <a:pt x="2373630" y="544830"/>
                  </a:cubicBezTo>
                  <a:cubicBezTo>
                    <a:pt x="2390140" y="561340"/>
                    <a:pt x="2397760" y="599440"/>
                    <a:pt x="2407920" y="629920"/>
                  </a:cubicBezTo>
                  <a:cubicBezTo>
                    <a:pt x="2420620" y="665480"/>
                    <a:pt x="2442210" y="718820"/>
                    <a:pt x="2440940" y="746760"/>
                  </a:cubicBezTo>
                  <a:cubicBezTo>
                    <a:pt x="2438400" y="762000"/>
                    <a:pt x="2433320" y="773430"/>
                    <a:pt x="2423160" y="781050"/>
                  </a:cubicBezTo>
                  <a:cubicBezTo>
                    <a:pt x="2414270" y="787400"/>
                    <a:pt x="2396490" y="789940"/>
                    <a:pt x="2386330" y="786130"/>
                  </a:cubicBezTo>
                  <a:cubicBezTo>
                    <a:pt x="2374900" y="782320"/>
                    <a:pt x="2366010" y="775970"/>
                    <a:pt x="2359660" y="759460"/>
                  </a:cubicBezTo>
                  <a:cubicBezTo>
                    <a:pt x="2339340" y="706120"/>
                    <a:pt x="2354580" y="444500"/>
                    <a:pt x="2369820" y="383540"/>
                  </a:cubicBezTo>
                  <a:cubicBezTo>
                    <a:pt x="2374900" y="361950"/>
                    <a:pt x="2379980" y="351790"/>
                    <a:pt x="2388870" y="342900"/>
                  </a:cubicBezTo>
                  <a:cubicBezTo>
                    <a:pt x="2396490" y="335280"/>
                    <a:pt x="2404110" y="330200"/>
                    <a:pt x="2413000" y="330200"/>
                  </a:cubicBezTo>
                  <a:cubicBezTo>
                    <a:pt x="2423160" y="330200"/>
                    <a:pt x="2437130" y="334010"/>
                    <a:pt x="2447290" y="342900"/>
                  </a:cubicBezTo>
                  <a:cubicBezTo>
                    <a:pt x="2462530" y="356870"/>
                    <a:pt x="2468880" y="388620"/>
                    <a:pt x="2481580" y="422910"/>
                  </a:cubicBezTo>
                  <a:cubicBezTo>
                    <a:pt x="2504440" y="485140"/>
                    <a:pt x="2561590" y="637540"/>
                    <a:pt x="2559050" y="688340"/>
                  </a:cubicBezTo>
                  <a:cubicBezTo>
                    <a:pt x="2556510" y="708660"/>
                    <a:pt x="2548890" y="723900"/>
                    <a:pt x="2538730" y="731520"/>
                  </a:cubicBezTo>
                  <a:cubicBezTo>
                    <a:pt x="2531110" y="737870"/>
                    <a:pt x="2518410" y="739140"/>
                    <a:pt x="2509520" y="736600"/>
                  </a:cubicBezTo>
                  <a:cubicBezTo>
                    <a:pt x="2500630" y="735330"/>
                    <a:pt x="2489200" y="732790"/>
                    <a:pt x="2484120" y="721360"/>
                  </a:cubicBezTo>
                  <a:cubicBezTo>
                    <a:pt x="2465070" y="681990"/>
                    <a:pt x="2515870" y="419100"/>
                    <a:pt x="2531110" y="369570"/>
                  </a:cubicBezTo>
                  <a:cubicBezTo>
                    <a:pt x="2534920" y="355600"/>
                    <a:pt x="2536190" y="350520"/>
                    <a:pt x="2542540" y="344170"/>
                  </a:cubicBezTo>
                  <a:cubicBezTo>
                    <a:pt x="2548890" y="337820"/>
                    <a:pt x="2560320" y="332740"/>
                    <a:pt x="2569210" y="334010"/>
                  </a:cubicBezTo>
                  <a:cubicBezTo>
                    <a:pt x="2580640" y="335280"/>
                    <a:pt x="2594610" y="342900"/>
                    <a:pt x="2606040" y="358140"/>
                  </a:cubicBezTo>
                  <a:cubicBezTo>
                    <a:pt x="2635250" y="393700"/>
                    <a:pt x="2674620" y="518160"/>
                    <a:pt x="2689860" y="577850"/>
                  </a:cubicBezTo>
                  <a:cubicBezTo>
                    <a:pt x="2700020" y="617220"/>
                    <a:pt x="2710180" y="655320"/>
                    <a:pt x="2705100" y="678180"/>
                  </a:cubicBezTo>
                  <a:cubicBezTo>
                    <a:pt x="2701290" y="693420"/>
                    <a:pt x="2691130" y="704850"/>
                    <a:pt x="2680970" y="709930"/>
                  </a:cubicBezTo>
                  <a:cubicBezTo>
                    <a:pt x="2670810" y="715010"/>
                    <a:pt x="2653030" y="713740"/>
                    <a:pt x="2642870" y="708660"/>
                  </a:cubicBezTo>
                  <a:cubicBezTo>
                    <a:pt x="2632710" y="703580"/>
                    <a:pt x="2626360" y="693420"/>
                    <a:pt x="2621280" y="675640"/>
                  </a:cubicBezTo>
                  <a:cubicBezTo>
                    <a:pt x="2606040" y="621030"/>
                    <a:pt x="2622550" y="358140"/>
                    <a:pt x="2632710" y="307340"/>
                  </a:cubicBezTo>
                  <a:cubicBezTo>
                    <a:pt x="2636520" y="293370"/>
                    <a:pt x="2637790" y="288290"/>
                    <a:pt x="2644140" y="281940"/>
                  </a:cubicBezTo>
                  <a:cubicBezTo>
                    <a:pt x="2650490" y="275590"/>
                    <a:pt x="2660650" y="270510"/>
                    <a:pt x="2669540" y="270510"/>
                  </a:cubicBezTo>
                  <a:cubicBezTo>
                    <a:pt x="2679700" y="270510"/>
                    <a:pt x="2694940" y="275590"/>
                    <a:pt x="2702560" y="284480"/>
                  </a:cubicBezTo>
                  <a:cubicBezTo>
                    <a:pt x="2715260" y="298450"/>
                    <a:pt x="2716530" y="322580"/>
                    <a:pt x="2724150" y="356870"/>
                  </a:cubicBezTo>
                  <a:cubicBezTo>
                    <a:pt x="2741930" y="438150"/>
                    <a:pt x="2797810" y="720090"/>
                    <a:pt x="2783840" y="783590"/>
                  </a:cubicBezTo>
                  <a:cubicBezTo>
                    <a:pt x="2780030" y="803910"/>
                    <a:pt x="2772410" y="815340"/>
                    <a:pt x="2762250" y="821690"/>
                  </a:cubicBezTo>
                  <a:cubicBezTo>
                    <a:pt x="2752090" y="826770"/>
                    <a:pt x="2735580" y="825500"/>
                    <a:pt x="2726690" y="819150"/>
                  </a:cubicBezTo>
                  <a:cubicBezTo>
                    <a:pt x="2716530" y="814070"/>
                    <a:pt x="2708910" y="805180"/>
                    <a:pt x="2707640" y="788670"/>
                  </a:cubicBezTo>
                  <a:cubicBezTo>
                    <a:pt x="2702560" y="749300"/>
                    <a:pt x="2760980" y="600710"/>
                    <a:pt x="2782570" y="562610"/>
                  </a:cubicBezTo>
                  <a:cubicBezTo>
                    <a:pt x="2791460" y="548640"/>
                    <a:pt x="2799080" y="539750"/>
                    <a:pt x="2807970" y="535940"/>
                  </a:cubicBezTo>
                  <a:cubicBezTo>
                    <a:pt x="2816860" y="532130"/>
                    <a:pt x="2828290" y="533400"/>
                    <a:pt x="2835910" y="537210"/>
                  </a:cubicBezTo>
                  <a:cubicBezTo>
                    <a:pt x="2843530" y="539750"/>
                    <a:pt x="2848610" y="544830"/>
                    <a:pt x="2856230" y="556260"/>
                  </a:cubicBezTo>
                  <a:cubicBezTo>
                    <a:pt x="2872740" y="581660"/>
                    <a:pt x="2910840" y="673100"/>
                    <a:pt x="2913380" y="703580"/>
                  </a:cubicBezTo>
                  <a:cubicBezTo>
                    <a:pt x="2914650" y="717550"/>
                    <a:pt x="2914650" y="725170"/>
                    <a:pt x="2908300" y="732790"/>
                  </a:cubicBezTo>
                  <a:cubicBezTo>
                    <a:pt x="2900680" y="742950"/>
                    <a:pt x="2879090" y="754380"/>
                    <a:pt x="2866390" y="753110"/>
                  </a:cubicBezTo>
                  <a:cubicBezTo>
                    <a:pt x="2854960" y="751840"/>
                    <a:pt x="2840990" y="744220"/>
                    <a:pt x="2835910" y="728980"/>
                  </a:cubicBezTo>
                  <a:cubicBezTo>
                    <a:pt x="2818130" y="684530"/>
                    <a:pt x="2871470" y="449580"/>
                    <a:pt x="2901950" y="402590"/>
                  </a:cubicBezTo>
                  <a:cubicBezTo>
                    <a:pt x="2913380" y="386080"/>
                    <a:pt x="2928620" y="377190"/>
                    <a:pt x="2941320" y="377190"/>
                  </a:cubicBezTo>
                  <a:cubicBezTo>
                    <a:pt x="2954020" y="377190"/>
                    <a:pt x="2965450" y="387350"/>
                    <a:pt x="2978150" y="405130"/>
                  </a:cubicBezTo>
                  <a:cubicBezTo>
                    <a:pt x="3014980" y="453390"/>
                    <a:pt x="3103880" y="690880"/>
                    <a:pt x="3100070" y="750570"/>
                  </a:cubicBezTo>
                  <a:cubicBezTo>
                    <a:pt x="3097530" y="772160"/>
                    <a:pt x="3088640" y="786130"/>
                    <a:pt x="3077210" y="792480"/>
                  </a:cubicBezTo>
                  <a:cubicBezTo>
                    <a:pt x="3064510" y="798830"/>
                    <a:pt x="3039110" y="793750"/>
                    <a:pt x="3028950" y="786130"/>
                  </a:cubicBezTo>
                  <a:cubicBezTo>
                    <a:pt x="3020060" y="781050"/>
                    <a:pt x="3016250" y="773430"/>
                    <a:pt x="3014980" y="759460"/>
                  </a:cubicBezTo>
                  <a:cubicBezTo>
                    <a:pt x="3011170" y="725170"/>
                    <a:pt x="3041650" y="598170"/>
                    <a:pt x="3067050" y="565150"/>
                  </a:cubicBezTo>
                  <a:cubicBezTo>
                    <a:pt x="3078480" y="548640"/>
                    <a:pt x="3096260" y="538480"/>
                    <a:pt x="3108960" y="539750"/>
                  </a:cubicBezTo>
                  <a:cubicBezTo>
                    <a:pt x="3122930" y="541020"/>
                    <a:pt x="3136900" y="553720"/>
                    <a:pt x="3148330" y="571500"/>
                  </a:cubicBezTo>
                  <a:cubicBezTo>
                    <a:pt x="3171190" y="604520"/>
                    <a:pt x="3195320" y="713740"/>
                    <a:pt x="3197860" y="749300"/>
                  </a:cubicBezTo>
                  <a:cubicBezTo>
                    <a:pt x="3199130" y="763270"/>
                    <a:pt x="3199130" y="770890"/>
                    <a:pt x="3194050" y="778510"/>
                  </a:cubicBezTo>
                  <a:cubicBezTo>
                    <a:pt x="3186430" y="788670"/>
                    <a:pt x="3163570" y="802640"/>
                    <a:pt x="3149600" y="801370"/>
                  </a:cubicBezTo>
                  <a:cubicBezTo>
                    <a:pt x="3136900" y="798830"/>
                    <a:pt x="3120390" y="786130"/>
                    <a:pt x="3114040" y="768350"/>
                  </a:cubicBezTo>
                  <a:cubicBezTo>
                    <a:pt x="3101340" y="730250"/>
                    <a:pt x="3125470" y="596900"/>
                    <a:pt x="3148330" y="562610"/>
                  </a:cubicBezTo>
                  <a:cubicBezTo>
                    <a:pt x="3158490" y="547370"/>
                    <a:pt x="3176270" y="538480"/>
                    <a:pt x="3187700" y="538480"/>
                  </a:cubicBezTo>
                  <a:cubicBezTo>
                    <a:pt x="3197860" y="537210"/>
                    <a:pt x="3208020" y="542290"/>
                    <a:pt x="3214370" y="548640"/>
                  </a:cubicBezTo>
                  <a:cubicBezTo>
                    <a:pt x="3221990" y="557530"/>
                    <a:pt x="3219450" y="572770"/>
                    <a:pt x="3227070" y="585470"/>
                  </a:cubicBezTo>
                  <a:cubicBezTo>
                    <a:pt x="3235960" y="600710"/>
                    <a:pt x="3257550" y="610870"/>
                    <a:pt x="3271520" y="632460"/>
                  </a:cubicBezTo>
                  <a:cubicBezTo>
                    <a:pt x="3290570" y="662940"/>
                    <a:pt x="3319780" y="731520"/>
                    <a:pt x="3321050" y="759460"/>
                  </a:cubicBezTo>
                  <a:cubicBezTo>
                    <a:pt x="3322320" y="773430"/>
                    <a:pt x="3319780" y="782320"/>
                    <a:pt x="3314700" y="789940"/>
                  </a:cubicBezTo>
                  <a:cubicBezTo>
                    <a:pt x="3309620" y="797560"/>
                    <a:pt x="3299460" y="806450"/>
                    <a:pt x="3289300" y="807720"/>
                  </a:cubicBezTo>
                  <a:cubicBezTo>
                    <a:pt x="3276600" y="808990"/>
                    <a:pt x="3249930" y="803910"/>
                    <a:pt x="3243580" y="791210"/>
                  </a:cubicBezTo>
                  <a:cubicBezTo>
                    <a:pt x="3232150" y="767080"/>
                    <a:pt x="3262630" y="664210"/>
                    <a:pt x="3286760" y="648970"/>
                  </a:cubicBezTo>
                  <a:cubicBezTo>
                    <a:pt x="3300730" y="640080"/>
                    <a:pt x="3324860" y="647700"/>
                    <a:pt x="3341370" y="659130"/>
                  </a:cubicBezTo>
                  <a:cubicBezTo>
                    <a:pt x="3362960" y="673100"/>
                    <a:pt x="3388360" y="716280"/>
                    <a:pt x="3397250" y="739140"/>
                  </a:cubicBezTo>
                  <a:cubicBezTo>
                    <a:pt x="3402330" y="754380"/>
                    <a:pt x="3406140" y="769620"/>
                    <a:pt x="3401060" y="779780"/>
                  </a:cubicBezTo>
                  <a:cubicBezTo>
                    <a:pt x="3397250" y="791210"/>
                    <a:pt x="3383280" y="805180"/>
                    <a:pt x="3370580" y="807720"/>
                  </a:cubicBezTo>
                  <a:cubicBezTo>
                    <a:pt x="3357880" y="810260"/>
                    <a:pt x="3332480" y="801370"/>
                    <a:pt x="3323590" y="789940"/>
                  </a:cubicBezTo>
                  <a:cubicBezTo>
                    <a:pt x="3314700" y="777240"/>
                    <a:pt x="3317240" y="760730"/>
                    <a:pt x="3318510" y="731520"/>
                  </a:cubicBezTo>
                  <a:cubicBezTo>
                    <a:pt x="3326130" y="633730"/>
                    <a:pt x="3440430" y="166370"/>
                    <a:pt x="3468370" y="99060"/>
                  </a:cubicBezTo>
                  <a:cubicBezTo>
                    <a:pt x="3473450" y="85090"/>
                    <a:pt x="3474720" y="81280"/>
                    <a:pt x="3482340" y="74930"/>
                  </a:cubicBezTo>
                  <a:cubicBezTo>
                    <a:pt x="3488690" y="69850"/>
                    <a:pt x="3498850" y="66040"/>
                    <a:pt x="3507740" y="67310"/>
                  </a:cubicBezTo>
                  <a:cubicBezTo>
                    <a:pt x="3517900" y="68580"/>
                    <a:pt x="3530600" y="74930"/>
                    <a:pt x="3538220" y="85090"/>
                  </a:cubicBezTo>
                  <a:cubicBezTo>
                    <a:pt x="3548380" y="100330"/>
                    <a:pt x="3548380" y="121920"/>
                    <a:pt x="3552190" y="154940"/>
                  </a:cubicBezTo>
                  <a:cubicBezTo>
                    <a:pt x="3564890" y="241300"/>
                    <a:pt x="3599180" y="551180"/>
                    <a:pt x="3591560" y="610870"/>
                  </a:cubicBezTo>
                  <a:cubicBezTo>
                    <a:pt x="3589020" y="624840"/>
                    <a:pt x="3587750" y="631190"/>
                    <a:pt x="3581400" y="637540"/>
                  </a:cubicBezTo>
                  <a:cubicBezTo>
                    <a:pt x="3576320" y="643890"/>
                    <a:pt x="3564890" y="650240"/>
                    <a:pt x="3556000" y="651510"/>
                  </a:cubicBezTo>
                  <a:cubicBezTo>
                    <a:pt x="3548380" y="652780"/>
                    <a:pt x="3535680" y="650240"/>
                    <a:pt x="3528060" y="645160"/>
                  </a:cubicBezTo>
                  <a:cubicBezTo>
                    <a:pt x="3521710" y="640080"/>
                    <a:pt x="3515360" y="635000"/>
                    <a:pt x="3511550" y="622300"/>
                  </a:cubicBezTo>
                  <a:cubicBezTo>
                    <a:pt x="3502660" y="586740"/>
                    <a:pt x="3511550" y="439420"/>
                    <a:pt x="3535680" y="407670"/>
                  </a:cubicBezTo>
                  <a:cubicBezTo>
                    <a:pt x="3545840" y="392430"/>
                    <a:pt x="3566160" y="386080"/>
                    <a:pt x="3578860" y="387350"/>
                  </a:cubicBezTo>
                  <a:cubicBezTo>
                    <a:pt x="3587750" y="387350"/>
                    <a:pt x="3597910" y="394970"/>
                    <a:pt x="3604260" y="402590"/>
                  </a:cubicBezTo>
                  <a:cubicBezTo>
                    <a:pt x="3609340" y="408940"/>
                    <a:pt x="3610610" y="415290"/>
                    <a:pt x="3613150" y="430530"/>
                  </a:cubicBezTo>
                  <a:cubicBezTo>
                    <a:pt x="3620770" y="478790"/>
                    <a:pt x="3642360" y="694690"/>
                    <a:pt x="3620770" y="742950"/>
                  </a:cubicBezTo>
                  <a:cubicBezTo>
                    <a:pt x="3613150" y="762000"/>
                    <a:pt x="3599180" y="772160"/>
                    <a:pt x="3587750" y="774700"/>
                  </a:cubicBezTo>
                  <a:cubicBezTo>
                    <a:pt x="3575050" y="775970"/>
                    <a:pt x="3552190" y="767080"/>
                    <a:pt x="3545840" y="753110"/>
                  </a:cubicBezTo>
                  <a:cubicBezTo>
                    <a:pt x="3534410" y="728980"/>
                    <a:pt x="3564890" y="638810"/>
                    <a:pt x="3578860" y="614680"/>
                  </a:cubicBezTo>
                  <a:cubicBezTo>
                    <a:pt x="3585210" y="603250"/>
                    <a:pt x="3591560" y="596900"/>
                    <a:pt x="3600450" y="594360"/>
                  </a:cubicBezTo>
                  <a:cubicBezTo>
                    <a:pt x="3609340" y="590550"/>
                    <a:pt x="3620770" y="588010"/>
                    <a:pt x="3629660" y="593090"/>
                  </a:cubicBezTo>
                  <a:cubicBezTo>
                    <a:pt x="3649980" y="603250"/>
                    <a:pt x="3675380" y="657860"/>
                    <a:pt x="3690620" y="689610"/>
                  </a:cubicBezTo>
                  <a:cubicBezTo>
                    <a:pt x="3703320" y="718820"/>
                    <a:pt x="3717290" y="754380"/>
                    <a:pt x="3717290" y="775970"/>
                  </a:cubicBezTo>
                  <a:cubicBezTo>
                    <a:pt x="3717290" y="791210"/>
                    <a:pt x="3713480" y="803910"/>
                    <a:pt x="3704590" y="812800"/>
                  </a:cubicBezTo>
                  <a:cubicBezTo>
                    <a:pt x="3696970" y="820420"/>
                    <a:pt x="3679190" y="825500"/>
                    <a:pt x="3669030" y="822960"/>
                  </a:cubicBezTo>
                  <a:cubicBezTo>
                    <a:pt x="3657600" y="820420"/>
                    <a:pt x="3643630" y="812800"/>
                    <a:pt x="3639820" y="798830"/>
                  </a:cubicBezTo>
                  <a:cubicBezTo>
                    <a:pt x="3629660" y="764540"/>
                    <a:pt x="3690620" y="614680"/>
                    <a:pt x="3717290" y="580390"/>
                  </a:cubicBezTo>
                  <a:cubicBezTo>
                    <a:pt x="3727450" y="566420"/>
                    <a:pt x="3737610" y="560070"/>
                    <a:pt x="3749040" y="557530"/>
                  </a:cubicBezTo>
                  <a:cubicBezTo>
                    <a:pt x="3757930" y="556260"/>
                    <a:pt x="3770630" y="558800"/>
                    <a:pt x="3778250" y="563880"/>
                  </a:cubicBezTo>
                  <a:cubicBezTo>
                    <a:pt x="3785870" y="570230"/>
                    <a:pt x="3789680" y="576580"/>
                    <a:pt x="3794760" y="589280"/>
                  </a:cubicBezTo>
                  <a:cubicBezTo>
                    <a:pt x="3806190" y="614680"/>
                    <a:pt x="3821430" y="693420"/>
                    <a:pt x="3818890" y="721360"/>
                  </a:cubicBezTo>
                  <a:cubicBezTo>
                    <a:pt x="3817620" y="734060"/>
                    <a:pt x="3815080" y="742950"/>
                    <a:pt x="3807460" y="749300"/>
                  </a:cubicBezTo>
                  <a:cubicBezTo>
                    <a:pt x="3798570" y="758190"/>
                    <a:pt x="3773170" y="764540"/>
                    <a:pt x="3760470" y="760730"/>
                  </a:cubicBezTo>
                  <a:cubicBezTo>
                    <a:pt x="3749040" y="756920"/>
                    <a:pt x="3740150" y="746760"/>
                    <a:pt x="3733800" y="731520"/>
                  </a:cubicBezTo>
                  <a:cubicBezTo>
                    <a:pt x="3721100" y="695960"/>
                    <a:pt x="3724910" y="577850"/>
                    <a:pt x="3735070" y="544830"/>
                  </a:cubicBezTo>
                  <a:cubicBezTo>
                    <a:pt x="3738880" y="532130"/>
                    <a:pt x="3745230" y="524510"/>
                    <a:pt x="3752850" y="519430"/>
                  </a:cubicBezTo>
                  <a:cubicBezTo>
                    <a:pt x="3760470" y="514350"/>
                    <a:pt x="3773170" y="510540"/>
                    <a:pt x="3783330" y="511810"/>
                  </a:cubicBezTo>
                  <a:cubicBezTo>
                    <a:pt x="3794760" y="514350"/>
                    <a:pt x="3807460" y="520700"/>
                    <a:pt x="3817620" y="534670"/>
                  </a:cubicBezTo>
                  <a:cubicBezTo>
                    <a:pt x="3840480" y="567690"/>
                    <a:pt x="3870960" y="692150"/>
                    <a:pt x="3869690" y="727710"/>
                  </a:cubicBezTo>
                  <a:cubicBezTo>
                    <a:pt x="3869690" y="742950"/>
                    <a:pt x="3867150" y="750570"/>
                    <a:pt x="3860800" y="758190"/>
                  </a:cubicBezTo>
                  <a:cubicBezTo>
                    <a:pt x="3855720" y="765810"/>
                    <a:pt x="3845560" y="773430"/>
                    <a:pt x="3835400" y="774700"/>
                  </a:cubicBezTo>
                  <a:cubicBezTo>
                    <a:pt x="3821430" y="774700"/>
                    <a:pt x="3798570" y="769620"/>
                    <a:pt x="3789680" y="754380"/>
                  </a:cubicBezTo>
                  <a:cubicBezTo>
                    <a:pt x="3771900" y="726440"/>
                    <a:pt x="3784600" y="618490"/>
                    <a:pt x="3796030" y="581660"/>
                  </a:cubicBezTo>
                  <a:cubicBezTo>
                    <a:pt x="3801110" y="563880"/>
                    <a:pt x="3810000" y="551180"/>
                    <a:pt x="3820160" y="543560"/>
                  </a:cubicBezTo>
                  <a:cubicBezTo>
                    <a:pt x="3830320" y="535940"/>
                    <a:pt x="3846830" y="529590"/>
                    <a:pt x="3858260" y="532130"/>
                  </a:cubicBezTo>
                  <a:cubicBezTo>
                    <a:pt x="3869690" y="534670"/>
                    <a:pt x="3878580" y="542290"/>
                    <a:pt x="3888740" y="557530"/>
                  </a:cubicBezTo>
                  <a:cubicBezTo>
                    <a:pt x="3911600" y="589280"/>
                    <a:pt x="3956050" y="711200"/>
                    <a:pt x="3958590" y="748030"/>
                  </a:cubicBezTo>
                  <a:cubicBezTo>
                    <a:pt x="3959860" y="762000"/>
                    <a:pt x="3959860" y="769620"/>
                    <a:pt x="3953510" y="777240"/>
                  </a:cubicBezTo>
                  <a:cubicBezTo>
                    <a:pt x="3947160" y="786130"/>
                    <a:pt x="3931920" y="797560"/>
                    <a:pt x="3920490" y="797560"/>
                  </a:cubicBezTo>
                  <a:cubicBezTo>
                    <a:pt x="3907790" y="797560"/>
                    <a:pt x="3886200" y="786130"/>
                    <a:pt x="3878580" y="773430"/>
                  </a:cubicBezTo>
                  <a:cubicBezTo>
                    <a:pt x="3870960" y="756920"/>
                    <a:pt x="3881120" y="737870"/>
                    <a:pt x="3886200" y="706120"/>
                  </a:cubicBezTo>
                  <a:cubicBezTo>
                    <a:pt x="3898900" y="622300"/>
                    <a:pt x="3971290" y="379730"/>
                    <a:pt x="3987800" y="254000"/>
                  </a:cubicBezTo>
                  <a:cubicBezTo>
                    <a:pt x="4000500" y="166370"/>
                    <a:pt x="3981450" y="66040"/>
                    <a:pt x="3999230" y="29210"/>
                  </a:cubicBezTo>
                  <a:cubicBezTo>
                    <a:pt x="4008120" y="12700"/>
                    <a:pt x="4020820" y="3810"/>
                    <a:pt x="4032250" y="2540"/>
                  </a:cubicBezTo>
                  <a:cubicBezTo>
                    <a:pt x="4042410" y="0"/>
                    <a:pt x="4056380" y="7620"/>
                    <a:pt x="4062730" y="15240"/>
                  </a:cubicBezTo>
                  <a:cubicBezTo>
                    <a:pt x="4069080" y="21590"/>
                    <a:pt x="4069080" y="25400"/>
                    <a:pt x="4071620" y="39370"/>
                  </a:cubicBezTo>
                  <a:cubicBezTo>
                    <a:pt x="4085590" y="119380"/>
                    <a:pt x="4091940" y="774700"/>
                    <a:pt x="4079240" y="853440"/>
                  </a:cubicBezTo>
                  <a:cubicBezTo>
                    <a:pt x="4077970" y="867410"/>
                    <a:pt x="4077970" y="871220"/>
                    <a:pt x="4071620" y="877570"/>
                  </a:cubicBezTo>
                  <a:cubicBezTo>
                    <a:pt x="4065270" y="883920"/>
                    <a:pt x="4051300" y="891540"/>
                    <a:pt x="4042410" y="890270"/>
                  </a:cubicBezTo>
                  <a:cubicBezTo>
                    <a:pt x="4030980" y="889000"/>
                    <a:pt x="4017010" y="878840"/>
                    <a:pt x="4010660" y="866140"/>
                  </a:cubicBezTo>
                  <a:cubicBezTo>
                    <a:pt x="4000500" y="844550"/>
                    <a:pt x="4011930" y="806450"/>
                    <a:pt x="4015740" y="764540"/>
                  </a:cubicBezTo>
                  <a:cubicBezTo>
                    <a:pt x="4022090" y="692150"/>
                    <a:pt x="4036060" y="519430"/>
                    <a:pt x="4058920" y="472440"/>
                  </a:cubicBezTo>
                  <a:cubicBezTo>
                    <a:pt x="4066540" y="453390"/>
                    <a:pt x="4076700" y="443230"/>
                    <a:pt x="4086860" y="439420"/>
                  </a:cubicBezTo>
                  <a:cubicBezTo>
                    <a:pt x="4094480" y="435610"/>
                    <a:pt x="4105910" y="438150"/>
                    <a:pt x="4113530" y="441960"/>
                  </a:cubicBezTo>
                  <a:cubicBezTo>
                    <a:pt x="4121150" y="445770"/>
                    <a:pt x="4124960" y="450850"/>
                    <a:pt x="4131310" y="462280"/>
                  </a:cubicBezTo>
                  <a:cubicBezTo>
                    <a:pt x="4149090" y="492760"/>
                    <a:pt x="4173220" y="591820"/>
                    <a:pt x="4187190" y="651510"/>
                  </a:cubicBezTo>
                  <a:cubicBezTo>
                    <a:pt x="4199890" y="704850"/>
                    <a:pt x="4220210" y="772160"/>
                    <a:pt x="4216400" y="800100"/>
                  </a:cubicBezTo>
                  <a:cubicBezTo>
                    <a:pt x="4213860" y="812800"/>
                    <a:pt x="4208780" y="819150"/>
                    <a:pt x="4201160" y="824230"/>
                  </a:cubicBezTo>
                  <a:cubicBezTo>
                    <a:pt x="4194810" y="830580"/>
                    <a:pt x="4184650" y="835660"/>
                    <a:pt x="4174490" y="833120"/>
                  </a:cubicBezTo>
                  <a:cubicBezTo>
                    <a:pt x="4163060" y="831850"/>
                    <a:pt x="4147820" y="824230"/>
                    <a:pt x="4138930" y="806450"/>
                  </a:cubicBezTo>
                  <a:cubicBezTo>
                    <a:pt x="4116070" y="756920"/>
                    <a:pt x="4132580" y="511810"/>
                    <a:pt x="4157980" y="461010"/>
                  </a:cubicBezTo>
                  <a:cubicBezTo>
                    <a:pt x="4166870" y="443230"/>
                    <a:pt x="4179570" y="433070"/>
                    <a:pt x="4192270" y="431800"/>
                  </a:cubicBezTo>
                  <a:cubicBezTo>
                    <a:pt x="4204970" y="429260"/>
                    <a:pt x="4220210" y="436880"/>
                    <a:pt x="4232910" y="453390"/>
                  </a:cubicBezTo>
                  <a:cubicBezTo>
                    <a:pt x="4265930" y="497840"/>
                    <a:pt x="4309110" y="741680"/>
                    <a:pt x="4309110" y="792480"/>
                  </a:cubicBezTo>
                  <a:cubicBezTo>
                    <a:pt x="4310380" y="806450"/>
                    <a:pt x="4309110" y="811530"/>
                    <a:pt x="4304030" y="819150"/>
                  </a:cubicBezTo>
                  <a:cubicBezTo>
                    <a:pt x="4300220" y="826770"/>
                    <a:pt x="4290060" y="834390"/>
                    <a:pt x="4282440" y="836930"/>
                  </a:cubicBezTo>
                  <a:cubicBezTo>
                    <a:pt x="4273550" y="839470"/>
                    <a:pt x="4262120" y="838200"/>
                    <a:pt x="4254500" y="834390"/>
                  </a:cubicBezTo>
                  <a:cubicBezTo>
                    <a:pt x="4245610" y="830580"/>
                    <a:pt x="4237990" y="824230"/>
                    <a:pt x="4234180" y="814070"/>
                  </a:cubicBezTo>
                  <a:cubicBezTo>
                    <a:pt x="4229100" y="800100"/>
                    <a:pt x="4232910" y="779780"/>
                    <a:pt x="4239260" y="749300"/>
                  </a:cubicBezTo>
                  <a:cubicBezTo>
                    <a:pt x="4253230" y="674370"/>
                    <a:pt x="4324350" y="414020"/>
                    <a:pt x="4358640" y="367030"/>
                  </a:cubicBezTo>
                  <a:cubicBezTo>
                    <a:pt x="4367530" y="353060"/>
                    <a:pt x="4376420" y="347980"/>
                    <a:pt x="4386580" y="346710"/>
                  </a:cubicBezTo>
                  <a:cubicBezTo>
                    <a:pt x="4396740" y="345440"/>
                    <a:pt x="4411980" y="347980"/>
                    <a:pt x="4419600" y="358140"/>
                  </a:cubicBezTo>
                  <a:cubicBezTo>
                    <a:pt x="4434840" y="375920"/>
                    <a:pt x="4432300" y="421640"/>
                    <a:pt x="4436110" y="466090"/>
                  </a:cubicBezTo>
                  <a:cubicBezTo>
                    <a:pt x="4441190" y="539750"/>
                    <a:pt x="4453890" y="715010"/>
                    <a:pt x="4433570" y="759460"/>
                  </a:cubicBezTo>
                  <a:cubicBezTo>
                    <a:pt x="4425950" y="777240"/>
                    <a:pt x="4411980" y="786130"/>
                    <a:pt x="4401820" y="788670"/>
                  </a:cubicBezTo>
                  <a:cubicBezTo>
                    <a:pt x="4392930" y="789940"/>
                    <a:pt x="4382770" y="786130"/>
                    <a:pt x="4375150" y="782320"/>
                  </a:cubicBezTo>
                  <a:cubicBezTo>
                    <a:pt x="4368800" y="777240"/>
                    <a:pt x="4364990" y="772160"/>
                    <a:pt x="4359910" y="759460"/>
                  </a:cubicBezTo>
                  <a:cubicBezTo>
                    <a:pt x="4343400" y="713740"/>
                    <a:pt x="4342130" y="509270"/>
                    <a:pt x="4319270" y="416560"/>
                  </a:cubicBezTo>
                  <a:cubicBezTo>
                    <a:pt x="4304030" y="349250"/>
                    <a:pt x="4251960" y="284480"/>
                    <a:pt x="4257040" y="248920"/>
                  </a:cubicBezTo>
                  <a:cubicBezTo>
                    <a:pt x="4259580" y="231140"/>
                    <a:pt x="4273550" y="212090"/>
                    <a:pt x="4284980" y="209550"/>
                  </a:cubicBezTo>
                  <a:cubicBezTo>
                    <a:pt x="4297680" y="207010"/>
                    <a:pt x="4323080" y="222250"/>
                    <a:pt x="4328160" y="233680"/>
                  </a:cubicBezTo>
                  <a:cubicBezTo>
                    <a:pt x="4333240" y="246380"/>
                    <a:pt x="4318000" y="260350"/>
                    <a:pt x="4314190" y="283210"/>
                  </a:cubicBezTo>
                  <a:cubicBezTo>
                    <a:pt x="4306570" y="336550"/>
                    <a:pt x="4305300" y="472440"/>
                    <a:pt x="4309110" y="552450"/>
                  </a:cubicBezTo>
                  <a:cubicBezTo>
                    <a:pt x="4312920" y="618490"/>
                    <a:pt x="4338320" y="698500"/>
                    <a:pt x="4331970" y="730250"/>
                  </a:cubicBezTo>
                  <a:cubicBezTo>
                    <a:pt x="4329430" y="742950"/>
                    <a:pt x="4324350" y="749300"/>
                    <a:pt x="4318000" y="754380"/>
                  </a:cubicBezTo>
                  <a:cubicBezTo>
                    <a:pt x="4311650" y="760730"/>
                    <a:pt x="4300220" y="765810"/>
                    <a:pt x="4291330" y="763270"/>
                  </a:cubicBezTo>
                  <a:cubicBezTo>
                    <a:pt x="4279900" y="762000"/>
                    <a:pt x="4260850" y="754380"/>
                    <a:pt x="4255770" y="736600"/>
                  </a:cubicBezTo>
                  <a:cubicBezTo>
                    <a:pt x="4237990" y="684530"/>
                    <a:pt x="4348480" y="389890"/>
                    <a:pt x="4377690" y="342900"/>
                  </a:cubicBezTo>
                  <a:cubicBezTo>
                    <a:pt x="4385310" y="330200"/>
                    <a:pt x="4390390" y="326390"/>
                    <a:pt x="4399280" y="322580"/>
                  </a:cubicBezTo>
                  <a:cubicBezTo>
                    <a:pt x="4408170" y="318770"/>
                    <a:pt x="4419600" y="317500"/>
                    <a:pt x="4428490" y="321310"/>
                  </a:cubicBezTo>
                  <a:cubicBezTo>
                    <a:pt x="4438650" y="325120"/>
                    <a:pt x="4446270" y="332740"/>
                    <a:pt x="4455160" y="349250"/>
                  </a:cubicBezTo>
                  <a:cubicBezTo>
                    <a:pt x="4484370" y="406400"/>
                    <a:pt x="4542790" y="713740"/>
                    <a:pt x="4537710" y="777240"/>
                  </a:cubicBezTo>
                  <a:cubicBezTo>
                    <a:pt x="4536440" y="795020"/>
                    <a:pt x="4532630" y="803910"/>
                    <a:pt x="4525010" y="811530"/>
                  </a:cubicBezTo>
                  <a:cubicBezTo>
                    <a:pt x="4518660" y="817880"/>
                    <a:pt x="4508500" y="821690"/>
                    <a:pt x="4499610" y="821690"/>
                  </a:cubicBezTo>
                  <a:cubicBezTo>
                    <a:pt x="4490720" y="821690"/>
                    <a:pt x="4479290" y="817880"/>
                    <a:pt x="4472940" y="812800"/>
                  </a:cubicBezTo>
                  <a:cubicBezTo>
                    <a:pt x="4466590" y="807720"/>
                    <a:pt x="4461510" y="802640"/>
                    <a:pt x="4460240" y="788670"/>
                  </a:cubicBezTo>
                  <a:cubicBezTo>
                    <a:pt x="4448810" y="730250"/>
                    <a:pt x="4494530" y="351790"/>
                    <a:pt x="4532630" y="307340"/>
                  </a:cubicBezTo>
                  <a:cubicBezTo>
                    <a:pt x="4542790" y="295910"/>
                    <a:pt x="4556760" y="295910"/>
                    <a:pt x="4565650" y="298450"/>
                  </a:cubicBezTo>
                  <a:cubicBezTo>
                    <a:pt x="4575810" y="299720"/>
                    <a:pt x="4585970" y="307340"/>
                    <a:pt x="4593590" y="320040"/>
                  </a:cubicBezTo>
                  <a:cubicBezTo>
                    <a:pt x="4608830" y="346710"/>
                    <a:pt x="4613910" y="417830"/>
                    <a:pt x="4618990" y="474980"/>
                  </a:cubicBezTo>
                  <a:cubicBezTo>
                    <a:pt x="4626610" y="547370"/>
                    <a:pt x="4645660" y="678180"/>
                    <a:pt x="4629150" y="717550"/>
                  </a:cubicBezTo>
                  <a:cubicBezTo>
                    <a:pt x="4621530" y="734060"/>
                    <a:pt x="4608830" y="744220"/>
                    <a:pt x="4597400" y="746760"/>
                  </a:cubicBezTo>
                  <a:cubicBezTo>
                    <a:pt x="4587240" y="748030"/>
                    <a:pt x="4574540" y="746760"/>
                    <a:pt x="4565650" y="735330"/>
                  </a:cubicBezTo>
                  <a:cubicBezTo>
                    <a:pt x="4535170" y="693420"/>
                    <a:pt x="4541520" y="384810"/>
                    <a:pt x="4555490" y="327660"/>
                  </a:cubicBezTo>
                  <a:cubicBezTo>
                    <a:pt x="4559300" y="309880"/>
                    <a:pt x="4563110" y="302260"/>
                    <a:pt x="4572000" y="295910"/>
                  </a:cubicBezTo>
                  <a:cubicBezTo>
                    <a:pt x="4578350" y="290830"/>
                    <a:pt x="4588510" y="288290"/>
                    <a:pt x="4597400" y="289560"/>
                  </a:cubicBezTo>
                  <a:cubicBezTo>
                    <a:pt x="4607560" y="292100"/>
                    <a:pt x="4617720" y="299720"/>
                    <a:pt x="4626610" y="309880"/>
                  </a:cubicBezTo>
                  <a:cubicBezTo>
                    <a:pt x="4639310" y="325120"/>
                    <a:pt x="4648200" y="349250"/>
                    <a:pt x="4658360" y="378460"/>
                  </a:cubicBezTo>
                  <a:cubicBezTo>
                    <a:pt x="4674870" y="427990"/>
                    <a:pt x="4700270" y="521970"/>
                    <a:pt x="4707890" y="582930"/>
                  </a:cubicBezTo>
                  <a:cubicBezTo>
                    <a:pt x="4714240" y="631190"/>
                    <a:pt x="4724400" y="689610"/>
                    <a:pt x="4711700" y="713740"/>
                  </a:cubicBezTo>
                  <a:cubicBezTo>
                    <a:pt x="4705350" y="726440"/>
                    <a:pt x="4692650" y="734060"/>
                    <a:pt x="4681220" y="736600"/>
                  </a:cubicBezTo>
                  <a:cubicBezTo>
                    <a:pt x="4669790" y="737870"/>
                    <a:pt x="4653280" y="731520"/>
                    <a:pt x="4645660" y="723900"/>
                  </a:cubicBezTo>
                  <a:cubicBezTo>
                    <a:pt x="4638040" y="717550"/>
                    <a:pt x="4635500" y="708660"/>
                    <a:pt x="4634230" y="697230"/>
                  </a:cubicBezTo>
                  <a:cubicBezTo>
                    <a:pt x="4631690" y="675640"/>
                    <a:pt x="4644390" y="637540"/>
                    <a:pt x="4654550" y="601980"/>
                  </a:cubicBezTo>
                  <a:cubicBezTo>
                    <a:pt x="4667250" y="554990"/>
                    <a:pt x="4687570" y="480060"/>
                    <a:pt x="4707890" y="438150"/>
                  </a:cubicBezTo>
                  <a:cubicBezTo>
                    <a:pt x="4723130" y="407670"/>
                    <a:pt x="4734560" y="373380"/>
                    <a:pt x="4756150" y="365760"/>
                  </a:cubicBezTo>
                  <a:cubicBezTo>
                    <a:pt x="4777740" y="359410"/>
                    <a:pt x="4818380" y="375920"/>
                    <a:pt x="4837430" y="396240"/>
                  </a:cubicBezTo>
                  <a:cubicBezTo>
                    <a:pt x="4860290" y="420370"/>
                    <a:pt x="4860290" y="467360"/>
                    <a:pt x="4870450" y="510540"/>
                  </a:cubicBezTo>
                  <a:cubicBezTo>
                    <a:pt x="4883150" y="563880"/>
                    <a:pt x="4916170" y="659130"/>
                    <a:pt x="4907280" y="695960"/>
                  </a:cubicBezTo>
                  <a:cubicBezTo>
                    <a:pt x="4903470" y="713740"/>
                    <a:pt x="4892040" y="726440"/>
                    <a:pt x="4880610" y="731520"/>
                  </a:cubicBezTo>
                  <a:cubicBezTo>
                    <a:pt x="4870450" y="735330"/>
                    <a:pt x="4852670" y="730250"/>
                    <a:pt x="4843780" y="725170"/>
                  </a:cubicBezTo>
                  <a:cubicBezTo>
                    <a:pt x="4837430" y="720090"/>
                    <a:pt x="4832350" y="713740"/>
                    <a:pt x="4829810" y="701040"/>
                  </a:cubicBezTo>
                  <a:cubicBezTo>
                    <a:pt x="4820920" y="665480"/>
                    <a:pt x="4828540" y="513080"/>
                    <a:pt x="4848860" y="474980"/>
                  </a:cubicBezTo>
                  <a:cubicBezTo>
                    <a:pt x="4857750" y="458470"/>
                    <a:pt x="4872990" y="449580"/>
                    <a:pt x="4884420" y="447040"/>
                  </a:cubicBezTo>
                  <a:cubicBezTo>
                    <a:pt x="4893310" y="445770"/>
                    <a:pt x="4903470" y="449580"/>
                    <a:pt x="4911090" y="454660"/>
                  </a:cubicBezTo>
                  <a:cubicBezTo>
                    <a:pt x="4917440" y="459740"/>
                    <a:pt x="4921250" y="468630"/>
                    <a:pt x="4925060" y="478790"/>
                  </a:cubicBezTo>
                  <a:cubicBezTo>
                    <a:pt x="4931410" y="492760"/>
                    <a:pt x="4936490" y="506730"/>
                    <a:pt x="4940300" y="530860"/>
                  </a:cubicBezTo>
                  <a:cubicBezTo>
                    <a:pt x="4947920" y="582930"/>
                    <a:pt x="4960620" y="734060"/>
                    <a:pt x="4951730" y="777240"/>
                  </a:cubicBezTo>
                  <a:cubicBezTo>
                    <a:pt x="4949190" y="793750"/>
                    <a:pt x="4944110" y="803910"/>
                    <a:pt x="4935220" y="810260"/>
                  </a:cubicBezTo>
                  <a:cubicBezTo>
                    <a:pt x="4926330" y="816610"/>
                    <a:pt x="4909820" y="819150"/>
                    <a:pt x="4898390" y="815340"/>
                  </a:cubicBezTo>
                  <a:cubicBezTo>
                    <a:pt x="4888230" y="811530"/>
                    <a:pt x="4880610" y="802640"/>
                    <a:pt x="4874260" y="788670"/>
                  </a:cubicBezTo>
                  <a:cubicBezTo>
                    <a:pt x="4861560" y="763270"/>
                    <a:pt x="4850130" y="701040"/>
                    <a:pt x="4852670" y="662940"/>
                  </a:cubicBezTo>
                  <a:cubicBezTo>
                    <a:pt x="4856480" y="629920"/>
                    <a:pt x="4867910" y="595630"/>
                    <a:pt x="4884420" y="572770"/>
                  </a:cubicBezTo>
                  <a:cubicBezTo>
                    <a:pt x="4899660" y="552450"/>
                    <a:pt x="4922520" y="533400"/>
                    <a:pt x="4942840" y="529590"/>
                  </a:cubicBezTo>
                  <a:cubicBezTo>
                    <a:pt x="4960620" y="525780"/>
                    <a:pt x="4983480" y="532130"/>
                    <a:pt x="4997450" y="541020"/>
                  </a:cubicBezTo>
                  <a:cubicBezTo>
                    <a:pt x="5008880" y="549910"/>
                    <a:pt x="5013960" y="562610"/>
                    <a:pt x="5021580" y="581660"/>
                  </a:cubicBezTo>
                  <a:cubicBezTo>
                    <a:pt x="5036820" y="618490"/>
                    <a:pt x="5064760" y="723900"/>
                    <a:pt x="5066030" y="759460"/>
                  </a:cubicBezTo>
                  <a:cubicBezTo>
                    <a:pt x="5067300" y="774700"/>
                    <a:pt x="5066030" y="782320"/>
                    <a:pt x="5060950" y="791210"/>
                  </a:cubicBezTo>
                  <a:cubicBezTo>
                    <a:pt x="5055870" y="798830"/>
                    <a:pt x="5045710" y="807720"/>
                    <a:pt x="5036820" y="810260"/>
                  </a:cubicBezTo>
                  <a:cubicBezTo>
                    <a:pt x="5026660" y="814070"/>
                    <a:pt x="5013960" y="814070"/>
                    <a:pt x="5005070" y="808990"/>
                  </a:cubicBezTo>
                  <a:cubicBezTo>
                    <a:pt x="4994910" y="803910"/>
                    <a:pt x="4983480" y="795020"/>
                    <a:pt x="4978400" y="777240"/>
                  </a:cubicBezTo>
                  <a:cubicBezTo>
                    <a:pt x="4966970" y="731520"/>
                    <a:pt x="5008880" y="544830"/>
                    <a:pt x="5033010" y="497840"/>
                  </a:cubicBezTo>
                  <a:cubicBezTo>
                    <a:pt x="5043170" y="478790"/>
                    <a:pt x="5053330" y="467360"/>
                    <a:pt x="5066030" y="464820"/>
                  </a:cubicBezTo>
                  <a:cubicBezTo>
                    <a:pt x="5077460" y="462280"/>
                    <a:pt x="5092700" y="466090"/>
                    <a:pt x="5102860" y="476250"/>
                  </a:cubicBezTo>
                  <a:cubicBezTo>
                    <a:pt x="5119370" y="491490"/>
                    <a:pt x="5130800" y="529590"/>
                    <a:pt x="5140960" y="566420"/>
                  </a:cubicBezTo>
                  <a:cubicBezTo>
                    <a:pt x="5153660" y="618490"/>
                    <a:pt x="5166360" y="725170"/>
                    <a:pt x="5161280" y="763270"/>
                  </a:cubicBezTo>
                  <a:cubicBezTo>
                    <a:pt x="5157470" y="781050"/>
                    <a:pt x="5153660" y="792480"/>
                    <a:pt x="5144770" y="800100"/>
                  </a:cubicBezTo>
                  <a:cubicBezTo>
                    <a:pt x="5137150" y="806450"/>
                    <a:pt x="5125720" y="808990"/>
                    <a:pt x="5115560" y="808990"/>
                  </a:cubicBezTo>
                  <a:cubicBezTo>
                    <a:pt x="5106670" y="807720"/>
                    <a:pt x="5095240" y="802640"/>
                    <a:pt x="5088890" y="796290"/>
                  </a:cubicBezTo>
                  <a:cubicBezTo>
                    <a:pt x="5082540" y="789940"/>
                    <a:pt x="5077460" y="782320"/>
                    <a:pt x="5076190" y="769620"/>
                  </a:cubicBezTo>
                  <a:cubicBezTo>
                    <a:pt x="5071110" y="735330"/>
                    <a:pt x="5091430" y="656590"/>
                    <a:pt x="5102860" y="590550"/>
                  </a:cubicBezTo>
                  <a:cubicBezTo>
                    <a:pt x="5118100" y="506730"/>
                    <a:pt x="5128260" y="351790"/>
                    <a:pt x="5160010" y="304800"/>
                  </a:cubicBezTo>
                  <a:cubicBezTo>
                    <a:pt x="5172710" y="284480"/>
                    <a:pt x="5193030" y="270510"/>
                    <a:pt x="5208270" y="271780"/>
                  </a:cubicBezTo>
                  <a:cubicBezTo>
                    <a:pt x="5219700" y="271780"/>
                    <a:pt x="5232400" y="284480"/>
                    <a:pt x="5241290" y="299720"/>
                  </a:cubicBezTo>
                  <a:cubicBezTo>
                    <a:pt x="5257800" y="327660"/>
                    <a:pt x="5264150" y="381000"/>
                    <a:pt x="5273040" y="438150"/>
                  </a:cubicBezTo>
                  <a:cubicBezTo>
                    <a:pt x="5287010" y="525780"/>
                    <a:pt x="5314950" y="720090"/>
                    <a:pt x="5302250" y="774700"/>
                  </a:cubicBezTo>
                  <a:cubicBezTo>
                    <a:pt x="5297170" y="795020"/>
                    <a:pt x="5289550" y="807720"/>
                    <a:pt x="5278120" y="812800"/>
                  </a:cubicBezTo>
                  <a:cubicBezTo>
                    <a:pt x="5266690" y="816610"/>
                    <a:pt x="5243830" y="811530"/>
                    <a:pt x="5234940" y="803910"/>
                  </a:cubicBezTo>
                  <a:cubicBezTo>
                    <a:pt x="5227320" y="797560"/>
                    <a:pt x="5226050" y="792480"/>
                    <a:pt x="5223510" y="778510"/>
                  </a:cubicBezTo>
                  <a:cubicBezTo>
                    <a:pt x="5215890" y="730250"/>
                    <a:pt x="5227320" y="492760"/>
                    <a:pt x="5253990" y="440690"/>
                  </a:cubicBezTo>
                  <a:cubicBezTo>
                    <a:pt x="5264150" y="420370"/>
                    <a:pt x="5279390" y="408940"/>
                    <a:pt x="5292090" y="407670"/>
                  </a:cubicBezTo>
                  <a:cubicBezTo>
                    <a:pt x="5303520" y="407670"/>
                    <a:pt x="5316220" y="416560"/>
                    <a:pt x="5326380" y="433070"/>
                  </a:cubicBezTo>
                  <a:cubicBezTo>
                    <a:pt x="5355590" y="474980"/>
                    <a:pt x="5393690" y="671830"/>
                    <a:pt x="5396230" y="717550"/>
                  </a:cubicBezTo>
                  <a:cubicBezTo>
                    <a:pt x="5396230" y="731520"/>
                    <a:pt x="5396230" y="737870"/>
                    <a:pt x="5391150" y="746760"/>
                  </a:cubicBezTo>
                  <a:cubicBezTo>
                    <a:pt x="5386070" y="754380"/>
                    <a:pt x="5378450" y="763270"/>
                    <a:pt x="5368290" y="764540"/>
                  </a:cubicBezTo>
                  <a:cubicBezTo>
                    <a:pt x="5356860" y="767080"/>
                    <a:pt x="5332730" y="764540"/>
                    <a:pt x="5323840" y="751840"/>
                  </a:cubicBezTo>
                  <a:cubicBezTo>
                    <a:pt x="5309870" y="734060"/>
                    <a:pt x="5318760" y="687070"/>
                    <a:pt x="5321300" y="646430"/>
                  </a:cubicBezTo>
                  <a:cubicBezTo>
                    <a:pt x="5323840" y="591820"/>
                    <a:pt x="5321300" y="486410"/>
                    <a:pt x="5350510" y="454660"/>
                  </a:cubicBezTo>
                  <a:cubicBezTo>
                    <a:pt x="5369560" y="433070"/>
                    <a:pt x="5412740" y="424180"/>
                    <a:pt x="5434330" y="434340"/>
                  </a:cubicBezTo>
                  <a:cubicBezTo>
                    <a:pt x="5457190" y="444500"/>
                    <a:pt x="5467350" y="485140"/>
                    <a:pt x="5482590" y="519430"/>
                  </a:cubicBezTo>
                  <a:cubicBezTo>
                    <a:pt x="5502910" y="565150"/>
                    <a:pt x="5542280" y="648970"/>
                    <a:pt x="5538470" y="684530"/>
                  </a:cubicBezTo>
                  <a:cubicBezTo>
                    <a:pt x="5537200" y="703580"/>
                    <a:pt x="5525770" y="720090"/>
                    <a:pt x="5514340" y="726440"/>
                  </a:cubicBezTo>
                  <a:cubicBezTo>
                    <a:pt x="5502910" y="731520"/>
                    <a:pt x="5476240" y="723900"/>
                    <a:pt x="5467350" y="717550"/>
                  </a:cubicBezTo>
                  <a:cubicBezTo>
                    <a:pt x="5461000" y="713740"/>
                    <a:pt x="5458460" y="709930"/>
                    <a:pt x="5455920" y="701040"/>
                  </a:cubicBezTo>
                  <a:cubicBezTo>
                    <a:pt x="5448300" y="670560"/>
                    <a:pt x="5445760" y="524510"/>
                    <a:pt x="5463540" y="491490"/>
                  </a:cubicBezTo>
                  <a:cubicBezTo>
                    <a:pt x="5471160" y="477520"/>
                    <a:pt x="5485130" y="472440"/>
                    <a:pt x="5495290" y="469900"/>
                  </a:cubicBezTo>
                  <a:cubicBezTo>
                    <a:pt x="5505450" y="468630"/>
                    <a:pt x="5515610" y="469900"/>
                    <a:pt x="5524500" y="477520"/>
                  </a:cubicBezTo>
                  <a:cubicBezTo>
                    <a:pt x="5541010" y="490220"/>
                    <a:pt x="5556250" y="527050"/>
                    <a:pt x="5568950" y="562610"/>
                  </a:cubicBezTo>
                  <a:cubicBezTo>
                    <a:pt x="5588000" y="614680"/>
                    <a:pt x="5617210" y="725170"/>
                    <a:pt x="5610860" y="763270"/>
                  </a:cubicBezTo>
                  <a:cubicBezTo>
                    <a:pt x="5608320" y="779780"/>
                    <a:pt x="5601970" y="791210"/>
                    <a:pt x="5591810" y="796290"/>
                  </a:cubicBezTo>
                  <a:cubicBezTo>
                    <a:pt x="5581650" y="802640"/>
                    <a:pt x="5563870" y="803910"/>
                    <a:pt x="5553710" y="800100"/>
                  </a:cubicBezTo>
                  <a:cubicBezTo>
                    <a:pt x="5542280" y="795020"/>
                    <a:pt x="5532120" y="784860"/>
                    <a:pt x="5529580" y="769620"/>
                  </a:cubicBezTo>
                  <a:cubicBezTo>
                    <a:pt x="5521960" y="731520"/>
                    <a:pt x="5563870" y="594360"/>
                    <a:pt x="5593080" y="551180"/>
                  </a:cubicBezTo>
                  <a:cubicBezTo>
                    <a:pt x="5609590" y="525780"/>
                    <a:pt x="5632450" y="504190"/>
                    <a:pt x="5650230" y="505460"/>
                  </a:cubicBezTo>
                  <a:cubicBezTo>
                    <a:pt x="5668010" y="506730"/>
                    <a:pt x="5687060" y="530860"/>
                    <a:pt x="5699760" y="557530"/>
                  </a:cubicBezTo>
                  <a:cubicBezTo>
                    <a:pt x="5721350" y="604520"/>
                    <a:pt x="5735320" y="736600"/>
                    <a:pt x="5726430" y="779780"/>
                  </a:cubicBezTo>
                  <a:cubicBezTo>
                    <a:pt x="5722620" y="800100"/>
                    <a:pt x="5712460" y="814070"/>
                    <a:pt x="5702300" y="820420"/>
                  </a:cubicBezTo>
                  <a:cubicBezTo>
                    <a:pt x="5694680" y="825500"/>
                    <a:pt x="5681980" y="825500"/>
                    <a:pt x="5673090" y="822960"/>
                  </a:cubicBezTo>
                  <a:cubicBezTo>
                    <a:pt x="5664200" y="820420"/>
                    <a:pt x="5655310" y="814070"/>
                    <a:pt x="5650230" y="805180"/>
                  </a:cubicBezTo>
                  <a:cubicBezTo>
                    <a:pt x="5641340" y="788670"/>
                    <a:pt x="5641340" y="759460"/>
                    <a:pt x="5643880" y="722630"/>
                  </a:cubicBezTo>
                  <a:cubicBezTo>
                    <a:pt x="5648960" y="643890"/>
                    <a:pt x="5706110" y="461010"/>
                    <a:pt x="5718810" y="354330"/>
                  </a:cubicBezTo>
                  <a:cubicBezTo>
                    <a:pt x="5730240" y="273050"/>
                    <a:pt x="5712460" y="176530"/>
                    <a:pt x="5731510" y="139700"/>
                  </a:cubicBezTo>
                  <a:cubicBezTo>
                    <a:pt x="5739130" y="123190"/>
                    <a:pt x="5753100" y="114300"/>
                    <a:pt x="5764530" y="111760"/>
                  </a:cubicBezTo>
                  <a:cubicBezTo>
                    <a:pt x="5773420" y="109220"/>
                    <a:pt x="5783580" y="113030"/>
                    <a:pt x="5791200" y="118110"/>
                  </a:cubicBezTo>
                  <a:cubicBezTo>
                    <a:pt x="5797550" y="123190"/>
                    <a:pt x="5801360" y="128270"/>
                    <a:pt x="5806440" y="140970"/>
                  </a:cubicBezTo>
                  <a:cubicBezTo>
                    <a:pt x="5817870" y="179070"/>
                    <a:pt x="5817870" y="294640"/>
                    <a:pt x="5820410" y="387350"/>
                  </a:cubicBezTo>
                  <a:cubicBezTo>
                    <a:pt x="5825490" y="506730"/>
                    <a:pt x="5842000" y="740410"/>
                    <a:pt x="5828030" y="800100"/>
                  </a:cubicBezTo>
                  <a:cubicBezTo>
                    <a:pt x="5824220" y="817880"/>
                    <a:pt x="5819140" y="825500"/>
                    <a:pt x="5811520" y="831850"/>
                  </a:cubicBezTo>
                  <a:cubicBezTo>
                    <a:pt x="5803900" y="838200"/>
                    <a:pt x="5793740" y="839470"/>
                    <a:pt x="5784850" y="839470"/>
                  </a:cubicBezTo>
                  <a:cubicBezTo>
                    <a:pt x="5775960" y="838200"/>
                    <a:pt x="5765800" y="833120"/>
                    <a:pt x="5760720" y="826770"/>
                  </a:cubicBezTo>
                  <a:cubicBezTo>
                    <a:pt x="5754370" y="820420"/>
                    <a:pt x="5751830" y="814070"/>
                    <a:pt x="5750560" y="800100"/>
                  </a:cubicBezTo>
                  <a:cubicBezTo>
                    <a:pt x="5748020" y="754380"/>
                    <a:pt x="5791200" y="523240"/>
                    <a:pt x="5835650" y="483870"/>
                  </a:cubicBezTo>
                  <a:cubicBezTo>
                    <a:pt x="5855970" y="464820"/>
                    <a:pt x="5888990" y="461010"/>
                    <a:pt x="5908040" y="471170"/>
                  </a:cubicBezTo>
                  <a:cubicBezTo>
                    <a:pt x="5932170" y="486410"/>
                    <a:pt x="5938520" y="547370"/>
                    <a:pt x="5951220" y="591820"/>
                  </a:cubicBezTo>
                  <a:cubicBezTo>
                    <a:pt x="5965190" y="647700"/>
                    <a:pt x="5995670" y="748030"/>
                    <a:pt x="5981700" y="781050"/>
                  </a:cubicBezTo>
                  <a:cubicBezTo>
                    <a:pt x="5974080" y="797560"/>
                    <a:pt x="5956300" y="807720"/>
                    <a:pt x="5943600" y="807720"/>
                  </a:cubicBezTo>
                  <a:cubicBezTo>
                    <a:pt x="5930900" y="807720"/>
                    <a:pt x="5913120" y="797560"/>
                    <a:pt x="5905500" y="781050"/>
                  </a:cubicBezTo>
                  <a:cubicBezTo>
                    <a:pt x="5886450" y="741680"/>
                    <a:pt x="5908040" y="608330"/>
                    <a:pt x="5916930" y="532130"/>
                  </a:cubicBezTo>
                  <a:cubicBezTo>
                    <a:pt x="5923280" y="467360"/>
                    <a:pt x="5929630" y="384810"/>
                    <a:pt x="5947410" y="354330"/>
                  </a:cubicBezTo>
                  <a:cubicBezTo>
                    <a:pt x="5955030" y="340360"/>
                    <a:pt x="5963920" y="332740"/>
                    <a:pt x="5974080" y="330200"/>
                  </a:cubicBezTo>
                  <a:cubicBezTo>
                    <a:pt x="5986780" y="328930"/>
                    <a:pt x="6005830" y="332740"/>
                    <a:pt x="6015990" y="346710"/>
                  </a:cubicBezTo>
                  <a:cubicBezTo>
                    <a:pt x="6043930" y="387350"/>
                    <a:pt x="6040120" y="638810"/>
                    <a:pt x="6018530" y="681990"/>
                  </a:cubicBezTo>
                  <a:cubicBezTo>
                    <a:pt x="6010910" y="695960"/>
                    <a:pt x="6000750" y="701040"/>
                    <a:pt x="5990590" y="702310"/>
                  </a:cubicBezTo>
                  <a:cubicBezTo>
                    <a:pt x="5977890" y="702310"/>
                    <a:pt x="5960110" y="695960"/>
                    <a:pt x="5952490" y="681990"/>
                  </a:cubicBezTo>
                  <a:cubicBezTo>
                    <a:pt x="5937250" y="657860"/>
                    <a:pt x="5948680" y="595630"/>
                    <a:pt x="5955030" y="539750"/>
                  </a:cubicBezTo>
                  <a:cubicBezTo>
                    <a:pt x="5962650" y="461010"/>
                    <a:pt x="5981700" y="295910"/>
                    <a:pt x="6009640" y="251460"/>
                  </a:cubicBezTo>
                  <a:cubicBezTo>
                    <a:pt x="6019800" y="234950"/>
                    <a:pt x="6035040" y="224790"/>
                    <a:pt x="6046470" y="224790"/>
                  </a:cubicBezTo>
                  <a:cubicBezTo>
                    <a:pt x="6055360" y="224790"/>
                    <a:pt x="6065520" y="231140"/>
                    <a:pt x="6073140" y="241300"/>
                  </a:cubicBezTo>
                  <a:cubicBezTo>
                    <a:pt x="6087110" y="260350"/>
                    <a:pt x="6093460" y="295910"/>
                    <a:pt x="6099810" y="340360"/>
                  </a:cubicBezTo>
                  <a:cubicBezTo>
                    <a:pt x="6112510" y="431800"/>
                    <a:pt x="6126480" y="695960"/>
                    <a:pt x="6107430" y="758190"/>
                  </a:cubicBezTo>
                  <a:cubicBezTo>
                    <a:pt x="6101080" y="778510"/>
                    <a:pt x="6093460" y="791210"/>
                    <a:pt x="6082030" y="795020"/>
                  </a:cubicBezTo>
                  <a:cubicBezTo>
                    <a:pt x="6070600" y="800100"/>
                    <a:pt x="6046470" y="792480"/>
                    <a:pt x="6038850" y="784860"/>
                  </a:cubicBezTo>
                  <a:cubicBezTo>
                    <a:pt x="6031230" y="778510"/>
                    <a:pt x="6031230" y="772160"/>
                    <a:pt x="6028690" y="758190"/>
                  </a:cubicBezTo>
                  <a:cubicBezTo>
                    <a:pt x="6019800" y="707390"/>
                    <a:pt x="6007100" y="443230"/>
                    <a:pt x="6035040" y="398780"/>
                  </a:cubicBezTo>
                  <a:cubicBezTo>
                    <a:pt x="6045200" y="383540"/>
                    <a:pt x="6060440" y="378460"/>
                    <a:pt x="6071870" y="379730"/>
                  </a:cubicBezTo>
                  <a:cubicBezTo>
                    <a:pt x="6083300" y="381000"/>
                    <a:pt x="6094730" y="391160"/>
                    <a:pt x="6103620" y="407670"/>
                  </a:cubicBezTo>
                  <a:cubicBezTo>
                    <a:pt x="6125210" y="450850"/>
                    <a:pt x="6115050" y="613410"/>
                    <a:pt x="6129020" y="689610"/>
                  </a:cubicBezTo>
                  <a:cubicBezTo>
                    <a:pt x="6139180" y="741680"/>
                    <a:pt x="6172200" y="789940"/>
                    <a:pt x="6167120" y="817880"/>
                  </a:cubicBezTo>
                  <a:cubicBezTo>
                    <a:pt x="6164580" y="835660"/>
                    <a:pt x="6153150" y="849630"/>
                    <a:pt x="6141720" y="854710"/>
                  </a:cubicBezTo>
                  <a:cubicBezTo>
                    <a:pt x="6131560" y="859790"/>
                    <a:pt x="6115050" y="855980"/>
                    <a:pt x="6106160" y="850900"/>
                  </a:cubicBezTo>
                  <a:cubicBezTo>
                    <a:pt x="6098540" y="845820"/>
                    <a:pt x="6093460" y="840740"/>
                    <a:pt x="6090920" y="828040"/>
                  </a:cubicBezTo>
                  <a:cubicBezTo>
                    <a:pt x="6079490" y="783590"/>
                    <a:pt x="6108700" y="546100"/>
                    <a:pt x="6136640" y="508000"/>
                  </a:cubicBezTo>
                  <a:cubicBezTo>
                    <a:pt x="6146800" y="494030"/>
                    <a:pt x="6159500" y="491490"/>
                    <a:pt x="6169660" y="491490"/>
                  </a:cubicBezTo>
                  <a:cubicBezTo>
                    <a:pt x="6181090" y="491490"/>
                    <a:pt x="6191250" y="497840"/>
                    <a:pt x="6201410" y="509270"/>
                  </a:cubicBezTo>
                  <a:cubicBezTo>
                    <a:pt x="6224270" y="534670"/>
                    <a:pt x="6259830" y="638810"/>
                    <a:pt x="6259830" y="669290"/>
                  </a:cubicBezTo>
                  <a:cubicBezTo>
                    <a:pt x="6259830" y="681990"/>
                    <a:pt x="6256020" y="689610"/>
                    <a:pt x="6249670" y="697230"/>
                  </a:cubicBezTo>
                  <a:cubicBezTo>
                    <a:pt x="6244590" y="703580"/>
                    <a:pt x="6233160" y="709930"/>
                    <a:pt x="6224270" y="711200"/>
                  </a:cubicBezTo>
                  <a:cubicBezTo>
                    <a:pt x="6215380" y="712470"/>
                    <a:pt x="6203950" y="708660"/>
                    <a:pt x="6196330" y="703580"/>
                  </a:cubicBezTo>
                  <a:cubicBezTo>
                    <a:pt x="6188710" y="698500"/>
                    <a:pt x="6183630" y="693420"/>
                    <a:pt x="6178550" y="680720"/>
                  </a:cubicBezTo>
                  <a:cubicBezTo>
                    <a:pt x="6163310" y="631190"/>
                    <a:pt x="6169660" y="355600"/>
                    <a:pt x="6184900" y="307340"/>
                  </a:cubicBezTo>
                  <a:cubicBezTo>
                    <a:pt x="6188710" y="293370"/>
                    <a:pt x="6193790" y="289560"/>
                    <a:pt x="6200140" y="284480"/>
                  </a:cubicBezTo>
                  <a:cubicBezTo>
                    <a:pt x="6207760" y="279400"/>
                    <a:pt x="6219190" y="275590"/>
                    <a:pt x="6226810" y="278130"/>
                  </a:cubicBezTo>
                  <a:cubicBezTo>
                    <a:pt x="6238240" y="280670"/>
                    <a:pt x="6250940" y="289560"/>
                    <a:pt x="6259830" y="307340"/>
                  </a:cubicBezTo>
                  <a:cubicBezTo>
                    <a:pt x="6282690" y="350520"/>
                    <a:pt x="6306820" y="528320"/>
                    <a:pt x="6294120" y="577850"/>
                  </a:cubicBezTo>
                  <a:cubicBezTo>
                    <a:pt x="6287770" y="598170"/>
                    <a:pt x="6275070" y="613410"/>
                    <a:pt x="6263640" y="617220"/>
                  </a:cubicBezTo>
                  <a:cubicBezTo>
                    <a:pt x="6256020" y="621030"/>
                    <a:pt x="6244590" y="618490"/>
                    <a:pt x="6236970" y="613410"/>
                  </a:cubicBezTo>
                  <a:cubicBezTo>
                    <a:pt x="6229350" y="608330"/>
                    <a:pt x="6221730" y="599440"/>
                    <a:pt x="6217920" y="584200"/>
                  </a:cubicBezTo>
                  <a:cubicBezTo>
                    <a:pt x="6207760" y="539750"/>
                    <a:pt x="6239510" y="350520"/>
                    <a:pt x="6254750" y="309880"/>
                  </a:cubicBezTo>
                  <a:cubicBezTo>
                    <a:pt x="6258560" y="297180"/>
                    <a:pt x="6261100" y="292100"/>
                    <a:pt x="6268720" y="287020"/>
                  </a:cubicBezTo>
                  <a:cubicBezTo>
                    <a:pt x="6275070" y="281940"/>
                    <a:pt x="6286500" y="278130"/>
                    <a:pt x="6294120" y="278130"/>
                  </a:cubicBezTo>
                  <a:cubicBezTo>
                    <a:pt x="6303010" y="279400"/>
                    <a:pt x="6313170" y="283210"/>
                    <a:pt x="6319520" y="289560"/>
                  </a:cubicBezTo>
                  <a:cubicBezTo>
                    <a:pt x="6325870" y="295910"/>
                    <a:pt x="6327140" y="300990"/>
                    <a:pt x="6330950" y="314960"/>
                  </a:cubicBezTo>
                  <a:cubicBezTo>
                    <a:pt x="6342380" y="364490"/>
                    <a:pt x="6361430" y="631190"/>
                    <a:pt x="6353810" y="681990"/>
                  </a:cubicBezTo>
                  <a:cubicBezTo>
                    <a:pt x="6352540" y="695960"/>
                    <a:pt x="6350000" y="701040"/>
                    <a:pt x="6344920" y="707390"/>
                  </a:cubicBezTo>
                  <a:cubicBezTo>
                    <a:pt x="6338570" y="713740"/>
                    <a:pt x="6328410" y="720090"/>
                    <a:pt x="6320790" y="721360"/>
                  </a:cubicBezTo>
                  <a:cubicBezTo>
                    <a:pt x="6311900" y="722630"/>
                    <a:pt x="6300470" y="718820"/>
                    <a:pt x="6294120" y="715010"/>
                  </a:cubicBezTo>
                  <a:cubicBezTo>
                    <a:pt x="6286500" y="709930"/>
                    <a:pt x="6281420" y="702310"/>
                    <a:pt x="6277610" y="692150"/>
                  </a:cubicBezTo>
                  <a:cubicBezTo>
                    <a:pt x="6271260" y="673100"/>
                    <a:pt x="6271260" y="621030"/>
                    <a:pt x="6280150" y="603250"/>
                  </a:cubicBezTo>
                  <a:cubicBezTo>
                    <a:pt x="6283960" y="593090"/>
                    <a:pt x="6292850" y="586740"/>
                    <a:pt x="6301740" y="584200"/>
                  </a:cubicBezTo>
                  <a:cubicBezTo>
                    <a:pt x="6311900" y="580390"/>
                    <a:pt x="6329680" y="582930"/>
                    <a:pt x="6338570" y="588010"/>
                  </a:cubicBezTo>
                  <a:cubicBezTo>
                    <a:pt x="6346190" y="593090"/>
                    <a:pt x="6350000" y="599440"/>
                    <a:pt x="6355080" y="612140"/>
                  </a:cubicBezTo>
                  <a:cubicBezTo>
                    <a:pt x="6365240" y="641350"/>
                    <a:pt x="6376670" y="742950"/>
                    <a:pt x="6374130" y="773430"/>
                  </a:cubicBezTo>
                  <a:cubicBezTo>
                    <a:pt x="6374130" y="787400"/>
                    <a:pt x="6371590" y="795020"/>
                    <a:pt x="6366510" y="801370"/>
                  </a:cubicBezTo>
                  <a:cubicBezTo>
                    <a:pt x="6361430" y="808990"/>
                    <a:pt x="6351270" y="815340"/>
                    <a:pt x="6342380" y="817880"/>
                  </a:cubicBezTo>
                  <a:cubicBezTo>
                    <a:pt x="6333490" y="819150"/>
                    <a:pt x="6322060" y="817880"/>
                    <a:pt x="6314440" y="812800"/>
                  </a:cubicBezTo>
                  <a:cubicBezTo>
                    <a:pt x="6305550" y="808990"/>
                    <a:pt x="6299200" y="801370"/>
                    <a:pt x="6295390" y="791210"/>
                  </a:cubicBezTo>
                  <a:cubicBezTo>
                    <a:pt x="6290310" y="777240"/>
                    <a:pt x="6290310" y="760730"/>
                    <a:pt x="6294120" y="736600"/>
                  </a:cubicBezTo>
                  <a:cubicBezTo>
                    <a:pt x="6303010" y="678180"/>
                    <a:pt x="6361430" y="487680"/>
                    <a:pt x="6385560" y="449580"/>
                  </a:cubicBezTo>
                  <a:cubicBezTo>
                    <a:pt x="6393180" y="438150"/>
                    <a:pt x="6399530" y="434340"/>
                    <a:pt x="6407150" y="430530"/>
                  </a:cubicBezTo>
                  <a:cubicBezTo>
                    <a:pt x="6416040" y="427990"/>
                    <a:pt x="6427470" y="426720"/>
                    <a:pt x="6436360" y="430530"/>
                  </a:cubicBezTo>
                  <a:cubicBezTo>
                    <a:pt x="6445250" y="435610"/>
                    <a:pt x="6452870" y="444500"/>
                    <a:pt x="6460490" y="458470"/>
                  </a:cubicBezTo>
                  <a:cubicBezTo>
                    <a:pt x="6474460" y="483870"/>
                    <a:pt x="6484620" y="534670"/>
                    <a:pt x="6492240" y="580390"/>
                  </a:cubicBezTo>
                  <a:cubicBezTo>
                    <a:pt x="6501130" y="640080"/>
                    <a:pt x="6506210" y="750570"/>
                    <a:pt x="6501130" y="787400"/>
                  </a:cubicBezTo>
                  <a:cubicBezTo>
                    <a:pt x="6498590" y="801370"/>
                    <a:pt x="6497320" y="807720"/>
                    <a:pt x="6490970" y="815340"/>
                  </a:cubicBezTo>
                  <a:cubicBezTo>
                    <a:pt x="6484620" y="821690"/>
                    <a:pt x="6474460" y="828040"/>
                    <a:pt x="6465570" y="829310"/>
                  </a:cubicBezTo>
                  <a:cubicBezTo>
                    <a:pt x="6456680" y="830580"/>
                    <a:pt x="6443980" y="826770"/>
                    <a:pt x="6436360" y="821690"/>
                  </a:cubicBezTo>
                  <a:cubicBezTo>
                    <a:pt x="6428740" y="816610"/>
                    <a:pt x="6422390" y="811530"/>
                    <a:pt x="6419850" y="798830"/>
                  </a:cubicBezTo>
                  <a:cubicBezTo>
                    <a:pt x="6409690" y="755650"/>
                    <a:pt x="6442710" y="552450"/>
                    <a:pt x="6464300" y="505460"/>
                  </a:cubicBezTo>
                  <a:cubicBezTo>
                    <a:pt x="6471920" y="488950"/>
                    <a:pt x="6479540" y="481330"/>
                    <a:pt x="6489700" y="474980"/>
                  </a:cubicBezTo>
                  <a:cubicBezTo>
                    <a:pt x="6499860" y="469900"/>
                    <a:pt x="6516370" y="467360"/>
                    <a:pt x="6526530" y="471170"/>
                  </a:cubicBezTo>
                  <a:cubicBezTo>
                    <a:pt x="6536690" y="474980"/>
                    <a:pt x="6544310" y="483870"/>
                    <a:pt x="6550660" y="497840"/>
                  </a:cubicBezTo>
                  <a:cubicBezTo>
                    <a:pt x="6564630" y="529590"/>
                    <a:pt x="6564630" y="612140"/>
                    <a:pt x="6569710" y="668020"/>
                  </a:cubicBezTo>
                  <a:cubicBezTo>
                    <a:pt x="6573520" y="725170"/>
                    <a:pt x="6586220" y="803910"/>
                    <a:pt x="6579870" y="838200"/>
                  </a:cubicBezTo>
                  <a:cubicBezTo>
                    <a:pt x="6577330" y="853440"/>
                    <a:pt x="6573520" y="863600"/>
                    <a:pt x="6564630" y="869950"/>
                  </a:cubicBezTo>
                  <a:cubicBezTo>
                    <a:pt x="6557010" y="877570"/>
                    <a:pt x="6539230" y="880110"/>
                    <a:pt x="6530340" y="876300"/>
                  </a:cubicBezTo>
                  <a:cubicBezTo>
                    <a:pt x="6518910" y="872490"/>
                    <a:pt x="6510020" y="862330"/>
                    <a:pt x="6503670" y="842010"/>
                  </a:cubicBezTo>
                  <a:cubicBezTo>
                    <a:pt x="6475730" y="759460"/>
                    <a:pt x="6474460" y="242570"/>
                    <a:pt x="6506210" y="158750"/>
                  </a:cubicBezTo>
                  <a:cubicBezTo>
                    <a:pt x="6513830" y="137160"/>
                    <a:pt x="6526530" y="124460"/>
                    <a:pt x="6537960" y="123190"/>
                  </a:cubicBezTo>
                  <a:cubicBezTo>
                    <a:pt x="6549390" y="120650"/>
                    <a:pt x="6567170" y="130810"/>
                    <a:pt x="6574790" y="142240"/>
                  </a:cubicBezTo>
                  <a:cubicBezTo>
                    <a:pt x="6584950" y="156210"/>
                    <a:pt x="6582410" y="175260"/>
                    <a:pt x="6584950" y="208280"/>
                  </a:cubicBezTo>
                  <a:cubicBezTo>
                    <a:pt x="6592570" y="306070"/>
                    <a:pt x="6572250" y="681990"/>
                    <a:pt x="6588760" y="792480"/>
                  </a:cubicBezTo>
                  <a:cubicBezTo>
                    <a:pt x="6595110" y="838200"/>
                    <a:pt x="6617970" y="863600"/>
                    <a:pt x="6615430" y="886460"/>
                  </a:cubicBezTo>
                  <a:cubicBezTo>
                    <a:pt x="6614160" y="900430"/>
                    <a:pt x="6606540" y="911860"/>
                    <a:pt x="6598920" y="918210"/>
                  </a:cubicBezTo>
                  <a:cubicBezTo>
                    <a:pt x="6591300" y="923290"/>
                    <a:pt x="6581140" y="927100"/>
                    <a:pt x="6572250" y="924560"/>
                  </a:cubicBezTo>
                  <a:cubicBezTo>
                    <a:pt x="6560820" y="922020"/>
                    <a:pt x="6545580" y="914400"/>
                    <a:pt x="6539230" y="895350"/>
                  </a:cubicBezTo>
                  <a:cubicBezTo>
                    <a:pt x="6516370" y="828040"/>
                    <a:pt x="6600190" y="384810"/>
                    <a:pt x="6648450" y="339090"/>
                  </a:cubicBezTo>
                  <a:cubicBezTo>
                    <a:pt x="6662420" y="325120"/>
                    <a:pt x="6680200" y="326390"/>
                    <a:pt x="6690360" y="331470"/>
                  </a:cubicBezTo>
                  <a:cubicBezTo>
                    <a:pt x="6700520" y="335280"/>
                    <a:pt x="6706870" y="342900"/>
                    <a:pt x="6711950" y="359410"/>
                  </a:cubicBezTo>
                  <a:cubicBezTo>
                    <a:pt x="6731000" y="414020"/>
                    <a:pt x="6731000" y="711200"/>
                    <a:pt x="6715760" y="762000"/>
                  </a:cubicBezTo>
                  <a:cubicBezTo>
                    <a:pt x="6711950" y="775970"/>
                    <a:pt x="6706870" y="781050"/>
                    <a:pt x="6699250" y="786130"/>
                  </a:cubicBezTo>
                  <a:cubicBezTo>
                    <a:pt x="6691630" y="791210"/>
                    <a:pt x="6680200" y="793750"/>
                    <a:pt x="6671310" y="792480"/>
                  </a:cubicBezTo>
                  <a:cubicBezTo>
                    <a:pt x="6662420" y="791210"/>
                    <a:pt x="6652260" y="786130"/>
                    <a:pt x="6645910" y="779780"/>
                  </a:cubicBezTo>
                  <a:cubicBezTo>
                    <a:pt x="6640830" y="772160"/>
                    <a:pt x="6637020" y="767080"/>
                    <a:pt x="6635750" y="753110"/>
                  </a:cubicBezTo>
                  <a:cubicBezTo>
                    <a:pt x="6629400" y="695960"/>
                    <a:pt x="6670040" y="392430"/>
                    <a:pt x="6697980" y="332740"/>
                  </a:cubicBezTo>
                  <a:cubicBezTo>
                    <a:pt x="6706870" y="313690"/>
                    <a:pt x="6715760" y="303530"/>
                    <a:pt x="6727190" y="299720"/>
                  </a:cubicBezTo>
                  <a:cubicBezTo>
                    <a:pt x="6738620" y="297180"/>
                    <a:pt x="6755130" y="303530"/>
                    <a:pt x="6767830" y="314960"/>
                  </a:cubicBezTo>
                  <a:cubicBezTo>
                    <a:pt x="6790690" y="336550"/>
                    <a:pt x="6805930" y="394970"/>
                    <a:pt x="6823710" y="448310"/>
                  </a:cubicBezTo>
                  <a:cubicBezTo>
                    <a:pt x="6847840" y="524510"/>
                    <a:pt x="6892290" y="681990"/>
                    <a:pt x="6887210" y="728980"/>
                  </a:cubicBezTo>
                  <a:cubicBezTo>
                    <a:pt x="6885940" y="745490"/>
                    <a:pt x="6880860" y="754380"/>
                    <a:pt x="6873240" y="762000"/>
                  </a:cubicBezTo>
                  <a:cubicBezTo>
                    <a:pt x="6865620" y="767080"/>
                    <a:pt x="6855460" y="772160"/>
                    <a:pt x="6846570" y="769620"/>
                  </a:cubicBezTo>
                  <a:cubicBezTo>
                    <a:pt x="6835140" y="768350"/>
                    <a:pt x="6817360" y="759460"/>
                    <a:pt x="6812280" y="742950"/>
                  </a:cubicBezTo>
                  <a:cubicBezTo>
                    <a:pt x="6798310" y="702310"/>
                    <a:pt x="6860540" y="566420"/>
                    <a:pt x="6875780" y="486410"/>
                  </a:cubicBezTo>
                  <a:cubicBezTo>
                    <a:pt x="6888480" y="416560"/>
                    <a:pt x="6882130" y="320040"/>
                    <a:pt x="6901180" y="290830"/>
                  </a:cubicBezTo>
                  <a:cubicBezTo>
                    <a:pt x="6908800" y="278130"/>
                    <a:pt x="6920230" y="271780"/>
                    <a:pt x="6931660" y="271780"/>
                  </a:cubicBezTo>
                  <a:cubicBezTo>
                    <a:pt x="6943090" y="271780"/>
                    <a:pt x="6959600" y="279400"/>
                    <a:pt x="6968490" y="294640"/>
                  </a:cubicBezTo>
                  <a:cubicBezTo>
                    <a:pt x="6986270" y="325120"/>
                    <a:pt x="6977380" y="408940"/>
                    <a:pt x="6979920" y="472440"/>
                  </a:cubicBezTo>
                  <a:cubicBezTo>
                    <a:pt x="6982460" y="544830"/>
                    <a:pt x="6997700" y="668020"/>
                    <a:pt x="6981190" y="706120"/>
                  </a:cubicBezTo>
                  <a:cubicBezTo>
                    <a:pt x="6973570" y="722630"/>
                    <a:pt x="6960870" y="734060"/>
                    <a:pt x="6949440" y="735330"/>
                  </a:cubicBezTo>
                  <a:cubicBezTo>
                    <a:pt x="6936740" y="735330"/>
                    <a:pt x="6916420" y="725170"/>
                    <a:pt x="6908800" y="707390"/>
                  </a:cubicBezTo>
                  <a:cubicBezTo>
                    <a:pt x="6889750" y="665480"/>
                    <a:pt x="6921500" y="476250"/>
                    <a:pt x="6949440" y="438150"/>
                  </a:cubicBezTo>
                  <a:cubicBezTo>
                    <a:pt x="6960870" y="422910"/>
                    <a:pt x="6976110" y="414020"/>
                    <a:pt x="6991350" y="417830"/>
                  </a:cubicBezTo>
                  <a:cubicBezTo>
                    <a:pt x="7016750" y="424180"/>
                    <a:pt x="7061200" y="492760"/>
                    <a:pt x="7077710" y="524510"/>
                  </a:cubicBezTo>
                  <a:cubicBezTo>
                    <a:pt x="7089140" y="547370"/>
                    <a:pt x="7089140" y="565150"/>
                    <a:pt x="7094220" y="589280"/>
                  </a:cubicBezTo>
                  <a:cubicBezTo>
                    <a:pt x="7100570" y="622300"/>
                    <a:pt x="7112000" y="683260"/>
                    <a:pt x="7106920" y="707390"/>
                  </a:cubicBezTo>
                  <a:cubicBezTo>
                    <a:pt x="7104380" y="718820"/>
                    <a:pt x="7100570" y="726440"/>
                    <a:pt x="7092950" y="731520"/>
                  </a:cubicBezTo>
                  <a:cubicBezTo>
                    <a:pt x="7086600" y="737870"/>
                    <a:pt x="7075170" y="740410"/>
                    <a:pt x="7066280" y="740410"/>
                  </a:cubicBezTo>
                  <a:cubicBezTo>
                    <a:pt x="7057390" y="740410"/>
                    <a:pt x="7045960" y="735330"/>
                    <a:pt x="7039610" y="728980"/>
                  </a:cubicBezTo>
                  <a:cubicBezTo>
                    <a:pt x="7033260" y="722630"/>
                    <a:pt x="7029450" y="717550"/>
                    <a:pt x="7026910" y="703580"/>
                  </a:cubicBezTo>
                  <a:cubicBezTo>
                    <a:pt x="7020560" y="655320"/>
                    <a:pt x="7058660" y="444500"/>
                    <a:pt x="7075170" y="372110"/>
                  </a:cubicBezTo>
                  <a:cubicBezTo>
                    <a:pt x="7082790" y="336550"/>
                    <a:pt x="7086600" y="307340"/>
                    <a:pt x="7098030" y="293370"/>
                  </a:cubicBezTo>
                  <a:cubicBezTo>
                    <a:pt x="7105650" y="285750"/>
                    <a:pt x="7115810" y="284480"/>
                    <a:pt x="7124700" y="284480"/>
                  </a:cubicBezTo>
                  <a:cubicBezTo>
                    <a:pt x="7132320" y="284480"/>
                    <a:pt x="7142480" y="284480"/>
                    <a:pt x="7150100" y="293370"/>
                  </a:cubicBezTo>
                  <a:cubicBezTo>
                    <a:pt x="7167880" y="314960"/>
                    <a:pt x="7178040" y="394970"/>
                    <a:pt x="7184390" y="457200"/>
                  </a:cubicBezTo>
                  <a:cubicBezTo>
                    <a:pt x="7194550" y="538480"/>
                    <a:pt x="7205980" y="690880"/>
                    <a:pt x="7188200" y="740410"/>
                  </a:cubicBezTo>
                  <a:cubicBezTo>
                    <a:pt x="7180580" y="760730"/>
                    <a:pt x="7167880" y="775970"/>
                    <a:pt x="7155180" y="777240"/>
                  </a:cubicBezTo>
                  <a:cubicBezTo>
                    <a:pt x="7143750" y="778510"/>
                    <a:pt x="7123430" y="767080"/>
                    <a:pt x="7114540" y="749300"/>
                  </a:cubicBezTo>
                  <a:cubicBezTo>
                    <a:pt x="7096760" y="715010"/>
                    <a:pt x="7100570" y="584200"/>
                    <a:pt x="7113270" y="549910"/>
                  </a:cubicBezTo>
                  <a:cubicBezTo>
                    <a:pt x="7118350" y="534670"/>
                    <a:pt x="7127240" y="525780"/>
                    <a:pt x="7137400" y="521970"/>
                  </a:cubicBezTo>
                  <a:cubicBezTo>
                    <a:pt x="7147560" y="518160"/>
                    <a:pt x="7161530" y="518160"/>
                    <a:pt x="7172960" y="527050"/>
                  </a:cubicBezTo>
                  <a:cubicBezTo>
                    <a:pt x="7194550" y="542290"/>
                    <a:pt x="7233920" y="618490"/>
                    <a:pt x="7226300" y="646430"/>
                  </a:cubicBezTo>
                  <a:cubicBezTo>
                    <a:pt x="7221220" y="669290"/>
                    <a:pt x="7171690" y="698500"/>
                    <a:pt x="7164070" y="693420"/>
                  </a:cubicBezTo>
                  <a:cubicBezTo>
                    <a:pt x="7153910" y="685800"/>
                    <a:pt x="7175500" y="593090"/>
                    <a:pt x="7193280" y="575310"/>
                  </a:cubicBezTo>
                  <a:cubicBezTo>
                    <a:pt x="7203440" y="565150"/>
                    <a:pt x="7221220" y="562610"/>
                    <a:pt x="7232650" y="566420"/>
                  </a:cubicBezTo>
                  <a:cubicBezTo>
                    <a:pt x="7244080" y="568960"/>
                    <a:pt x="7252970" y="577850"/>
                    <a:pt x="7261860" y="593090"/>
                  </a:cubicBezTo>
                  <a:cubicBezTo>
                    <a:pt x="7283450" y="627380"/>
                    <a:pt x="7316470" y="755650"/>
                    <a:pt x="7313930" y="791210"/>
                  </a:cubicBezTo>
                  <a:cubicBezTo>
                    <a:pt x="7312660" y="805180"/>
                    <a:pt x="7310120" y="812800"/>
                    <a:pt x="7302500" y="819150"/>
                  </a:cubicBezTo>
                  <a:cubicBezTo>
                    <a:pt x="7294880" y="826770"/>
                    <a:pt x="7277100" y="834390"/>
                    <a:pt x="7265670" y="831850"/>
                  </a:cubicBezTo>
                  <a:cubicBezTo>
                    <a:pt x="7252970" y="829310"/>
                    <a:pt x="7235190" y="812800"/>
                    <a:pt x="7231380" y="798830"/>
                  </a:cubicBezTo>
                  <a:cubicBezTo>
                    <a:pt x="7225030" y="783590"/>
                    <a:pt x="7232650" y="768350"/>
                    <a:pt x="7237730" y="744220"/>
                  </a:cubicBezTo>
                  <a:cubicBezTo>
                    <a:pt x="7250430" y="693420"/>
                    <a:pt x="7294880" y="554990"/>
                    <a:pt x="7317740" y="508000"/>
                  </a:cubicBezTo>
                  <a:cubicBezTo>
                    <a:pt x="7327900" y="486410"/>
                    <a:pt x="7332980" y="473710"/>
                    <a:pt x="7344410" y="463550"/>
                  </a:cubicBezTo>
                  <a:cubicBezTo>
                    <a:pt x="7354570" y="455930"/>
                    <a:pt x="7368540" y="449580"/>
                    <a:pt x="7379970" y="452120"/>
                  </a:cubicBezTo>
                  <a:cubicBezTo>
                    <a:pt x="7392670" y="454660"/>
                    <a:pt x="7404100" y="464820"/>
                    <a:pt x="7412990" y="483870"/>
                  </a:cubicBezTo>
                  <a:cubicBezTo>
                    <a:pt x="7435850" y="528320"/>
                    <a:pt x="7452360" y="709930"/>
                    <a:pt x="7447280" y="753110"/>
                  </a:cubicBezTo>
                  <a:cubicBezTo>
                    <a:pt x="7446010" y="768350"/>
                    <a:pt x="7444740" y="774700"/>
                    <a:pt x="7438390" y="781050"/>
                  </a:cubicBezTo>
                  <a:cubicBezTo>
                    <a:pt x="7433310" y="788670"/>
                    <a:pt x="7423150" y="795020"/>
                    <a:pt x="7412990" y="796290"/>
                  </a:cubicBezTo>
                  <a:cubicBezTo>
                    <a:pt x="7404100" y="797560"/>
                    <a:pt x="7392670" y="795020"/>
                    <a:pt x="7385050" y="791210"/>
                  </a:cubicBezTo>
                  <a:cubicBezTo>
                    <a:pt x="7377430" y="786130"/>
                    <a:pt x="7369810" y="779780"/>
                    <a:pt x="7367270" y="767080"/>
                  </a:cubicBezTo>
                  <a:cubicBezTo>
                    <a:pt x="7358380" y="728980"/>
                    <a:pt x="7399020" y="556260"/>
                    <a:pt x="7429500" y="518160"/>
                  </a:cubicBezTo>
                  <a:cubicBezTo>
                    <a:pt x="7443470" y="500380"/>
                    <a:pt x="7463790" y="490220"/>
                    <a:pt x="7477760" y="492760"/>
                  </a:cubicBezTo>
                  <a:cubicBezTo>
                    <a:pt x="7490460" y="494030"/>
                    <a:pt x="7503160" y="506730"/>
                    <a:pt x="7513320" y="524510"/>
                  </a:cubicBezTo>
                  <a:cubicBezTo>
                    <a:pt x="7532370" y="554990"/>
                    <a:pt x="7566660" y="646430"/>
                    <a:pt x="7553960" y="679450"/>
                  </a:cubicBezTo>
                  <a:cubicBezTo>
                    <a:pt x="7546340" y="701040"/>
                    <a:pt x="7500620" y="725170"/>
                    <a:pt x="7491730" y="718820"/>
                  </a:cubicBezTo>
                  <a:cubicBezTo>
                    <a:pt x="7473950" y="703580"/>
                    <a:pt x="7559040" y="434340"/>
                    <a:pt x="7603490" y="396240"/>
                  </a:cubicBezTo>
                  <a:cubicBezTo>
                    <a:pt x="7622540" y="378460"/>
                    <a:pt x="7645400" y="375920"/>
                    <a:pt x="7665720" y="383540"/>
                  </a:cubicBezTo>
                  <a:cubicBezTo>
                    <a:pt x="7691120" y="392430"/>
                    <a:pt x="7716520" y="436880"/>
                    <a:pt x="7738110" y="472440"/>
                  </a:cubicBezTo>
                  <a:cubicBezTo>
                    <a:pt x="7764780" y="519430"/>
                    <a:pt x="7795260" y="600710"/>
                    <a:pt x="7804150" y="643890"/>
                  </a:cubicBezTo>
                  <a:cubicBezTo>
                    <a:pt x="7809230" y="669290"/>
                    <a:pt x="7811770" y="692150"/>
                    <a:pt x="7804150" y="706120"/>
                  </a:cubicBezTo>
                  <a:cubicBezTo>
                    <a:pt x="7800340" y="715010"/>
                    <a:pt x="7788910" y="721360"/>
                    <a:pt x="7780020" y="723900"/>
                  </a:cubicBezTo>
                  <a:cubicBezTo>
                    <a:pt x="7771130" y="726440"/>
                    <a:pt x="7758430" y="725170"/>
                    <a:pt x="7749540" y="721360"/>
                  </a:cubicBezTo>
                  <a:cubicBezTo>
                    <a:pt x="7741920" y="716280"/>
                    <a:pt x="7734300" y="708660"/>
                    <a:pt x="7729220" y="698500"/>
                  </a:cubicBezTo>
                  <a:cubicBezTo>
                    <a:pt x="7722870" y="684530"/>
                    <a:pt x="7725410" y="665480"/>
                    <a:pt x="7726680" y="641350"/>
                  </a:cubicBezTo>
                  <a:cubicBezTo>
                    <a:pt x="7727950" y="600710"/>
                    <a:pt x="7730490" y="509270"/>
                    <a:pt x="7748270" y="478790"/>
                  </a:cubicBezTo>
                  <a:cubicBezTo>
                    <a:pt x="7758430" y="463550"/>
                    <a:pt x="7773670" y="452120"/>
                    <a:pt x="7786370" y="452120"/>
                  </a:cubicBezTo>
                  <a:cubicBezTo>
                    <a:pt x="7799070" y="452120"/>
                    <a:pt x="7816850" y="463550"/>
                    <a:pt x="7824470" y="478790"/>
                  </a:cubicBezTo>
                  <a:cubicBezTo>
                    <a:pt x="7838440" y="504190"/>
                    <a:pt x="7835900" y="560070"/>
                    <a:pt x="7830820" y="605790"/>
                  </a:cubicBezTo>
                  <a:cubicBezTo>
                    <a:pt x="7823200" y="662940"/>
                    <a:pt x="7797800" y="767080"/>
                    <a:pt x="7773670" y="791210"/>
                  </a:cubicBezTo>
                  <a:cubicBezTo>
                    <a:pt x="7762240" y="802640"/>
                    <a:pt x="7747000" y="803910"/>
                    <a:pt x="7736840" y="801370"/>
                  </a:cubicBezTo>
                  <a:cubicBezTo>
                    <a:pt x="7725410" y="800100"/>
                    <a:pt x="7711440" y="787400"/>
                    <a:pt x="7706360" y="777240"/>
                  </a:cubicBezTo>
                  <a:cubicBezTo>
                    <a:pt x="7702550" y="769620"/>
                    <a:pt x="7708900" y="760730"/>
                    <a:pt x="7706360" y="748030"/>
                  </a:cubicBezTo>
                  <a:cubicBezTo>
                    <a:pt x="7698740" y="720090"/>
                    <a:pt x="7658100" y="665480"/>
                    <a:pt x="7640320" y="614680"/>
                  </a:cubicBezTo>
                  <a:cubicBezTo>
                    <a:pt x="7620000" y="554990"/>
                    <a:pt x="7594600" y="444500"/>
                    <a:pt x="7598410" y="410210"/>
                  </a:cubicBezTo>
                  <a:cubicBezTo>
                    <a:pt x="7599680" y="397510"/>
                    <a:pt x="7603490" y="391160"/>
                    <a:pt x="7609840" y="384810"/>
                  </a:cubicBezTo>
                  <a:cubicBezTo>
                    <a:pt x="7616190" y="378460"/>
                    <a:pt x="7626350" y="373380"/>
                    <a:pt x="7635240" y="373380"/>
                  </a:cubicBezTo>
                  <a:cubicBezTo>
                    <a:pt x="7644130" y="373380"/>
                    <a:pt x="7654290" y="375920"/>
                    <a:pt x="7661910" y="382270"/>
                  </a:cubicBezTo>
                  <a:cubicBezTo>
                    <a:pt x="7668260" y="387350"/>
                    <a:pt x="7672070" y="392430"/>
                    <a:pt x="7675880" y="405130"/>
                  </a:cubicBezTo>
                  <a:cubicBezTo>
                    <a:pt x="7688580" y="449580"/>
                    <a:pt x="7696200" y="669290"/>
                    <a:pt x="7684770" y="720090"/>
                  </a:cubicBezTo>
                  <a:cubicBezTo>
                    <a:pt x="7680960" y="737870"/>
                    <a:pt x="7678420" y="746760"/>
                    <a:pt x="7668260" y="753110"/>
                  </a:cubicBezTo>
                  <a:cubicBezTo>
                    <a:pt x="7658100" y="759460"/>
                    <a:pt x="7633970" y="759460"/>
                    <a:pt x="7623810" y="753110"/>
                  </a:cubicBezTo>
                  <a:cubicBezTo>
                    <a:pt x="7614920" y="748030"/>
                    <a:pt x="7606030" y="735330"/>
                    <a:pt x="7606030" y="721360"/>
                  </a:cubicBezTo>
                  <a:cubicBezTo>
                    <a:pt x="7608570" y="683260"/>
                    <a:pt x="7700010" y="601980"/>
                    <a:pt x="7731760" y="529590"/>
                  </a:cubicBezTo>
                  <a:cubicBezTo>
                    <a:pt x="7768590" y="449580"/>
                    <a:pt x="7781290" y="306070"/>
                    <a:pt x="7809230" y="257810"/>
                  </a:cubicBezTo>
                  <a:cubicBezTo>
                    <a:pt x="7819390" y="237490"/>
                    <a:pt x="7830820" y="223520"/>
                    <a:pt x="7843520" y="220980"/>
                  </a:cubicBezTo>
                  <a:cubicBezTo>
                    <a:pt x="7853680" y="218440"/>
                    <a:pt x="7868920" y="226060"/>
                    <a:pt x="7876540" y="232410"/>
                  </a:cubicBezTo>
                  <a:cubicBezTo>
                    <a:pt x="7882890" y="238760"/>
                    <a:pt x="7884160" y="242570"/>
                    <a:pt x="7886700" y="256540"/>
                  </a:cubicBezTo>
                  <a:cubicBezTo>
                    <a:pt x="7898130" y="318770"/>
                    <a:pt x="7913370" y="725170"/>
                    <a:pt x="7880350" y="773430"/>
                  </a:cubicBezTo>
                  <a:cubicBezTo>
                    <a:pt x="7871460" y="786130"/>
                    <a:pt x="7857490" y="786130"/>
                    <a:pt x="7847330" y="786130"/>
                  </a:cubicBezTo>
                  <a:cubicBezTo>
                    <a:pt x="7839710" y="784860"/>
                    <a:pt x="7829550" y="782320"/>
                    <a:pt x="7824470" y="773430"/>
                  </a:cubicBezTo>
                  <a:cubicBezTo>
                    <a:pt x="7813040" y="758190"/>
                    <a:pt x="7814310" y="723900"/>
                    <a:pt x="7813040" y="681990"/>
                  </a:cubicBezTo>
                  <a:cubicBezTo>
                    <a:pt x="7811770" y="590550"/>
                    <a:pt x="7827010" y="302260"/>
                    <a:pt x="7844790" y="241300"/>
                  </a:cubicBezTo>
                  <a:cubicBezTo>
                    <a:pt x="7849870" y="223520"/>
                    <a:pt x="7853680" y="217170"/>
                    <a:pt x="7861300" y="209550"/>
                  </a:cubicBezTo>
                  <a:cubicBezTo>
                    <a:pt x="7868920" y="203200"/>
                    <a:pt x="7877810" y="198120"/>
                    <a:pt x="7886700" y="199390"/>
                  </a:cubicBezTo>
                  <a:cubicBezTo>
                    <a:pt x="7898130" y="199390"/>
                    <a:pt x="7914640" y="207010"/>
                    <a:pt x="7924800" y="222250"/>
                  </a:cubicBezTo>
                  <a:cubicBezTo>
                    <a:pt x="7945120" y="254000"/>
                    <a:pt x="7950200" y="332740"/>
                    <a:pt x="7960360" y="407670"/>
                  </a:cubicBezTo>
                  <a:cubicBezTo>
                    <a:pt x="7976870" y="519430"/>
                    <a:pt x="8008620" y="768350"/>
                    <a:pt x="7998460" y="829310"/>
                  </a:cubicBezTo>
                  <a:cubicBezTo>
                    <a:pt x="7994650" y="845820"/>
                    <a:pt x="7992110" y="854710"/>
                    <a:pt x="7983220" y="861060"/>
                  </a:cubicBezTo>
                  <a:cubicBezTo>
                    <a:pt x="7975600" y="867410"/>
                    <a:pt x="7959090" y="869950"/>
                    <a:pt x="7948930" y="867410"/>
                  </a:cubicBezTo>
                  <a:cubicBezTo>
                    <a:pt x="7937500" y="862330"/>
                    <a:pt x="7926070" y="850900"/>
                    <a:pt x="7922260" y="833120"/>
                  </a:cubicBezTo>
                  <a:cubicBezTo>
                    <a:pt x="7913370" y="781050"/>
                    <a:pt x="8003540" y="601980"/>
                    <a:pt x="8027670" y="511810"/>
                  </a:cubicBezTo>
                  <a:cubicBezTo>
                    <a:pt x="8044180" y="448310"/>
                    <a:pt x="8053070" y="405130"/>
                    <a:pt x="8061960" y="347980"/>
                  </a:cubicBezTo>
                  <a:cubicBezTo>
                    <a:pt x="8070850" y="283210"/>
                    <a:pt x="8064500" y="179070"/>
                    <a:pt x="8081010" y="140970"/>
                  </a:cubicBezTo>
                  <a:cubicBezTo>
                    <a:pt x="8087360" y="124460"/>
                    <a:pt x="8096250" y="113030"/>
                    <a:pt x="8106410" y="110490"/>
                  </a:cubicBezTo>
                  <a:cubicBezTo>
                    <a:pt x="8117840" y="107950"/>
                    <a:pt x="8139430" y="118110"/>
                    <a:pt x="8148320" y="130810"/>
                  </a:cubicBezTo>
                  <a:cubicBezTo>
                    <a:pt x="8162290" y="147320"/>
                    <a:pt x="8159750" y="175260"/>
                    <a:pt x="8163560" y="213360"/>
                  </a:cubicBezTo>
                  <a:cubicBezTo>
                    <a:pt x="8172450" y="300990"/>
                    <a:pt x="8192770" y="577850"/>
                    <a:pt x="8168640" y="641350"/>
                  </a:cubicBezTo>
                  <a:cubicBezTo>
                    <a:pt x="8161020" y="662940"/>
                    <a:pt x="8148320" y="676910"/>
                    <a:pt x="8135620" y="678180"/>
                  </a:cubicBezTo>
                  <a:cubicBezTo>
                    <a:pt x="8124190" y="680720"/>
                    <a:pt x="8106410" y="671830"/>
                    <a:pt x="8097520" y="659130"/>
                  </a:cubicBezTo>
                  <a:cubicBezTo>
                    <a:pt x="8082280" y="633730"/>
                    <a:pt x="8091170" y="562610"/>
                    <a:pt x="8093710" y="515620"/>
                  </a:cubicBezTo>
                  <a:cubicBezTo>
                    <a:pt x="8094980" y="467360"/>
                    <a:pt x="8094980" y="401320"/>
                    <a:pt x="8108950" y="372110"/>
                  </a:cubicBezTo>
                  <a:cubicBezTo>
                    <a:pt x="8117840" y="355600"/>
                    <a:pt x="8129270" y="341630"/>
                    <a:pt x="8141970" y="339090"/>
                  </a:cubicBezTo>
                  <a:cubicBezTo>
                    <a:pt x="8153400" y="337820"/>
                    <a:pt x="8174990" y="349250"/>
                    <a:pt x="8182610" y="358140"/>
                  </a:cubicBezTo>
                  <a:cubicBezTo>
                    <a:pt x="8188960" y="365760"/>
                    <a:pt x="8182610" y="374650"/>
                    <a:pt x="8187690" y="386080"/>
                  </a:cubicBezTo>
                  <a:cubicBezTo>
                    <a:pt x="8196580" y="403860"/>
                    <a:pt x="8229600" y="426720"/>
                    <a:pt x="8243570" y="452120"/>
                  </a:cubicBezTo>
                  <a:cubicBezTo>
                    <a:pt x="8257540" y="476250"/>
                    <a:pt x="8262620" y="505460"/>
                    <a:pt x="8271510" y="533400"/>
                  </a:cubicBezTo>
                  <a:cubicBezTo>
                    <a:pt x="8280400" y="562610"/>
                    <a:pt x="8299450" y="604520"/>
                    <a:pt x="8295640" y="626110"/>
                  </a:cubicBezTo>
                  <a:cubicBezTo>
                    <a:pt x="8293100" y="638810"/>
                    <a:pt x="8282940" y="648970"/>
                    <a:pt x="8274050" y="654050"/>
                  </a:cubicBezTo>
                  <a:cubicBezTo>
                    <a:pt x="8267700" y="657860"/>
                    <a:pt x="8256270" y="659130"/>
                    <a:pt x="8248650" y="656590"/>
                  </a:cubicBezTo>
                  <a:cubicBezTo>
                    <a:pt x="8238490" y="652780"/>
                    <a:pt x="8227060" y="646430"/>
                    <a:pt x="8221980" y="632460"/>
                  </a:cubicBezTo>
                  <a:cubicBezTo>
                    <a:pt x="8211820" y="598170"/>
                    <a:pt x="8243570" y="455930"/>
                    <a:pt x="8265160" y="420370"/>
                  </a:cubicBezTo>
                  <a:cubicBezTo>
                    <a:pt x="8275320" y="403860"/>
                    <a:pt x="8289290" y="393700"/>
                    <a:pt x="8300720" y="392430"/>
                  </a:cubicBezTo>
                  <a:cubicBezTo>
                    <a:pt x="8312150" y="391160"/>
                    <a:pt x="8326120" y="394970"/>
                    <a:pt x="8335010" y="407670"/>
                  </a:cubicBezTo>
                  <a:cubicBezTo>
                    <a:pt x="8356600" y="438150"/>
                    <a:pt x="8357870" y="576580"/>
                    <a:pt x="8356600" y="632460"/>
                  </a:cubicBezTo>
                  <a:cubicBezTo>
                    <a:pt x="8356600" y="665480"/>
                    <a:pt x="8354060" y="694690"/>
                    <a:pt x="8345170" y="709930"/>
                  </a:cubicBezTo>
                  <a:cubicBezTo>
                    <a:pt x="8340090" y="720090"/>
                    <a:pt x="8332470" y="725170"/>
                    <a:pt x="8324850" y="727710"/>
                  </a:cubicBezTo>
                  <a:cubicBezTo>
                    <a:pt x="8315960" y="730250"/>
                    <a:pt x="8304530" y="731520"/>
                    <a:pt x="8296910" y="727710"/>
                  </a:cubicBezTo>
                  <a:cubicBezTo>
                    <a:pt x="8286750" y="721360"/>
                    <a:pt x="8284210" y="699770"/>
                    <a:pt x="8274050" y="690880"/>
                  </a:cubicBezTo>
                  <a:cubicBezTo>
                    <a:pt x="8262620" y="681990"/>
                    <a:pt x="8246110" y="684530"/>
                    <a:pt x="8232140" y="673100"/>
                  </a:cubicBezTo>
                  <a:cubicBezTo>
                    <a:pt x="8208010" y="655320"/>
                    <a:pt x="8150860" y="590550"/>
                    <a:pt x="8155940" y="574040"/>
                  </a:cubicBezTo>
                  <a:cubicBezTo>
                    <a:pt x="8161020" y="563880"/>
                    <a:pt x="8201660" y="554990"/>
                    <a:pt x="8209280" y="563880"/>
                  </a:cubicBezTo>
                  <a:cubicBezTo>
                    <a:pt x="8223250" y="579120"/>
                    <a:pt x="8173720" y="668020"/>
                    <a:pt x="8167370" y="707390"/>
                  </a:cubicBezTo>
                  <a:cubicBezTo>
                    <a:pt x="8162290" y="736600"/>
                    <a:pt x="8172450" y="763270"/>
                    <a:pt x="8163560" y="781050"/>
                  </a:cubicBezTo>
                  <a:cubicBezTo>
                    <a:pt x="8155940" y="796290"/>
                    <a:pt x="8138160" y="811530"/>
                    <a:pt x="8124190" y="814070"/>
                  </a:cubicBezTo>
                  <a:cubicBezTo>
                    <a:pt x="8112760" y="815340"/>
                    <a:pt x="8096250" y="808990"/>
                    <a:pt x="8086090" y="797560"/>
                  </a:cubicBezTo>
                  <a:cubicBezTo>
                    <a:pt x="8072120" y="781050"/>
                    <a:pt x="8060690" y="734060"/>
                    <a:pt x="8065770" y="711200"/>
                  </a:cubicBezTo>
                  <a:cubicBezTo>
                    <a:pt x="8069580" y="693420"/>
                    <a:pt x="8084820" y="673100"/>
                    <a:pt x="8097520" y="668020"/>
                  </a:cubicBezTo>
                  <a:cubicBezTo>
                    <a:pt x="8108950" y="662940"/>
                    <a:pt x="8130540" y="668020"/>
                    <a:pt x="8139430" y="676910"/>
                  </a:cubicBezTo>
                  <a:cubicBezTo>
                    <a:pt x="8149590" y="687070"/>
                    <a:pt x="8157210" y="716280"/>
                    <a:pt x="8150860" y="728980"/>
                  </a:cubicBezTo>
                  <a:cubicBezTo>
                    <a:pt x="8145780" y="742950"/>
                    <a:pt x="8117840" y="755650"/>
                    <a:pt x="8103870" y="755650"/>
                  </a:cubicBezTo>
                  <a:cubicBezTo>
                    <a:pt x="8091170" y="754380"/>
                    <a:pt x="8074660" y="741680"/>
                    <a:pt x="8069580" y="730250"/>
                  </a:cubicBezTo>
                  <a:cubicBezTo>
                    <a:pt x="8064500" y="716280"/>
                    <a:pt x="8069580" y="687070"/>
                    <a:pt x="8081010" y="676910"/>
                  </a:cubicBezTo>
                  <a:cubicBezTo>
                    <a:pt x="8091170" y="668020"/>
                    <a:pt x="8122920" y="668020"/>
                    <a:pt x="8135620" y="673100"/>
                  </a:cubicBezTo>
                  <a:cubicBezTo>
                    <a:pt x="8144510" y="678180"/>
                    <a:pt x="8148320" y="685800"/>
                    <a:pt x="8152130" y="695960"/>
                  </a:cubicBezTo>
                  <a:cubicBezTo>
                    <a:pt x="8159750" y="715010"/>
                    <a:pt x="8168640" y="762000"/>
                    <a:pt x="8163560" y="781050"/>
                  </a:cubicBezTo>
                  <a:cubicBezTo>
                    <a:pt x="8161020" y="792480"/>
                    <a:pt x="8153400" y="801370"/>
                    <a:pt x="8144510" y="806450"/>
                  </a:cubicBezTo>
                  <a:cubicBezTo>
                    <a:pt x="8136890" y="811530"/>
                    <a:pt x="8124190" y="815340"/>
                    <a:pt x="8114030" y="812800"/>
                  </a:cubicBezTo>
                  <a:cubicBezTo>
                    <a:pt x="8103870" y="811530"/>
                    <a:pt x="8092440" y="805180"/>
                    <a:pt x="8086090" y="797560"/>
                  </a:cubicBezTo>
                  <a:cubicBezTo>
                    <a:pt x="8079740" y="789940"/>
                    <a:pt x="8077200" y="782320"/>
                    <a:pt x="8075930" y="768350"/>
                  </a:cubicBezTo>
                  <a:cubicBezTo>
                    <a:pt x="8073390" y="736600"/>
                    <a:pt x="8088630" y="660400"/>
                    <a:pt x="8101330" y="617220"/>
                  </a:cubicBezTo>
                  <a:cubicBezTo>
                    <a:pt x="8112760" y="580390"/>
                    <a:pt x="8122920" y="533400"/>
                    <a:pt x="8145780" y="521970"/>
                  </a:cubicBezTo>
                  <a:cubicBezTo>
                    <a:pt x="8168640" y="510540"/>
                    <a:pt x="8210550" y="524510"/>
                    <a:pt x="8235950" y="542290"/>
                  </a:cubicBezTo>
                  <a:cubicBezTo>
                    <a:pt x="8266430" y="563880"/>
                    <a:pt x="8281670" y="627380"/>
                    <a:pt x="8304530" y="654050"/>
                  </a:cubicBezTo>
                  <a:cubicBezTo>
                    <a:pt x="8319770" y="671830"/>
                    <a:pt x="8346440" y="680720"/>
                    <a:pt x="8350250" y="692150"/>
                  </a:cubicBezTo>
                  <a:cubicBezTo>
                    <a:pt x="8351520" y="698500"/>
                    <a:pt x="8348980" y="704850"/>
                    <a:pt x="8345170" y="709930"/>
                  </a:cubicBezTo>
                  <a:cubicBezTo>
                    <a:pt x="8338820" y="718820"/>
                    <a:pt x="8318500" y="731520"/>
                    <a:pt x="8305800" y="728980"/>
                  </a:cubicBezTo>
                  <a:cubicBezTo>
                    <a:pt x="8294370" y="727710"/>
                    <a:pt x="8280400" y="716280"/>
                    <a:pt x="8274050" y="699770"/>
                  </a:cubicBezTo>
                  <a:cubicBezTo>
                    <a:pt x="8260080" y="664210"/>
                    <a:pt x="8290560" y="551180"/>
                    <a:pt x="8285480" y="500380"/>
                  </a:cubicBezTo>
                  <a:cubicBezTo>
                    <a:pt x="8281670" y="467360"/>
                    <a:pt x="8258810" y="438150"/>
                    <a:pt x="8265160" y="420370"/>
                  </a:cubicBezTo>
                  <a:cubicBezTo>
                    <a:pt x="8270240" y="406400"/>
                    <a:pt x="8289290" y="394970"/>
                    <a:pt x="8300720" y="392430"/>
                  </a:cubicBezTo>
                  <a:cubicBezTo>
                    <a:pt x="8309610" y="391160"/>
                    <a:pt x="8321040" y="394970"/>
                    <a:pt x="8327390" y="400050"/>
                  </a:cubicBezTo>
                  <a:cubicBezTo>
                    <a:pt x="8335010" y="406400"/>
                    <a:pt x="8340090" y="411480"/>
                    <a:pt x="8342630" y="424180"/>
                  </a:cubicBezTo>
                  <a:cubicBezTo>
                    <a:pt x="8347710" y="459740"/>
                    <a:pt x="8319770" y="600710"/>
                    <a:pt x="8293100" y="633730"/>
                  </a:cubicBezTo>
                  <a:cubicBezTo>
                    <a:pt x="8280400" y="650240"/>
                    <a:pt x="8260080" y="657860"/>
                    <a:pt x="8248650" y="656590"/>
                  </a:cubicBezTo>
                  <a:cubicBezTo>
                    <a:pt x="8237220" y="654050"/>
                    <a:pt x="8230870" y="645160"/>
                    <a:pt x="8221980" y="632460"/>
                  </a:cubicBezTo>
                  <a:cubicBezTo>
                    <a:pt x="8205470" y="605790"/>
                    <a:pt x="8194040" y="532130"/>
                    <a:pt x="8173720" y="486410"/>
                  </a:cubicBezTo>
                  <a:cubicBezTo>
                    <a:pt x="8154670" y="445770"/>
                    <a:pt x="8108950" y="396240"/>
                    <a:pt x="8108950" y="372110"/>
                  </a:cubicBezTo>
                  <a:cubicBezTo>
                    <a:pt x="8110220" y="360680"/>
                    <a:pt x="8116570" y="351790"/>
                    <a:pt x="8124190" y="347980"/>
                  </a:cubicBezTo>
                  <a:cubicBezTo>
                    <a:pt x="8134350" y="341630"/>
                    <a:pt x="8158480" y="337820"/>
                    <a:pt x="8168640" y="344170"/>
                  </a:cubicBezTo>
                  <a:cubicBezTo>
                    <a:pt x="8180070" y="350520"/>
                    <a:pt x="8185150" y="367030"/>
                    <a:pt x="8187690" y="386080"/>
                  </a:cubicBezTo>
                  <a:cubicBezTo>
                    <a:pt x="8192770" y="416560"/>
                    <a:pt x="8172450" y="471170"/>
                    <a:pt x="8168640" y="515620"/>
                  </a:cubicBezTo>
                  <a:cubicBezTo>
                    <a:pt x="8164830" y="560070"/>
                    <a:pt x="8180070" y="623570"/>
                    <a:pt x="8167370" y="650240"/>
                  </a:cubicBezTo>
                  <a:cubicBezTo>
                    <a:pt x="8161020" y="665480"/>
                    <a:pt x="8147050" y="676910"/>
                    <a:pt x="8135620" y="678180"/>
                  </a:cubicBezTo>
                  <a:cubicBezTo>
                    <a:pt x="8125460" y="680720"/>
                    <a:pt x="8111490" y="679450"/>
                    <a:pt x="8102600" y="666750"/>
                  </a:cubicBezTo>
                  <a:cubicBezTo>
                    <a:pt x="8067040" y="617220"/>
                    <a:pt x="8058150" y="208280"/>
                    <a:pt x="8081010" y="140970"/>
                  </a:cubicBezTo>
                  <a:cubicBezTo>
                    <a:pt x="8087360" y="123190"/>
                    <a:pt x="8096250" y="114300"/>
                    <a:pt x="8106410" y="110490"/>
                  </a:cubicBezTo>
                  <a:cubicBezTo>
                    <a:pt x="8114030" y="106680"/>
                    <a:pt x="8124190" y="107950"/>
                    <a:pt x="8131810" y="113030"/>
                  </a:cubicBezTo>
                  <a:cubicBezTo>
                    <a:pt x="8139430" y="116840"/>
                    <a:pt x="8147050" y="124460"/>
                    <a:pt x="8150860" y="139700"/>
                  </a:cubicBezTo>
                  <a:cubicBezTo>
                    <a:pt x="8161020" y="176530"/>
                    <a:pt x="8141970" y="284480"/>
                    <a:pt x="8129270" y="361950"/>
                  </a:cubicBezTo>
                  <a:cubicBezTo>
                    <a:pt x="8115300" y="444500"/>
                    <a:pt x="8094980" y="534670"/>
                    <a:pt x="8070850" y="618490"/>
                  </a:cubicBezTo>
                  <a:cubicBezTo>
                    <a:pt x="8046720" y="701040"/>
                    <a:pt x="8018780" y="838200"/>
                    <a:pt x="7983220" y="861060"/>
                  </a:cubicBezTo>
                  <a:cubicBezTo>
                    <a:pt x="7967980" y="871220"/>
                    <a:pt x="7945120" y="866140"/>
                    <a:pt x="7933690" y="857250"/>
                  </a:cubicBezTo>
                  <a:cubicBezTo>
                    <a:pt x="7922260" y="848360"/>
                    <a:pt x="7922260" y="833120"/>
                    <a:pt x="7915910" y="807720"/>
                  </a:cubicBezTo>
                  <a:cubicBezTo>
                    <a:pt x="7899400" y="726440"/>
                    <a:pt x="7890510" y="387350"/>
                    <a:pt x="7871460" y="299720"/>
                  </a:cubicBezTo>
                  <a:cubicBezTo>
                    <a:pt x="7865110" y="266700"/>
                    <a:pt x="7848600" y="251460"/>
                    <a:pt x="7849870" y="234950"/>
                  </a:cubicBezTo>
                  <a:cubicBezTo>
                    <a:pt x="7849870" y="224790"/>
                    <a:pt x="7854950" y="215900"/>
                    <a:pt x="7861300" y="209550"/>
                  </a:cubicBezTo>
                  <a:cubicBezTo>
                    <a:pt x="7867650" y="204470"/>
                    <a:pt x="7877810" y="199390"/>
                    <a:pt x="7886700" y="199390"/>
                  </a:cubicBezTo>
                  <a:cubicBezTo>
                    <a:pt x="7896860" y="199390"/>
                    <a:pt x="7913370" y="207010"/>
                    <a:pt x="7919720" y="214630"/>
                  </a:cubicBezTo>
                  <a:cubicBezTo>
                    <a:pt x="7926070" y="220980"/>
                    <a:pt x="7927340" y="228600"/>
                    <a:pt x="7927340" y="241300"/>
                  </a:cubicBezTo>
                  <a:cubicBezTo>
                    <a:pt x="7928610" y="269240"/>
                    <a:pt x="7909560" y="322580"/>
                    <a:pt x="7903210" y="381000"/>
                  </a:cubicBezTo>
                  <a:cubicBezTo>
                    <a:pt x="7891780" y="478790"/>
                    <a:pt x="7913370" y="732790"/>
                    <a:pt x="7880350" y="773430"/>
                  </a:cubicBezTo>
                  <a:cubicBezTo>
                    <a:pt x="7868920" y="786130"/>
                    <a:pt x="7849870" y="787400"/>
                    <a:pt x="7838440" y="783590"/>
                  </a:cubicBezTo>
                  <a:cubicBezTo>
                    <a:pt x="7828280" y="779780"/>
                    <a:pt x="7820660" y="768350"/>
                    <a:pt x="7814310" y="748030"/>
                  </a:cubicBezTo>
                  <a:cubicBezTo>
                    <a:pt x="7792720" y="679450"/>
                    <a:pt x="7785100" y="313690"/>
                    <a:pt x="7813040" y="250190"/>
                  </a:cubicBezTo>
                  <a:cubicBezTo>
                    <a:pt x="7820660" y="231140"/>
                    <a:pt x="7832090" y="223520"/>
                    <a:pt x="7843520" y="220980"/>
                  </a:cubicBezTo>
                  <a:cubicBezTo>
                    <a:pt x="7853680" y="218440"/>
                    <a:pt x="7868920" y="224790"/>
                    <a:pt x="7876540" y="232410"/>
                  </a:cubicBezTo>
                  <a:cubicBezTo>
                    <a:pt x="7882890" y="240030"/>
                    <a:pt x="7885430" y="248920"/>
                    <a:pt x="7885430" y="265430"/>
                  </a:cubicBezTo>
                  <a:cubicBezTo>
                    <a:pt x="7885430" y="316230"/>
                    <a:pt x="7829550" y="491490"/>
                    <a:pt x="7799070" y="566420"/>
                  </a:cubicBezTo>
                  <a:cubicBezTo>
                    <a:pt x="7778750" y="614680"/>
                    <a:pt x="7758430" y="652780"/>
                    <a:pt x="7735570" y="679450"/>
                  </a:cubicBezTo>
                  <a:cubicBezTo>
                    <a:pt x="7719060" y="698500"/>
                    <a:pt x="7696200" y="706120"/>
                    <a:pt x="7684770" y="720090"/>
                  </a:cubicBezTo>
                  <a:cubicBezTo>
                    <a:pt x="7677150" y="730250"/>
                    <a:pt x="7677150" y="746760"/>
                    <a:pt x="7668260" y="753110"/>
                  </a:cubicBezTo>
                  <a:cubicBezTo>
                    <a:pt x="7659370" y="759460"/>
                    <a:pt x="7642860" y="760730"/>
                    <a:pt x="7632700" y="756920"/>
                  </a:cubicBezTo>
                  <a:cubicBezTo>
                    <a:pt x="7622540" y="753110"/>
                    <a:pt x="7613650" y="745490"/>
                    <a:pt x="7607300" y="730250"/>
                  </a:cubicBezTo>
                  <a:cubicBezTo>
                    <a:pt x="7589520" y="683260"/>
                    <a:pt x="7589520" y="455930"/>
                    <a:pt x="7598410" y="410210"/>
                  </a:cubicBezTo>
                  <a:cubicBezTo>
                    <a:pt x="7600950" y="396240"/>
                    <a:pt x="7603490" y="391160"/>
                    <a:pt x="7609840" y="384810"/>
                  </a:cubicBezTo>
                  <a:cubicBezTo>
                    <a:pt x="7616190" y="378460"/>
                    <a:pt x="7626350" y="373380"/>
                    <a:pt x="7635240" y="373380"/>
                  </a:cubicBezTo>
                  <a:cubicBezTo>
                    <a:pt x="7646670" y="374650"/>
                    <a:pt x="7661910" y="381000"/>
                    <a:pt x="7673340" y="396240"/>
                  </a:cubicBezTo>
                  <a:cubicBezTo>
                    <a:pt x="7702550" y="436880"/>
                    <a:pt x="7715250" y="614680"/>
                    <a:pt x="7739380" y="683260"/>
                  </a:cubicBezTo>
                  <a:cubicBezTo>
                    <a:pt x="7753350" y="723900"/>
                    <a:pt x="7785100" y="756920"/>
                    <a:pt x="7783830" y="774700"/>
                  </a:cubicBezTo>
                  <a:cubicBezTo>
                    <a:pt x="7783830" y="782320"/>
                    <a:pt x="7778750" y="787400"/>
                    <a:pt x="7773670" y="791210"/>
                  </a:cubicBezTo>
                  <a:cubicBezTo>
                    <a:pt x="7763510" y="797560"/>
                    <a:pt x="7738110" y="803910"/>
                    <a:pt x="7726680" y="798830"/>
                  </a:cubicBezTo>
                  <a:cubicBezTo>
                    <a:pt x="7715250" y="793750"/>
                    <a:pt x="7706360" y="775970"/>
                    <a:pt x="7703820" y="758190"/>
                  </a:cubicBezTo>
                  <a:cubicBezTo>
                    <a:pt x="7700010" y="723900"/>
                    <a:pt x="7741920" y="655320"/>
                    <a:pt x="7749540" y="607060"/>
                  </a:cubicBezTo>
                  <a:cubicBezTo>
                    <a:pt x="7754620" y="562610"/>
                    <a:pt x="7736840" y="504190"/>
                    <a:pt x="7748270" y="478790"/>
                  </a:cubicBezTo>
                  <a:cubicBezTo>
                    <a:pt x="7754620" y="466090"/>
                    <a:pt x="7766050" y="455930"/>
                    <a:pt x="7776210" y="453390"/>
                  </a:cubicBezTo>
                  <a:cubicBezTo>
                    <a:pt x="7787640" y="450850"/>
                    <a:pt x="7805420" y="455930"/>
                    <a:pt x="7814310" y="463550"/>
                  </a:cubicBezTo>
                  <a:cubicBezTo>
                    <a:pt x="7821930" y="469900"/>
                    <a:pt x="7825740" y="481330"/>
                    <a:pt x="7827010" y="499110"/>
                  </a:cubicBezTo>
                  <a:cubicBezTo>
                    <a:pt x="7832090" y="539750"/>
                    <a:pt x="7821930" y="685800"/>
                    <a:pt x="7797800" y="713740"/>
                  </a:cubicBezTo>
                  <a:cubicBezTo>
                    <a:pt x="7787640" y="725170"/>
                    <a:pt x="7771130" y="726440"/>
                    <a:pt x="7759700" y="723900"/>
                  </a:cubicBezTo>
                  <a:cubicBezTo>
                    <a:pt x="7749540" y="722630"/>
                    <a:pt x="7743190" y="718820"/>
                    <a:pt x="7734300" y="707390"/>
                  </a:cubicBezTo>
                  <a:cubicBezTo>
                    <a:pt x="7708900" y="675640"/>
                    <a:pt x="7679690" y="467360"/>
                    <a:pt x="7651750" y="467360"/>
                  </a:cubicBezTo>
                  <a:cubicBezTo>
                    <a:pt x="7622540" y="467360"/>
                    <a:pt x="7607300" y="718820"/>
                    <a:pt x="7566660" y="751840"/>
                  </a:cubicBezTo>
                  <a:cubicBezTo>
                    <a:pt x="7546340" y="768350"/>
                    <a:pt x="7515860" y="770890"/>
                    <a:pt x="7496810" y="756920"/>
                  </a:cubicBezTo>
                  <a:cubicBezTo>
                    <a:pt x="7459980" y="732790"/>
                    <a:pt x="7425690" y="561340"/>
                    <a:pt x="7432040" y="523240"/>
                  </a:cubicBezTo>
                  <a:cubicBezTo>
                    <a:pt x="7434580" y="510540"/>
                    <a:pt x="7439660" y="504190"/>
                    <a:pt x="7448550" y="499110"/>
                  </a:cubicBezTo>
                  <a:cubicBezTo>
                    <a:pt x="7459980" y="494030"/>
                    <a:pt x="7485380" y="492760"/>
                    <a:pt x="7496810" y="499110"/>
                  </a:cubicBezTo>
                  <a:cubicBezTo>
                    <a:pt x="7506970" y="506730"/>
                    <a:pt x="7512050" y="523240"/>
                    <a:pt x="7513320" y="543560"/>
                  </a:cubicBezTo>
                  <a:cubicBezTo>
                    <a:pt x="7514590" y="590550"/>
                    <a:pt x="7472680" y="736600"/>
                    <a:pt x="7443470" y="773430"/>
                  </a:cubicBezTo>
                  <a:cubicBezTo>
                    <a:pt x="7432040" y="788670"/>
                    <a:pt x="7416800" y="797560"/>
                    <a:pt x="7404100" y="796290"/>
                  </a:cubicBezTo>
                  <a:cubicBezTo>
                    <a:pt x="7390130" y="796290"/>
                    <a:pt x="7376160" y="783590"/>
                    <a:pt x="7367270" y="767080"/>
                  </a:cubicBezTo>
                  <a:cubicBezTo>
                    <a:pt x="7349490" y="736600"/>
                    <a:pt x="7350760" y="654050"/>
                    <a:pt x="7345680" y="601980"/>
                  </a:cubicBezTo>
                  <a:cubicBezTo>
                    <a:pt x="7341870" y="554990"/>
                    <a:pt x="7326630" y="495300"/>
                    <a:pt x="7338060" y="471170"/>
                  </a:cubicBezTo>
                  <a:cubicBezTo>
                    <a:pt x="7344410" y="459740"/>
                    <a:pt x="7359650" y="452120"/>
                    <a:pt x="7369810" y="450850"/>
                  </a:cubicBezTo>
                  <a:cubicBezTo>
                    <a:pt x="7381240" y="450850"/>
                    <a:pt x="7397750" y="457200"/>
                    <a:pt x="7405370" y="466090"/>
                  </a:cubicBezTo>
                  <a:cubicBezTo>
                    <a:pt x="7411720" y="474980"/>
                    <a:pt x="7415530" y="491490"/>
                    <a:pt x="7412990" y="502920"/>
                  </a:cubicBezTo>
                  <a:cubicBezTo>
                    <a:pt x="7410450" y="513080"/>
                    <a:pt x="7400290" y="514350"/>
                    <a:pt x="7393940" y="528320"/>
                  </a:cubicBezTo>
                  <a:cubicBezTo>
                    <a:pt x="7372350" y="570230"/>
                    <a:pt x="7341870" y="772160"/>
                    <a:pt x="7308850" y="811530"/>
                  </a:cubicBezTo>
                  <a:cubicBezTo>
                    <a:pt x="7294880" y="826770"/>
                    <a:pt x="7278370" y="833120"/>
                    <a:pt x="7265670" y="831850"/>
                  </a:cubicBezTo>
                  <a:cubicBezTo>
                    <a:pt x="7254240" y="830580"/>
                    <a:pt x="7244080" y="822960"/>
                    <a:pt x="7233920" y="807720"/>
                  </a:cubicBezTo>
                  <a:cubicBezTo>
                    <a:pt x="7211060" y="774700"/>
                    <a:pt x="7170420" y="641350"/>
                    <a:pt x="7179310" y="601980"/>
                  </a:cubicBezTo>
                  <a:cubicBezTo>
                    <a:pt x="7183120" y="582930"/>
                    <a:pt x="7198360" y="568960"/>
                    <a:pt x="7212330" y="566420"/>
                  </a:cubicBezTo>
                  <a:cubicBezTo>
                    <a:pt x="7225030" y="562610"/>
                    <a:pt x="7249160" y="574040"/>
                    <a:pt x="7258050" y="582930"/>
                  </a:cubicBezTo>
                  <a:cubicBezTo>
                    <a:pt x="7264400" y="590550"/>
                    <a:pt x="7264400" y="600710"/>
                    <a:pt x="7264400" y="613410"/>
                  </a:cubicBezTo>
                  <a:cubicBezTo>
                    <a:pt x="7264400" y="637540"/>
                    <a:pt x="7255510" y="698500"/>
                    <a:pt x="7236460" y="717550"/>
                  </a:cubicBezTo>
                  <a:cubicBezTo>
                    <a:pt x="7222490" y="731520"/>
                    <a:pt x="7195820" y="741680"/>
                    <a:pt x="7179310" y="734060"/>
                  </a:cubicBezTo>
                  <a:cubicBezTo>
                    <a:pt x="7148830" y="718820"/>
                    <a:pt x="7109460" y="593090"/>
                    <a:pt x="7112000" y="558800"/>
                  </a:cubicBezTo>
                  <a:cubicBezTo>
                    <a:pt x="7113270" y="543560"/>
                    <a:pt x="7119620" y="532130"/>
                    <a:pt x="7128510" y="527050"/>
                  </a:cubicBezTo>
                  <a:cubicBezTo>
                    <a:pt x="7138670" y="520700"/>
                    <a:pt x="7162800" y="520700"/>
                    <a:pt x="7172960" y="527050"/>
                  </a:cubicBezTo>
                  <a:cubicBezTo>
                    <a:pt x="7181850" y="532130"/>
                    <a:pt x="7185660" y="543560"/>
                    <a:pt x="7189470" y="558800"/>
                  </a:cubicBezTo>
                  <a:cubicBezTo>
                    <a:pt x="7198360" y="595630"/>
                    <a:pt x="7202170" y="715010"/>
                    <a:pt x="7186930" y="749300"/>
                  </a:cubicBezTo>
                  <a:cubicBezTo>
                    <a:pt x="7179310" y="764540"/>
                    <a:pt x="7166610" y="775970"/>
                    <a:pt x="7155180" y="777240"/>
                  </a:cubicBezTo>
                  <a:cubicBezTo>
                    <a:pt x="7142480" y="778510"/>
                    <a:pt x="7124700" y="767080"/>
                    <a:pt x="7114540" y="749300"/>
                  </a:cubicBezTo>
                  <a:cubicBezTo>
                    <a:pt x="7090410" y="706120"/>
                    <a:pt x="7115810" y="544830"/>
                    <a:pt x="7108190" y="464820"/>
                  </a:cubicBezTo>
                  <a:cubicBezTo>
                    <a:pt x="7103110" y="407670"/>
                    <a:pt x="7078980" y="347980"/>
                    <a:pt x="7085330" y="318770"/>
                  </a:cubicBezTo>
                  <a:cubicBezTo>
                    <a:pt x="7089140" y="303530"/>
                    <a:pt x="7096760" y="293370"/>
                    <a:pt x="7105650" y="288290"/>
                  </a:cubicBezTo>
                  <a:cubicBezTo>
                    <a:pt x="7117080" y="283210"/>
                    <a:pt x="7139940" y="285750"/>
                    <a:pt x="7150100" y="293370"/>
                  </a:cubicBezTo>
                  <a:cubicBezTo>
                    <a:pt x="7158990" y="299720"/>
                    <a:pt x="7160260" y="309880"/>
                    <a:pt x="7162800" y="327660"/>
                  </a:cubicBezTo>
                  <a:cubicBezTo>
                    <a:pt x="7169150" y="384810"/>
                    <a:pt x="7124700" y="655320"/>
                    <a:pt x="7106920" y="707390"/>
                  </a:cubicBezTo>
                  <a:cubicBezTo>
                    <a:pt x="7103110" y="721360"/>
                    <a:pt x="7100570" y="726440"/>
                    <a:pt x="7092950" y="731520"/>
                  </a:cubicBezTo>
                  <a:cubicBezTo>
                    <a:pt x="7086600" y="737870"/>
                    <a:pt x="7075170" y="741680"/>
                    <a:pt x="7066280" y="740410"/>
                  </a:cubicBezTo>
                  <a:cubicBezTo>
                    <a:pt x="7053580" y="739140"/>
                    <a:pt x="7039610" y="728980"/>
                    <a:pt x="7029450" y="712470"/>
                  </a:cubicBezTo>
                  <a:cubicBezTo>
                    <a:pt x="7007860" y="676910"/>
                    <a:pt x="7016750" y="552450"/>
                    <a:pt x="6996430" y="506730"/>
                  </a:cubicBezTo>
                  <a:cubicBezTo>
                    <a:pt x="6983730" y="478790"/>
                    <a:pt x="6948170" y="462280"/>
                    <a:pt x="6946900" y="447040"/>
                  </a:cubicBezTo>
                  <a:cubicBezTo>
                    <a:pt x="6945630" y="438150"/>
                    <a:pt x="6953250" y="429260"/>
                    <a:pt x="6959600" y="424180"/>
                  </a:cubicBezTo>
                  <a:cubicBezTo>
                    <a:pt x="6967220" y="419100"/>
                    <a:pt x="6982460" y="414020"/>
                    <a:pt x="6991350" y="417830"/>
                  </a:cubicBezTo>
                  <a:cubicBezTo>
                    <a:pt x="7001510" y="422910"/>
                    <a:pt x="7012940" y="436880"/>
                    <a:pt x="7016750" y="457200"/>
                  </a:cubicBezTo>
                  <a:cubicBezTo>
                    <a:pt x="7026910" y="502920"/>
                    <a:pt x="7005320" y="666750"/>
                    <a:pt x="6981190" y="706120"/>
                  </a:cubicBezTo>
                  <a:cubicBezTo>
                    <a:pt x="6969760" y="723900"/>
                    <a:pt x="6953250" y="735330"/>
                    <a:pt x="6940550" y="735330"/>
                  </a:cubicBezTo>
                  <a:cubicBezTo>
                    <a:pt x="6929120" y="734060"/>
                    <a:pt x="6916420" y="725170"/>
                    <a:pt x="6908800" y="707390"/>
                  </a:cubicBezTo>
                  <a:cubicBezTo>
                    <a:pt x="6882130" y="651510"/>
                    <a:pt x="6874510" y="337820"/>
                    <a:pt x="6901180" y="290830"/>
                  </a:cubicBezTo>
                  <a:cubicBezTo>
                    <a:pt x="6908800" y="276860"/>
                    <a:pt x="6921500" y="273050"/>
                    <a:pt x="6931660" y="271780"/>
                  </a:cubicBezTo>
                  <a:cubicBezTo>
                    <a:pt x="6941820" y="271780"/>
                    <a:pt x="6957060" y="276860"/>
                    <a:pt x="6963410" y="287020"/>
                  </a:cubicBezTo>
                  <a:cubicBezTo>
                    <a:pt x="6973570" y="300990"/>
                    <a:pt x="6968490" y="327660"/>
                    <a:pt x="6967220" y="359410"/>
                  </a:cubicBezTo>
                  <a:cubicBezTo>
                    <a:pt x="6962140" y="426720"/>
                    <a:pt x="6934200" y="594360"/>
                    <a:pt x="6915150" y="664210"/>
                  </a:cubicBezTo>
                  <a:cubicBezTo>
                    <a:pt x="6903720" y="704850"/>
                    <a:pt x="6894830" y="739140"/>
                    <a:pt x="6879590" y="755650"/>
                  </a:cubicBezTo>
                  <a:cubicBezTo>
                    <a:pt x="6869430" y="764540"/>
                    <a:pt x="6858000" y="772160"/>
                    <a:pt x="6846570" y="769620"/>
                  </a:cubicBezTo>
                  <a:cubicBezTo>
                    <a:pt x="6833870" y="768350"/>
                    <a:pt x="6819900" y="755650"/>
                    <a:pt x="6808470" y="736600"/>
                  </a:cubicBezTo>
                  <a:cubicBezTo>
                    <a:pt x="6781800" y="692150"/>
                    <a:pt x="6772910" y="546100"/>
                    <a:pt x="6751320" y="472440"/>
                  </a:cubicBezTo>
                  <a:cubicBezTo>
                    <a:pt x="6734810" y="417830"/>
                    <a:pt x="6692900" y="361950"/>
                    <a:pt x="6697980" y="332740"/>
                  </a:cubicBezTo>
                  <a:cubicBezTo>
                    <a:pt x="6700520" y="316230"/>
                    <a:pt x="6715760" y="303530"/>
                    <a:pt x="6727190" y="299720"/>
                  </a:cubicBezTo>
                  <a:cubicBezTo>
                    <a:pt x="6737350" y="297180"/>
                    <a:pt x="6753860" y="300990"/>
                    <a:pt x="6761480" y="308610"/>
                  </a:cubicBezTo>
                  <a:cubicBezTo>
                    <a:pt x="6769100" y="314960"/>
                    <a:pt x="6771640" y="323850"/>
                    <a:pt x="6774180" y="341630"/>
                  </a:cubicBezTo>
                  <a:cubicBezTo>
                    <a:pt x="6780530" y="402590"/>
                    <a:pt x="6746240" y="704850"/>
                    <a:pt x="6715760" y="762000"/>
                  </a:cubicBezTo>
                  <a:cubicBezTo>
                    <a:pt x="6705600" y="781050"/>
                    <a:pt x="6692900" y="789940"/>
                    <a:pt x="6681470" y="792480"/>
                  </a:cubicBezTo>
                  <a:cubicBezTo>
                    <a:pt x="6672580" y="795020"/>
                    <a:pt x="6661150" y="791210"/>
                    <a:pt x="6653530" y="786130"/>
                  </a:cubicBezTo>
                  <a:cubicBezTo>
                    <a:pt x="6645910" y="781050"/>
                    <a:pt x="6642100" y="775970"/>
                    <a:pt x="6637020" y="762000"/>
                  </a:cubicBezTo>
                  <a:cubicBezTo>
                    <a:pt x="6621780" y="711200"/>
                    <a:pt x="6625590" y="415290"/>
                    <a:pt x="6637020" y="363220"/>
                  </a:cubicBezTo>
                  <a:cubicBezTo>
                    <a:pt x="6640830" y="349250"/>
                    <a:pt x="6642100" y="344170"/>
                    <a:pt x="6648450" y="339090"/>
                  </a:cubicBezTo>
                  <a:cubicBezTo>
                    <a:pt x="6656070" y="331470"/>
                    <a:pt x="6672580" y="326390"/>
                    <a:pt x="6682740" y="328930"/>
                  </a:cubicBezTo>
                  <a:cubicBezTo>
                    <a:pt x="6692900" y="330200"/>
                    <a:pt x="6704330" y="339090"/>
                    <a:pt x="6709410" y="350520"/>
                  </a:cubicBezTo>
                  <a:cubicBezTo>
                    <a:pt x="6718300" y="369570"/>
                    <a:pt x="6710680" y="402590"/>
                    <a:pt x="6704330" y="445770"/>
                  </a:cubicBezTo>
                  <a:cubicBezTo>
                    <a:pt x="6692900" y="541020"/>
                    <a:pt x="6637020" y="842010"/>
                    <a:pt x="6614160" y="895350"/>
                  </a:cubicBezTo>
                  <a:cubicBezTo>
                    <a:pt x="6609080" y="909320"/>
                    <a:pt x="6605270" y="913130"/>
                    <a:pt x="6598920" y="918210"/>
                  </a:cubicBezTo>
                  <a:cubicBezTo>
                    <a:pt x="6591300" y="923290"/>
                    <a:pt x="6581140" y="927100"/>
                    <a:pt x="6572250" y="924560"/>
                  </a:cubicBezTo>
                  <a:cubicBezTo>
                    <a:pt x="6562090" y="923290"/>
                    <a:pt x="6550660" y="916940"/>
                    <a:pt x="6541770" y="904240"/>
                  </a:cubicBezTo>
                  <a:cubicBezTo>
                    <a:pt x="6527800" y="883920"/>
                    <a:pt x="6522720" y="845820"/>
                    <a:pt x="6516370" y="792480"/>
                  </a:cubicBezTo>
                  <a:cubicBezTo>
                    <a:pt x="6502400" y="669290"/>
                    <a:pt x="6477000" y="238760"/>
                    <a:pt x="6506210" y="158750"/>
                  </a:cubicBezTo>
                  <a:cubicBezTo>
                    <a:pt x="6513830" y="137160"/>
                    <a:pt x="6526530" y="125730"/>
                    <a:pt x="6537960" y="123190"/>
                  </a:cubicBezTo>
                  <a:cubicBezTo>
                    <a:pt x="6545580" y="120650"/>
                    <a:pt x="6557010" y="124460"/>
                    <a:pt x="6563360" y="129540"/>
                  </a:cubicBezTo>
                  <a:cubicBezTo>
                    <a:pt x="6570980" y="134620"/>
                    <a:pt x="6574790" y="140970"/>
                    <a:pt x="6578600" y="158750"/>
                  </a:cubicBezTo>
                  <a:cubicBezTo>
                    <a:pt x="6597650" y="237490"/>
                    <a:pt x="6597650" y="758190"/>
                    <a:pt x="6579870" y="838200"/>
                  </a:cubicBezTo>
                  <a:cubicBezTo>
                    <a:pt x="6576060" y="857250"/>
                    <a:pt x="6573520" y="863600"/>
                    <a:pt x="6564630" y="869950"/>
                  </a:cubicBezTo>
                  <a:cubicBezTo>
                    <a:pt x="6557010" y="877570"/>
                    <a:pt x="6539230" y="880110"/>
                    <a:pt x="6530340" y="876300"/>
                  </a:cubicBezTo>
                  <a:cubicBezTo>
                    <a:pt x="6518910" y="872490"/>
                    <a:pt x="6511290" y="861060"/>
                    <a:pt x="6503670" y="842010"/>
                  </a:cubicBezTo>
                  <a:cubicBezTo>
                    <a:pt x="6482080" y="788670"/>
                    <a:pt x="6461760" y="544830"/>
                    <a:pt x="6474460" y="497840"/>
                  </a:cubicBezTo>
                  <a:cubicBezTo>
                    <a:pt x="6477000" y="485140"/>
                    <a:pt x="6482080" y="480060"/>
                    <a:pt x="6489700" y="474980"/>
                  </a:cubicBezTo>
                  <a:cubicBezTo>
                    <a:pt x="6498590" y="469900"/>
                    <a:pt x="6516370" y="466090"/>
                    <a:pt x="6526530" y="471170"/>
                  </a:cubicBezTo>
                  <a:cubicBezTo>
                    <a:pt x="6536690" y="476250"/>
                    <a:pt x="6549390" y="491490"/>
                    <a:pt x="6551930" y="508000"/>
                  </a:cubicBezTo>
                  <a:cubicBezTo>
                    <a:pt x="6554470" y="529590"/>
                    <a:pt x="6529070" y="557530"/>
                    <a:pt x="6521450" y="591820"/>
                  </a:cubicBezTo>
                  <a:cubicBezTo>
                    <a:pt x="6508750" y="645160"/>
                    <a:pt x="6512560" y="763270"/>
                    <a:pt x="6499860" y="797560"/>
                  </a:cubicBezTo>
                  <a:cubicBezTo>
                    <a:pt x="6494780" y="810260"/>
                    <a:pt x="6490970" y="816610"/>
                    <a:pt x="6483350" y="821690"/>
                  </a:cubicBezTo>
                  <a:cubicBezTo>
                    <a:pt x="6475730" y="826770"/>
                    <a:pt x="6464300" y="831850"/>
                    <a:pt x="6455410" y="829310"/>
                  </a:cubicBezTo>
                  <a:cubicBezTo>
                    <a:pt x="6442710" y="826770"/>
                    <a:pt x="6428740" y="816610"/>
                    <a:pt x="6419850" y="798830"/>
                  </a:cubicBezTo>
                  <a:cubicBezTo>
                    <a:pt x="6396990" y="751840"/>
                    <a:pt x="6419850" y="553720"/>
                    <a:pt x="6404610" y="500380"/>
                  </a:cubicBezTo>
                  <a:cubicBezTo>
                    <a:pt x="6399530" y="478790"/>
                    <a:pt x="6380480" y="471170"/>
                    <a:pt x="6381750" y="458470"/>
                  </a:cubicBezTo>
                  <a:cubicBezTo>
                    <a:pt x="6383020" y="448310"/>
                    <a:pt x="6398260" y="434340"/>
                    <a:pt x="6407150" y="430530"/>
                  </a:cubicBezTo>
                  <a:cubicBezTo>
                    <a:pt x="6416040" y="426720"/>
                    <a:pt x="6427470" y="427990"/>
                    <a:pt x="6436360" y="430530"/>
                  </a:cubicBezTo>
                  <a:cubicBezTo>
                    <a:pt x="6443980" y="434340"/>
                    <a:pt x="6452870" y="441960"/>
                    <a:pt x="6457950" y="449580"/>
                  </a:cubicBezTo>
                  <a:cubicBezTo>
                    <a:pt x="6461760" y="457200"/>
                    <a:pt x="6461760" y="464820"/>
                    <a:pt x="6460490" y="477520"/>
                  </a:cubicBezTo>
                  <a:cubicBezTo>
                    <a:pt x="6456680" y="518160"/>
                    <a:pt x="6396990" y="650240"/>
                    <a:pt x="6383020" y="708660"/>
                  </a:cubicBezTo>
                  <a:cubicBezTo>
                    <a:pt x="6375400" y="742950"/>
                    <a:pt x="6383020" y="774700"/>
                    <a:pt x="6371590" y="793750"/>
                  </a:cubicBezTo>
                  <a:cubicBezTo>
                    <a:pt x="6362700" y="806450"/>
                    <a:pt x="6344920" y="819150"/>
                    <a:pt x="6332220" y="817880"/>
                  </a:cubicBezTo>
                  <a:cubicBezTo>
                    <a:pt x="6319520" y="817880"/>
                    <a:pt x="6304280" y="807720"/>
                    <a:pt x="6295390" y="791210"/>
                  </a:cubicBezTo>
                  <a:cubicBezTo>
                    <a:pt x="6276340" y="759460"/>
                    <a:pt x="6268720" y="642620"/>
                    <a:pt x="6276340" y="612140"/>
                  </a:cubicBezTo>
                  <a:cubicBezTo>
                    <a:pt x="6278880" y="599440"/>
                    <a:pt x="6285230" y="593090"/>
                    <a:pt x="6292850" y="588010"/>
                  </a:cubicBezTo>
                  <a:cubicBezTo>
                    <a:pt x="6300470" y="582930"/>
                    <a:pt x="6311900" y="580390"/>
                    <a:pt x="6320790" y="581660"/>
                  </a:cubicBezTo>
                  <a:cubicBezTo>
                    <a:pt x="6329680" y="582930"/>
                    <a:pt x="6339840" y="588010"/>
                    <a:pt x="6346190" y="594360"/>
                  </a:cubicBezTo>
                  <a:cubicBezTo>
                    <a:pt x="6351270" y="601980"/>
                    <a:pt x="6353810" y="610870"/>
                    <a:pt x="6356350" y="621030"/>
                  </a:cubicBezTo>
                  <a:cubicBezTo>
                    <a:pt x="6358890" y="638810"/>
                    <a:pt x="6358890" y="674370"/>
                    <a:pt x="6353810" y="690880"/>
                  </a:cubicBezTo>
                  <a:cubicBezTo>
                    <a:pt x="6350000" y="701040"/>
                    <a:pt x="6344920" y="709930"/>
                    <a:pt x="6337300" y="713740"/>
                  </a:cubicBezTo>
                  <a:cubicBezTo>
                    <a:pt x="6329680" y="720090"/>
                    <a:pt x="6311900" y="722630"/>
                    <a:pt x="6301740" y="718820"/>
                  </a:cubicBezTo>
                  <a:cubicBezTo>
                    <a:pt x="6291580" y="715010"/>
                    <a:pt x="6283960" y="707390"/>
                    <a:pt x="6277610" y="692150"/>
                  </a:cubicBezTo>
                  <a:cubicBezTo>
                    <a:pt x="6258560" y="645160"/>
                    <a:pt x="6280150" y="430530"/>
                    <a:pt x="6271260" y="367030"/>
                  </a:cubicBezTo>
                  <a:cubicBezTo>
                    <a:pt x="6266180" y="340360"/>
                    <a:pt x="6252210" y="325120"/>
                    <a:pt x="6254750" y="309880"/>
                  </a:cubicBezTo>
                  <a:cubicBezTo>
                    <a:pt x="6256020" y="299720"/>
                    <a:pt x="6261100" y="292100"/>
                    <a:pt x="6268720" y="287020"/>
                  </a:cubicBezTo>
                  <a:cubicBezTo>
                    <a:pt x="6275070" y="281940"/>
                    <a:pt x="6285230" y="276860"/>
                    <a:pt x="6294120" y="278130"/>
                  </a:cubicBezTo>
                  <a:cubicBezTo>
                    <a:pt x="6304280" y="279400"/>
                    <a:pt x="6319520" y="288290"/>
                    <a:pt x="6324600" y="297180"/>
                  </a:cubicBezTo>
                  <a:cubicBezTo>
                    <a:pt x="6329680" y="304800"/>
                    <a:pt x="6329680" y="309880"/>
                    <a:pt x="6329680" y="323850"/>
                  </a:cubicBezTo>
                  <a:cubicBezTo>
                    <a:pt x="6330950" y="365760"/>
                    <a:pt x="6314440" y="542290"/>
                    <a:pt x="6292850" y="586740"/>
                  </a:cubicBezTo>
                  <a:cubicBezTo>
                    <a:pt x="6285230" y="604520"/>
                    <a:pt x="6275070" y="615950"/>
                    <a:pt x="6263640" y="617220"/>
                  </a:cubicBezTo>
                  <a:cubicBezTo>
                    <a:pt x="6250940" y="619760"/>
                    <a:pt x="6231890" y="610870"/>
                    <a:pt x="6220460" y="593090"/>
                  </a:cubicBezTo>
                  <a:cubicBezTo>
                    <a:pt x="6192520" y="551180"/>
                    <a:pt x="6174740" y="347980"/>
                    <a:pt x="6184900" y="307340"/>
                  </a:cubicBezTo>
                  <a:cubicBezTo>
                    <a:pt x="6187440" y="294640"/>
                    <a:pt x="6193790" y="289560"/>
                    <a:pt x="6200140" y="284480"/>
                  </a:cubicBezTo>
                  <a:cubicBezTo>
                    <a:pt x="6207760" y="279400"/>
                    <a:pt x="6219190" y="275590"/>
                    <a:pt x="6226810" y="278130"/>
                  </a:cubicBezTo>
                  <a:cubicBezTo>
                    <a:pt x="6238240" y="280670"/>
                    <a:pt x="6252210" y="288290"/>
                    <a:pt x="6259830" y="307340"/>
                  </a:cubicBezTo>
                  <a:cubicBezTo>
                    <a:pt x="6283960" y="359410"/>
                    <a:pt x="6277610" y="610870"/>
                    <a:pt x="6259830" y="669290"/>
                  </a:cubicBezTo>
                  <a:cubicBezTo>
                    <a:pt x="6253480" y="690880"/>
                    <a:pt x="6245860" y="703580"/>
                    <a:pt x="6234430" y="708660"/>
                  </a:cubicBezTo>
                  <a:cubicBezTo>
                    <a:pt x="6221730" y="712470"/>
                    <a:pt x="6201410" y="709930"/>
                    <a:pt x="6188710" y="697230"/>
                  </a:cubicBezTo>
                  <a:cubicBezTo>
                    <a:pt x="6162040" y="673100"/>
                    <a:pt x="6129020" y="552450"/>
                    <a:pt x="6130290" y="524510"/>
                  </a:cubicBezTo>
                  <a:cubicBezTo>
                    <a:pt x="6130290" y="515620"/>
                    <a:pt x="6131560" y="513080"/>
                    <a:pt x="6136640" y="508000"/>
                  </a:cubicBezTo>
                  <a:cubicBezTo>
                    <a:pt x="6144260" y="500380"/>
                    <a:pt x="6167120" y="490220"/>
                    <a:pt x="6179820" y="492760"/>
                  </a:cubicBezTo>
                  <a:cubicBezTo>
                    <a:pt x="6191250" y="496570"/>
                    <a:pt x="6202680" y="508000"/>
                    <a:pt x="6207760" y="527050"/>
                  </a:cubicBezTo>
                  <a:cubicBezTo>
                    <a:pt x="6221730" y="576580"/>
                    <a:pt x="6187440" y="782320"/>
                    <a:pt x="6165850" y="828040"/>
                  </a:cubicBezTo>
                  <a:cubicBezTo>
                    <a:pt x="6158230" y="843280"/>
                    <a:pt x="6151880" y="852170"/>
                    <a:pt x="6141720" y="854710"/>
                  </a:cubicBezTo>
                  <a:cubicBezTo>
                    <a:pt x="6130290" y="858520"/>
                    <a:pt x="6109970" y="854710"/>
                    <a:pt x="6098540" y="844550"/>
                  </a:cubicBezTo>
                  <a:cubicBezTo>
                    <a:pt x="6083300" y="829310"/>
                    <a:pt x="6080760" y="796290"/>
                    <a:pt x="6073140" y="756920"/>
                  </a:cubicBezTo>
                  <a:cubicBezTo>
                    <a:pt x="6057900" y="678180"/>
                    <a:pt x="6010910" y="443230"/>
                    <a:pt x="6035040" y="398780"/>
                  </a:cubicBezTo>
                  <a:cubicBezTo>
                    <a:pt x="6043930" y="383540"/>
                    <a:pt x="6061710" y="377190"/>
                    <a:pt x="6071870" y="379730"/>
                  </a:cubicBezTo>
                  <a:cubicBezTo>
                    <a:pt x="6084570" y="382270"/>
                    <a:pt x="6097270" y="394970"/>
                    <a:pt x="6104890" y="416560"/>
                  </a:cubicBezTo>
                  <a:cubicBezTo>
                    <a:pt x="6126480" y="472440"/>
                    <a:pt x="6125210" y="717550"/>
                    <a:pt x="6106160" y="768350"/>
                  </a:cubicBezTo>
                  <a:cubicBezTo>
                    <a:pt x="6099810" y="783590"/>
                    <a:pt x="6092190" y="792480"/>
                    <a:pt x="6082030" y="795020"/>
                  </a:cubicBezTo>
                  <a:cubicBezTo>
                    <a:pt x="6070600" y="798830"/>
                    <a:pt x="6046470" y="792480"/>
                    <a:pt x="6038850" y="784860"/>
                  </a:cubicBezTo>
                  <a:cubicBezTo>
                    <a:pt x="6031230" y="778510"/>
                    <a:pt x="6031230" y="773430"/>
                    <a:pt x="6028690" y="758190"/>
                  </a:cubicBezTo>
                  <a:cubicBezTo>
                    <a:pt x="6017260" y="699770"/>
                    <a:pt x="6046470" y="363220"/>
                    <a:pt x="6029960" y="293370"/>
                  </a:cubicBezTo>
                  <a:cubicBezTo>
                    <a:pt x="6024880" y="270510"/>
                    <a:pt x="6007100" y="262890"/>
                    <a:pt x="6009640" y="251460"/>
                  </a:cubicBezTo>
                  <a:cubicBezTo>
                    <a:pt x="6012180" y="240030"/>
                    <a:pt x="6035040" y="223520"/>
                    <a:pt x="6046470" y="224790"/>
                  </a:cubicBezTo>
                  <a:cubicBezTo>
                    <a:pt x="6057900" y="226060"/>
                    <a:pt x="6071870" y="237490"/>
                    <a:pt x="6078220" y="257810"/>
                  </a:cubicBezTo>
                  <a:cubicBezTo>
                    <a:pt x="6097270" y="318770"/>
                    <a:pt x="6052820" y="646430"/>
                    <a:pt x="6013450" y="689610"/>
                  </a:cubicBezTo>
                  <a:cubicBezTo>
                    <a:pt x="6002020" y="702310"/>
                    <a:pt x="5982970" y="703580"/>
                    <a:pt x="5971540" y="699770"/>
                  </a:cubicBezTo>
                  <a:cubicBezTo>
                    <a:pt x="5962650" y="697230"/>
                    <a:pt x="5955030" y="688340"/>
                    <a:pt x="5948680" y="674370"/>
                  </a:cubicBezTo>
                  <a:cubicBezTo>
                    <a:pt x="5930900" y="628650"/>
                    <a:pt x="5933440" y="407670"/>
                    <a:pt x="5944870" y="363220"/>
                  </a:cubicBezTo>
                  <a:cubicBezTo>
                    <a:pt x="5947410" y="350520"/>
                    <a:pt x="5951220" y="344170"/>
                    <a:pt x="5957570" y="339090"/>
                  </a:cubicBezTo>
                  <a:cubicBezTo>
                    <a:pt x="5963920" y="334010"/>
                    <a:pt x="5975350" y="328930"/>
                    <a:pt x="5984240" y="330200"/>
                  </a:cubicBezTo>
                  <a:cubicBezTo>
                    <a:pt x="5991860" y="330200"/>
                    <a:pt x="6003290" y="334010"/>
                    <a:pt x="6009640" y="340360"/>
                  </a:cubicBezTo>
                  <a:cubicBezTo>
                    <a:pt x="6015990" y="345440"/>
                    <a:pt x="6019800" y="350520"/>
                    <a:pt x="6022340" y="364490"/>
                  </a:cubicBezTo>
                  <a:cubicBezTo>
                    <a:pt x="6032500" y="417830"/>
                    <a:pt x="6013450" y="726440"/>
                    <a:pt x="5981700" y="781050"/>
                  </a:cubicBezTo>
                  <a:cubicBezTo>
                    <a:pt x="5970270" y="798830"/>
                    <a:pt x="5956300" y="807720"/>
                    <a:pt x="5943600" y="807720"/>
                  </a:cubicBezTo>
                  <a:cubicBezTo>
                    <a:pt x="5930900" y="807720"/>
                    <a:pt x="5916930" y="797560"/>
                    <a:pt x="5905500" y="781050"/>
                  </a:cubicBezTo>
                  <a:cubicBezTo>
                    <a:pt x="5877560" y="739140"/>
                    <a:pt x="5825490" y="528320"/>
                    <a:pt x="5843270" y="514350"/>
                  </a:cubicBezTo>
                  <a:cubicBezTo>
                    <a:pt x="5853430" y="508000"/>
                    <a:pt x="5890260" y="529590"/>
                    <a:pt x="5897880" y="546100"/>
                  </a:cubicBezTo>
                  <a:cubicBezTo>
                    <a:pt x="5906770" y="566420"/>
                    <a:pt x="5890260" y="598170"/>
                    <a:pt x="5882640" y="632460"/>
                  </a:cubicBezTo>
                  <a:cubicBezTo>
                    <a:pt x="5869940" y="683260"/>
                    <a:pt x="5848350" y="788670"/>
                    <a:pt x="5824220" y="817880"/>
                  </a:cubicBezTo>
                  <a:cubicBezTo>
                    <a:pt x="5811520" y="831850"/>
                    <a:pt x="5796280" y="838200"/>
                    <a:pt x="5784850" y="839470"/>
                  </a:cubicBezTo>
                  <a:cubicBezTo>
                    <a:pt x="5775960" y="839470"/>
                    <a:pt x="5765800" y="833120"/>
                    <a:pt x="5760720" y="826770"/>
                  </a:cubicBezTo>
                  <a:cubicBezTo>
                    <a:pt x="5754370" y="820420"/>
                    <a:pt x="5753100" y="815340"/>
                    <a:pt x="5750560" y="800100"/>
                  </a:cubicBezTo>
                  <a:cubicBezTo>
                    <a:pt x="5736590" y="728980"/>
                    <a:pt x="5717540" y="219710"/>
                    <a:pt x="5730240" y="148590"/>
                  </a:cubicBezTo>
                  <a:cubicBezTo>
                    <a:pt x="5732780" y="134620"/>
                    <a:pt x="5734050" y="129540"/>
                    <a:pt x="5740400" y="123190"/>
                  </a:cubicBezTo>
                  <a:cubicBezTo>
                    <a:pt x="5745480" y="116840"/>
                    <a:pt x="5755640" y="111760"/>
                    <a:pt x="5764530" y="111760"/>
                  </a:cubicBezTo>
                  <a:cubicBezTo>
                    <a:pt x="5773420" y="110490"/>
                    <a:pt x="5783580" y="113030"/>
                    <a:pt x="5791200" y="118110"/>
                  </a:cubicBezTo>
                  <a:cubicBezTo>
                    <a:pt x="5797550" y="123190"/>
                    <a:pt x="5802630" y="129540"/>
                    <a:pt x="5806440" y="140970"/>
                  </a:cubicBezTo>
                  <a:cubicBezTo>
                    <a:pt x="5812790" y="167640"/>
                    <a:pt x="5805170" y="220980"/>
                    <a:pt x="5798820" y="283210"/>
                  </a:cubicBezTo>
                  <a:cubicBezTo>
                    <a:pt x="5788660" y="400050"/>
                    <a:pt x="5753100" y="723900"/>
                    <a:pt x="5725160" y="789940"/>
                  </a:cubicBezTo>
                  <a:cubicBezTo>
                    <a:pt x="5717540" y="807720"/>
                    <a:pt x="5712460" y="815340"/>
                    <a:pt x="5702300" y="820420"/>
                  </a:cubicBezTo>
                  <a:cubicBezTo>
                    <a:pt x="5693410" y="824230"/>
                    <a:pt x="5681980" y="825500"/>
                    <a:pt x="5673090" y="822960"/>
                  </a:cubicBezTo>
                  <a:cubicBezTo>
                    <a:pt x="5662930" y="819150"/>
                    <a:pt x="5652770" y="810260"/>
                    <a:pt x="5645150" y="795020"/>
                  </a:cubicBezTo>
                  <a:cubicBezTo>
                    <a:pt x="5628640" y="759460"/>
                    <a:pt x="5612130" y="586740"/>
                    <a:pt x="5624830" y="580390"/>
                  </a:cubicBezTo>
                  <a:cubicBezTo>
                    <a:pt x="5631180" y="577850"/>
                    <a:pt x="5654040" y="598170"/>
                    <a:pt x="5657850" y="615950"/>
                  </a:cubicBezTo>
                  <a:cubicBezTo>
                    <a:pt x="5665470" y="648970"/>
                    <a:pt x="5629910" y="754380"/>
                    <a:pt x="5605780" y="782320"/>
                  </a:cubicBezTo>
                  <a:cubicBezTo>
                    <a:pt x="5593080" y="796290"/>
                    <a:pt x="5575300" y="803910"/>
                    <a:pt x="5562600" y="802640"/>
                  </a:cubicBezTo>
                  <a:cubicBezTo>
                    <a:pt x="5551170" y="801370"/>
                    <a:pt x="5542280" y="793750"/>
                    <a:pt x="5532120" y="778510"/>
                  </a:cubicBezTo>
                  <a:cubicBezTo>
                    <a:pt x="5505450" y="739140"/>
                    <a:pt x="5457190" y="554990"/>
                    <a:pt x="5458460" y="511810"/>
                  </a:cubicBezTo>
                  <a:cubicBezTo>
                    <a:pt x="5459730" y="497840"/>
                    <a:pt x="5462270" y="490220"/>
                    <a:pt x="5469890" y="483870"/>
                  </a:cubicBezTo>
                  <a:cubicBezTo>
                    <a:pt x="5477510" y="476250"/>
                    <a:pt x="5495290" y="469900"/>
                    <a:pt x="5505450" y="469900"/>
                  </a:cubicBezTo>
                  <a:cubicBezTo>
                    <a:pt x="5515610" y="471170"/>
                    <a:pt x="5525770" y="477520"/>
                    <a:pt x="5532120" y="483870"/>
                  </a:cubicBezTo>
                  <a:cubicBezTo>
                    <a:pt x="5537200" y="491490"/>
                    <a:pt x="5539740" y="497840"/>
                    <a:pt x="5542280" y="511810"/>
                  </a:cubicBezTo>
                  <a:cubicBezTo>
                    <a:pt x="5547360" y="547370"/>
                    <a:pt x="5549900" y="684530"/>
                    <a:pt x="5530850" y="713740"/>
                  </a:cubicBezTo>
                  <a:cubicBezTo>
                    <a:pt x="5521960" y="726440"/>
                    <a:pt x="5506720" y="730250"/>
                    <a:pt x="5494020" y="730250"/>
                  </a:cubicBezTo>
                  <a:cubicBezTo>
                    <a:pt x="5482590" y="728980"/>
                    <a:pt x="5471160" y="722630"/>
                    <a:pt x="5461000" y="709930"/>
                  </a:cubicBezTo>
                  <a:cubicBezTo>
                    <a:pt x="5439410" y="683260"/>
                    <a:pt x="5410200" y="593090"/>
                    <a:pt x="5406390" y="552450"/>
                  </a:cubicBezTo>
                  <a:cubicBezTo>
                    <a:pt x="5403850" y="525780"/>
                    <a:pt x="5414010" y="485140"/>
                    <a:pt x="5415280" y="485140"/>
                  </a:cubicBezTo>
                  <a:cubicBezTo>
                    <a:pt x="5416550" y="485140"/>
                    <a:pt x="5412740" y="695960"/>
                    <a:pt x="5394960" y="736600"/>
                  </a:cubicBezTo>
                  <a:cubicBezTo>
                    <a:pt x="5388610" y="753110"/>
                    <a:pt x="5379720" y="762000"/>
                    <a:pt x="5368290" y="764540"/>
                  </a:cubicBezTo>
                  <a:cubicBezTo>
                    <a:pt x="5356860" y="768350"/>
                    <a:pt x="5336540" y="767080"/>
                    <a:pt x="5323840" y="751840"/>
                  </a:cubicBezTo>
                  <a:cubicBezTo>
                    <a:pt x="5288280" y="715010"/>
                    <a:pt x="5237480" y="490220"/>
                    <a:pt x="5253990" y="440690"/>
                  </a:cubicBezTo>
                  <a:cubicBezTo>
                    <a:pt x="5260340" y="421640"/>
                    <a:pt x="5279390" y="407670"/>
                    <a:pt x="5292090" y="407670"/>
                  </a:cubicBezTo>
                  <a:cubicBezTo>
                    <a:pt x="5303520" y="407670"/>
                    <a:pt x="5321300" y="421640"/>
                    <a:pt x="5328920" y="441960"/>
                  </a:cubicBezTo>
                  <a:cubicBezTo>
                    <a:pt x="5349240" y="494030"/>
                    <a:pt x="5325110" y="732790"/>
                    <a:pt x="5300980" y="784860"/>
                  </a:cubicBezTo>
                  <a:cubicBezTo>
                    <a:pt x="5292090" y="802640"/>
                    <a:pt x="5280660" y="812800"/>
                    <a:pt x="5269230" y="815340"/>
                  </a:cubicBezTo>
                  <a:cubicBezTo>
                    <a:pt x="5259070" y="817880"/>
                    <a:pt x="5245100" y="815340"/>
                    <a:pt x="5234940" y="803910"/>
                  </a:cubicBezTo>
                  <a:cubicBezTo>
                    <a:pt x="5204460" y="765810"/>
                    <a:pt x="5214620" y="544830"/>
                    <a:pt x="5200650" y="452120"/>
                  </a:cubicBezTo>
                  <a:cubicBezTo>
                    <a:pt x="5190490" y="391160"/>
                    <a:pt x="5161280" y="328930"/>
                    <a:pt x="5166360" y="300990"/>
                  </a:cubicBezTo>
                  <a:cubicBezTo>
                    <a:pt x="5168900" y="289560"/>
                    <a:pt x="5175250" y="283210"/>
                    <a:pt x="5181600" y="278130"/>
                  </a:cubicBezTo>
                  <a:cubicBezTo>
                    <a:pt x="5187950" y="273050"/>
                    <a:pt x="5199380" y="270510"/>
                    <a:pt x="5208270" y="271780"/>
                  </a:cubicBezTo>
                  <a:cubicBezTo>
                    <a:pt x="5218430" y="273050"/>
                    <a:pt x="5232400" y="283210"/>
                    <a:pt x="5237480" y="290830"/>
                  </a:cubicBezTo>
                  <a:cubicBezTo>
                    <a:pt x="5242560" y="298450"/>
                    <a:pt x="5242560" y="307340"/>
                    <a:pt x="5241290" y="318770"/>
                  </a:cubicBezTo>
                  <a:cubicBezTo>
                    <a:pt x="5238750" y="332740"/>
                    <a:pt x="5226050" y="344170"/>
                    <a:pt x="5218430" y="369570"/>
                  </a:cubicBezTo>
                  <a:cubicBezTo>
                    <a:pt x="5199380" y="440690"/>
                    <a:pt x="5179060" y="720090"/>
                    <a:pt x="5160010" y="773430"/>
                  </a:cubicBezTo>
                  <a:cubicBezTo>
                    <a:pt x="5154930" y="788670"/>
                    <a:pt x="5152390" y="793750"/>
                    <a:pt x="5144770" y="800100"/>
                  </a:cubicBezTo>
                  <a:cubicBezTo>
                    <a:pt x="5137150" y="805180"/>
                    <a:pt x="5125720" y="810260"/>
                    <a:pt x="5115560" y="808990"/>
                  </a:cubicBezTo>
                  <a:cubicBezTo>
                    <a:pt x="5104130" y="806450"/>
                    <a:pt x="5087620" y="796290"/>
                    <a:pt x="5077460" y="778510"/>
                  </a:cubicBezTo>
                  <a:cubicBezTo>
                    <a:pt x="5055870" y="740410"/>
                    <a:pt x="5066030" y="596900"/>
                    <a:pt x="5053330" y="548640"/>
                  </a:cubicBezTo>
                  <a:cubicBezTo>
                    <a:pt x="5046980" y="524510"/>
                    <a:pt x="5030470" y="511810"/>
                    <a:pt x="5033010" y="497840"/>
                  </a:cubicBezTo>
                  <a:cubicBezTo>
                    <a:pt x="5034280" y="486410"/>
                    <a:pt x="5046980" y="472440"/>
                    <a:pt x="5055870" y="467360"/>
                  </a:cubicBezTo>
                  <a:cubicBezTo>
                    <a:pt x="5064760" y="463550"/>
                    <a:pt x="5077460" y="463550"/>
                    <a:pt x="5086350" y="466090"/>
                  </a:cubicBezTo>
                  <a:cubicBezTo>
                    <a:pt x="5095240" y="468630"/>
                    <a:pt x="5104130" y="476250"/>
                    <a:pt x="5109210" y="483870"/>
                  </a:cubicBezTo>
                  <a:cubicBezTo>
                    <a:pt x="5114290" y="491490"/>
                    <a:pt x="5114290" y="499110"/>
                    <a:pt x="5114290" y="513080"/>
                  </a:cubicBezTo>
                  <a:cubicBezTo>
                    <a:pt x="5115560" y="548640"/>
                    <a:pt x="5097780" y="651510"/>
                    <a:pt x="5083810" y="704850"/>
                  </a:cubicBezTo>
                  <a:cubicBezTo>
                    <a:pt x="5072380" y="745490"/>
                    <a:pt x="5063490" y="792480"/>
                    <a:pt x="5045710" y="806450"/>
                  </a:cubicBezTo>
                  <a:cubicBezTo>
                    <a:pt x="5036820" y="814070"/>
                    <a:pt x="5025390" y="815340"/>
                    <a:pt x="5015230" y="812800"/>
                  </a:cubicBezTo>
                  <a:cubicBezTo>
                    <a:pt x="5003800" y="810260"/>
                    <a:pt x="4991100" y="801370"/>
                    <a:pt x="4982210" y="787400"/>
                  </a:cubicBezTo>
                  <a:cubicBezTo>
                    <a:pt x="4965700" y="763270"/>
                    <a:pt x="4946650" y="698500"/>
                    <a:pt x="4947920" y="666750"/>
                  </a:cubicBezTo>
                  <a:cubicBezTo>
                    <a:pt x="4947920" y="646430"/>
                    <a:pt x="4966970" y="618490"/>
                    <a:pt x="4964430" y="617220"/>
                  </a:cubicBezTo>
                  <a:cubicBezTo>
                    <a:pt x="4961890" y="615950"/>
                    <a:pt x="4940300" y="638810"/>
                    <a:pt x="4935220" y="657860"/>
                  </a:cubicBezTo>
                  <a:cubicBezTo>
                    <a:pt x="4926330" y="689610"/>
                    <a:pt x="4960620" y="770890"/>
                    <a:pt x="4947920" y="796290"/>
                  </a:cubicBezTo>
                  <a:cubicBezTo>
                    <a:pt x="4940300" y="810260"/>
                    <a:pt x="4921250" y="817880"/>
                    <a:pt x="4908550" y="817880"/>
                  </a:cubicBezTo>
                  <a:cubicBezTo>
                    <a:pt x="4897120" y="817880"/>
                    <a:pt x="4885690" y="811530"/>
                    <a:pt x="4876800" y="797560"/>
                  </a:cubicBezTo>
                  <a:cubicBezTo>
                    <a:pt x="4852670" y="755650"/>
                    <a:pt x="4839970" y="530860"/>
                    <a:pt x="4847590" y="483870"/>
                  </a:cubicBezTo>
                  <a:cubicBezTo>
                    <a:pt x="4850130" y="471170"/>
                    <a:pt x="4851400" y="464820"/>
                    <a:pt x="4859020" y="458470"/>
                  </a:cubicBezTo>
                  <a:cubicBezTo>
                    <a:pt x="4866640" y="452120"/>
                    <a:pt x="4883150" y="445770"/>
                    <a:pt x="4893310" y="447040"/>
                  </a:cubicBezTo>
                  <a:cubicBezTo>
                    <a:pt x="4902200" y="448310"/>
                    <a:pt x="4912360" y="454660"/>
                    <a:pt x="4917440" y="462280"/>
                  </a:cubicBezTo>
                  <a:cubicBezTo>
                    <a:pt x="4922520" y="468630"/>
                    <a:pt x="4925060" y="474980"/>
                    <a:pt x="4926330" y="487680"/>
                  </a:cubicBezTo>
                  <a:cubicBezTo>
                    <a:pt x="4930140" y="527050"/>
                    <a:pt x="4919980" y="693420"/>
                    <a:pt x="4895850" y="721360"/>
                  </a:cubicBezTo>
                  <a:cubicBezTo>
                    <a:pt x="4886960" y="732790"/>
                    <a:pt x="4871720" y="734060"/>
                    <a:pt x="4861560" y="732790"/>
                  </a:cubicBezTo>
                  <a:cubicBezTo>
                    <a:pt x="4851400" y="730250"/>
                    <a:pt x="4841240" y="723900"/>
                    <a:pt x="4832350" y="709930"/>
                  </a:cubicBezTo>
                  <a:cubicBezTo>
                    <a:pt x="4809490" y="673100"/>
                    <a:pt x="4804410" y="464820"/>
                    <a:pt x="4784090" y="463550"/>
                  </a:cubicBezTo>
                  <a:cubicBezTo>
                    <a:pt x="4763770" y="463550"/>
                    <a:pt x="4738370" y="676910"/>
                    <a:pt x="4711700" y="713740"/>
                  </a:cubicBezTo>
                  <a:cubicBezTo>
                    <a:pt x="4701540" y="727710"/>
                    <a:pt x="4692650" y="734060"/>
                    <a:pt x="4681220" y="736600"/>
                  </a:cubicBezTo>
                  <a:cubicBezTo>
                    <a:pt x="4669790" y="737870"/>
                    <a:pt x="4655820" y="735330"/>
                    <a:pt x="4645660" y="723900"/>
                  </a:cubicBezTo>
                  <a:cubicBezTo>
                    <a:pt x="4620260" y="693420"/>
                    <a:pt x="4629150" y="543560"/>
                    <a:pt x="4610100" y="472440"/>
                  </a:cubicBezTo>
                  <a:cubicBezTo>
                    <a:pt x="4596130" y="416560"/>
                    <a:pt x="4555490" y="355600"/>
                    <a:pt x="4555490" y="327660"/>
                  </a:cubicBezTo>
                  <a:cubicBezTo>
                    <a:pt x="4555490" y="314960"/>
                    <a:pt x="4558030" y="308610"/>
                    <a:pt x="4564380" y="302260"/>
                  </a:cubicBezTo>
                  <a:cubicBezTo>
                    <a:pt x="4572000" y="295910"/>
                    <a:pt x="4587240" y="287020"/>
                    <a:pt x="4597400" y="289560"/>
                  </a:cubicBezTo>
                  <a:cubicBezTo>
                    <a:pt x="4610100" y="293370"/>
                    <a:pt x="4622800" y="306070"/>
                    <a:pt x="4630420" y="327660"/>
                  </a:cubicBezTo>
                  <a:cubicBezTo>
                    <a:pt x="4653280" y="386080"/>
                    <a:pt x="4646930" y="650240"/>
                    <a:pt x="4629150" y="708660"/>
                  </a:cubicBezTo>
                  <a:cubicBezTo>
                    <a:pt x="4624070" y="727710"/>
                    <a:pt x="4617720" y="739140"/>
                    <a:pt x="4606290" y="744220"/>
                  </a:cubicBezTo>
                  <a:cubicBezTo>
                    <a:pt x="4596130" y="748030"/>
                    <a:pt x="4577080" y="748030"/>
                    <a:pt x="4565650" y="735330"/>
                  </a:cubicBezTo>
                  <a:cubicBezTo>
                    <a:pt x="4530090" y="694690"/>
                    <a:pt x="4512310" y="383540"/>
                    <a:pt x="4521200" y="331470"/>
                  </a:cubicBezTo>
                  <a:cubicBezTo>
                    <a:pt x="4523740" y="318770"/>
                    <a:pt x="4526280" y="312420"/>
                    <a:pt x="4532630" y="307340"/>
                  </a:cubicBezTo>
                  <a:cubicBezTo>
                    <a:pt x="4541520" y="300990"/>
                    <a:pt x="4564380" y="295910"/>
                    <a:pt x="4574540" y="300990"/>
                  </a:cubicBezTo>
                  <a:cubicBezTo>
                    <a:pt x="4585970" y="306070"/>
                    <a:pt x="4592320" y="317500"/>
                    <a:pt x="4596130" y="337820"/>
                  </a:cubicBezTo>
                  <a:cubicBezTo>
                    <a:pt x="4610100" y="402590"/>
                    <a:pt x="4555490" y="730250"/>
                    <a:pt x="4537710" y="786130"/>
                  </a:cubicBezTo>
                  <a:cubicBezTo>
                    <a:pt x="4533900" y="800100"/>
                    <a:pt x="4531360" y="805180"/>
                    <a:pt x="4525010" y="811530"/>
                  </a:cubicBezTo>
                  <a:cubicBezTo>
                    <a:pt x="4518660" y="817880"/>
                    <a:pt x="4508500" y="821690"/>
                    <a:pt x="4499610" y="821690"/>
                  </a:cubicBezTo>
                  <a:cubicBezTo>
                    <a:pt x="4490720" y="821690"/>
                    <a:pt x="4479290" y="817880"/>
                    <a:pt x="4472940" y="812800"/>
                  </a:cubicBezTo>
                  <a:cubicBezTo>
                    <a:pt x="4466590" y="807720"/>
                    <a:pt x="4464050" y="802640"/>
                    <a:pt x="4460240" y="788670"/>
                  </a:cubicBezTo>
                  <a:cubicBezTo>
                    <a:pt x="4442460" y="736600"/>
                    <a:pt x="4424680" y="459740"/>
                    <a:pt x="4400550" y="394970"/>
                  </a:cubicBezTo>
                  <a:cubicBezTo>
                    <a:pt x="4392930" y="372110"/>
                    <a:pt x="4373880" y="364490"/>
                    <a:pt x="4373880" y="351790"/>
                  </a:cubicBezTo>
                  <a:cubicBezTo>
                    <a:pt x="4375150" y="340360"/>
                    <a:pt x="4389120" y="327660"/>
                    <a:pt x="4399280" y="322580"/>
                  </a:cubicBezTo>
                  <a:cubicBezTo>
                    <a:pt x="4408170" y="317500"/>
                    <a:pt x="4419600" y="317500"/>
                    <a:pt x="4428490" y="321310"/>
                  </a:cubicBezTo>
                  <a:cubicBezTo>
                    <a:pt x="4439920" y="326390"/>
                    <a:pt x="4452620" y="344170"/>
                    <a:pt x="4456430" y="359410"/>
                  </a:cubicBezTo>
                  <a:cubicBezTo>
                    <a:pt x="4461510" y="378460"/>
                    <a:pt x="4451350" y="400050"/>
                    <a:pt x="4442460" y="431800"/>
                  </a:cubicBezTo>
                  <a:cubicBezTo>
                    <a:pt x="4423410" y="499110"/>
                    <a:pt x="4363720" y="695960"/>
                    <a:pt x="4329430" y="739140"/>
                  </a:cubicBezTo>
                  <a:cubicBezTo>
                    <a:pt x="4316730" y="755650"/>
                    <a:pt x="4304030" y="764540"/>
                    <a:pt x="4291330" y="763270"/>
                  </a:cubicBezTo>
                  <a:cubicBezTo>
                    <a:pt x="4278630" y="763270"/>
                    <a:pt x="4264660" y="753110"/>
                    <a:pt x="4255770" y="736600"/>
                  </a:cubicBezTo>
                  <a:cubicBezTo>
                    <a:pt x="4236720" y="704850"/>
                    <a:pt x="4240530" y="617220"/>
                    <a:pt x="4237990" y="552450"/>
                  </a:cubicBezTo>
                  <a:cubicBezTo>
                    <a:pt x="4235450" y="478790"/>
                    <a:pt x="4232910" y="378460"/>
                    <a:pt x="4239260" y="320040"/>
                  </a:cubicBezTo>
                  <a:cubicBezTo>
                    <a:pt x="4243070" y="283210"/>
                    <a:pt x="4248150" y="250190"/>
                    <a:pt x="4259580" y="232410"/>
                  </a:cubicBezTo>
                  <a:cubicBezTo>
                    <a:pt x="4265930" y="220980"/>
                    <a:pt x="4276090" y="212090"/>
                    <a:pt x="4284980" y="209550"/>
                  </a:cubicBezTo>
                  <a:cubicBezTo>
                    <a:pt x="4295140" y="208280"/>
                    <a:pt x="4309110" y="212090"/>
                    <a:pt x="4318000" y="218440"/>
                  </a:cubicBezTo>
                  <a:cubicBezTo>
                    <a:pt x="4328160" y="226060"/>
                    <a:pt x="4331970" y="237490"/>
                    <a:pt x="4339590" y="254000"/>
                  </a:cubicBezTo>
                  <a:cubicBezTo>
                    <a:pt x="4354830" y="285750"/>
                    <a:pt x="4376420" y="342900"/>
                    <a:pt x="4390390" y="403860"/>
                  </a:cubicBezTo>
                  <a:cubicBezTo>
                    <a:pt x="4410710" y="496570"/>
                    <a:pt x="4445000" y="712470"/>
                    <a:pt x="4433570" y="759460"/>
                  </a:cubicBezTo>
                  <a:cubicBezTo>
                    <a:pt x="4431030" y="772160"/>
                    <a:pt x="4425950" y="777240"/>
                    <a:pt x="4418330" y="782320"/>
                  </a:cubicBezTo>
                  <a:cubicBezTo>
                    <a:pt x="4411980" y="786130"/>
                    <a:pt x="4400550" y="788670"/>
                    <a:pt x="4392930" y="788670"/>
                  </a:cubicBezTo>
                  <a:cubicBezTo>
                    <a:pt x="4384040" y="787400"/>
                    <a:pt x="4373880" y="782320"/>
                    <a:pt x="4368800" y="775970"/>
                  </a:cubicBezTo>
                  <a:cubicBezTo>
                    <a:pt x="4362450" y="769620"/>
                    <a:pt x="4361180" y="764540"/>
                    <a:pt x="4358640" y="750570"/>
                  </a:cubicBezTo>
                  <a:cubicBezTo>
                    <a:pt x="4349750" y="699770"/>
                    <a:pt x="4335780" y="426720"/>
                    <a:pt x="4354830" y="375920"/>
                  </a:cubicBezTo>
                  <a:cubicBezTo>
                    <a:pt x="4361180" y="359410"/>
                    <a:pt x="4367530" y="351790"/>
                    <a:pt x="4377690" y="349250"/>
                  </a:cubicBezTo>
                  <a:cubicBezTo>
                    <a:pt x="4389120" y="345440"/>
                    <a:pt x="4411980" y="350520"/>
                    <a:pt x="4419600" y="358140"/>
                  </a:cubicBezTo>
                  <a:cubicBezTo>
                    <a:pt x="4427220" y="365760"/>
                    <a:pt x="4428490" y="375920"/>
                    <a:pt x="4428490" y="392430"/>
                  </a:cubicBezTo>
                  <a:cubicBezTo>
                    <a:pt x="4428490" y="433070"/>
                    <a:pt x="4389120" y="538480"/>
                    <a:pt x="4368800" y="609600"/>
                  </a:cubicBezTo>
                  <a:cubicBezTo>
                    <a:pt x="4348480" y="678180"/>
                    <a:pt x="4329430" y="777240"/>
                    <a:pt x="4307840" y="811530"/>
                  </a:cubicBezTo>
                  <a:cubicBezTo>
                    <a:pt x="4300220" y="825500"/>
                    <a:pt x="4291330" y="833120"/>
                    <a:pt x="4282440" y="836930"/>
                  </a:cubicBezTo>
                  <a:cubicBezTo>
                    <a:pt x="4273550" y="839470"/>
                    <a:pt x="4262120" y="838200"/>
                    <a:pt x="4254500" y="834390"/>
                  </a:cubicBezTo>
                  <a:cubicBezTo>
                    <a:pt x="4245610" y="830580"/>
                    <a:pt x="4240530" y="826770"/>
                    <a:pt x="4234180" y="814070"/>
                  </a:cubicBezTo>
                  <a:cubicBezTo>
                    <a:pt x="4210050" y="770890"/>
                    <a:pt x="4145280" y="527050"/>
                    <a:pt x="4156710" y="471170"/>
                  </a:cubicBezTo>
                  <a:cubicBezTo>
                    <a:pt x="4160520" y="450850"/>
                    <a:pt x="4171950" y="439420"/>
                    <a:pt x="4182110" y="433070"/>
                  </a:cubicBezTo>
                  <a:cubicBezTo>
                    <a:pt x="4191000" y="429260"/>
                    <a:pt x="4202430" y="430530"/>
                    <a:pt x="4211320" y="434340"/>
                  </a:cubicBezTo>
                  <a:cubicBezTo>
                    <a:pt x="4218940" y="436880"/>
                    <a:pt x="4226560" y="440690"/>
                    <a:pt x="4232910" y="453390"/>
                  </a:cubicBezTo>
                  <a:cubicBezTo>
                    <a:pt x="4250690" y="496570"/>
                    <a:pt x="4230370" y="753110"/>
                    <a:pt x="4216400" y="800100"/>
                  </a:cubicBezTo>
                  <a:cubicBezTo>
                    <a:pt x="4211320" y="814070"/>
                    <a:pt x="4208780" y="819150"/>
                    <a:pt x="4201160" y="824230"/>
                  </a:cubicBezTo>
                  <a:cubicBezTo>
                    <a:pt x="4194810" y="830580"/>
                    <a:pt x="4184650" y="835660"/>
                    <a:pt x="4174490" y="833120"/>
                  </a:cubicBezTo>
                  <a:cubicBezTo>
                    <a:pt x="4163060" y="831850"/>
                    <a:pt x="4150360" y="822960"/>
                    <a:pt x="4138930" y="806450"/>
                  </a:cubicBezTo>
                  <a:cubicBezTo>
                    <a:pt x="4107180" y="758190"/>
                    <a:pt x="4046220" y="524510"/>
                    <a:pt x="4058920" y="472440"/>
                  </a:cubicBezTo>
                  <a:cubicBezTo>
                    <a:pt x="4062730" y="453390"/>
                    <a:pt x="4075430" y="443230"/>
                    <a:pt x="4086860" y="439420"/>
                  </a:cubicBezTo>
                  <a:cubicBezTo>
                    <a:pt x="4097020" y="435610"/>
                    <a:pt x="4113530" y="440690"/>
                    <a:pt x="4121150" y="447040"/>
                  </a:cubicBezTo>
                  <a:cubicBezTo>
                    <a:pt x="4128770" y="454660"/>
                    <a:pt x="4132580" y="463550"/>
                    <a:pt x="4133850" y="480060"/>
                  </a:cubicBezTo>
                  <a:cubicBezTo>
                    <a:pt x="4140200" y="537210"/>
                    <a:pt x="4109720" y="808990"/>
                    <a:pt x="4079240" y="862330"/>
                  </a:cubicBezTo>
                  <a:cubicBezTo>
                    <a:pt x="4067810" y="880110"/>
                    <a:pt x="4053840" y="891540"/>
                    <a:pt x="4042410" y="890270"/>
                  </a:cubicBezTo>
                  <a:cubicBezTo>
                    <a:pt x="4030980" y="890270"/>
                    <a:pt x="4018280" y="880110"/>
                    <a:pt x="4010660" y="866140"/>
                  </a:cubicBezTo>
                  <a:cubicBezTo>
                    <a:pt x="3994150" y="835660"/>
                    <a:pt x="4003040" y="767080"/>
                    <a:pt x="4001770" y="689610"/>
                  </a:cubicBezTo>
                  <a:cubicBezTo>
                    <a:pt x="3996690" y="541020"/>
                    <a:pt x="3966210" y="118110"/>
                    <a:pt x="3997960" y="36830"/>
                  </a:cubicBezTo>
                  <a:cubicBezTo>
                    <a:pt x="4006850" y="15240"/>
                    <a:pt x="4019550" y="2540"/>
                    <a:pt x="4032250" y="2540"/>
                  </a:cubicBezTo>
                  <a:cubicBezTo>
                    <a:pt x="4043680" y="1270"/>
                    <a:pt x="4062730" y="12700"/>
                    <a:pt x="4070350" y="30480"/>
                  </a:cubicBezTo>
                  <a:cubicBezTo>
                    <a:pt x="4089400" y="69850"/>
                    <a:pt x="4072890" y="176530"/>
                    <a:pt x="4061460" y="269240"/>
                  </a:cubicBezTo>
                  <a:cubicBezTo>
                    <a:pt x="4044950" y="406400"/>
                    <a:pt x="3997960" y="703580"/>
                    <a:pt x="3958590" y="768350"/>
                  </a:cubicBezTo>
                  <a:cubicBezTo>
                    <a:pt x="3945890" y="787400"/>
                    <a:pt x="3933190" y="796290"/>
                    <a:pt x="3920490" y="797560"/>
                  </a:cubicBezTo>
                  <a:cubicBezTo>
                    <a:pt x="3907790" y="798830"/>
                    <a:pt x="3892550" y="791210"/>
                    <a:pt x="3879850" y="775970"/>
                  </a:cubicBezTo>
                  <a:cubicBezTo>
                    <a:pt x="3851910" y="744220"/>
                    <a:pt x="3803650" y="609600"/>
                    <a:pt x="3807460" y="570230"/>
                  </a:cubicBezTo>
                  <a:cubicBezTo>
                    <a:pt x="3810000" y="553720"/>
                    <a:pt x="3818890" y="543560"/>
                    <a:pt x="3829050" y="537210"/>
                  </a:cubicBezTo>
                  <a:cubicBezTo>
                    <a:pt x="3836670" y="532130"/>
                    <a:pt x="3849370" y="530860"/>
                    <a:pt x="3858260" y="532130"/>
                  </a:cubicBezTo>
                  <a:cubicBezTo>
                    <a:pt x="3867150" y="534670"/>
                    <a:pt x="3877310" y="541020"/>
                    <a:pt x="3883660" y="548640"/>
                  </a:cubicBezTo>
                  <a:cubicBezTo>
                    <a:pt x="3888740" y="554990"/>
                    <a:pt x="3893820" y="567690"/>
                    <a:pt x="3891280" y="576580"/>
                  </a:cubicBezTo>
                  <a:cubicBezTo>
                    <a:pt x="3890010" y="585470"/>
                    <a:pt x="3878580" y="586740"/>
                    <a:pt x="3874770" y="598170"/>
                  </a:cubicBezTo>
                  <a:cubicBezTo>
                    <a:pt x="3864610" y="624840"/>
                    <a:pt x="3883660" y="721360"/>
                    <a:pt x="3867150" y="749300"/>
                  </a:cubicBezTo>
                  <a:cubicBezTo>
                    <a:pt x="3856990" y="764540"/>
                    <a:pt x="3837940" y="774700"/>
                    <a:pt x="3823970" y="774700"/>
                  </a:cubicBezTo>
                  <a:cubicBezTo>
                    <a:pt x="3812540" y="774700"/>
                    <a:pt x="3799840" y="768350"/>
                    <a:pt x="3789680" y="754380"/>
                  </a:cubicBezTo>
                  <a:cubicBezTo>
                    <a:pt x="3765550" y="723900"/>
                    <a:pt x="3729990" y="594360"/>
                    <a:pt x="3733800" y="556260"/>
                  </a:cubicBezTo>
                  <a:cubicBezTo>
                    <a:pt x="3735070" y="538480"/>
                    <a:pt x="3743960" y="527050"/>
                    <a:pt x="3752850" y="519430"/>
                  </a:cubicBezTo>
                  <a:cubicBezTo>
                    <a:pt x="3760470" y="513080"/>
                    <a:pt x="3773170" y="510540"/>
                    <a:pt x="3783330" y="511810"/>
                  </a:cubicBezTo>
                  <a:cubicBezTo>
                    <a:pt x="3793490" y="513080"/>
                    <a:pt x="3804920" y="519430"/>
                    <a:pt x="3811270" y="527050"/>
                  </a:cubicBezTo>
                  <a:cubicBezTo>
                    <a:pt x="3817620" y="533400"/>
                    <a:pt x="3820160" y="541020"/>
                    <a:pt x="3822700" y="556260"/>
                  </a:cubicBezTo>
                  <a:cubicBezTo>
                    <a:pt x="3827780" y="591820"/>
                    <a:pt x="3830320" y="722630"/>
                    <a:pt x="3807460" y="749300"/>
                  </a:cubicBezTo>
                  <a:cubicBezTo>
                    <a:pt x="3796030" y="763270"/>
                    <a:pt x="3773170" y="764540"/>
                    <a:pt x="3760470" y="760730"/>
                  </a:cubicBezTo>
                  <a:cubicBezTo>
                    <a:pt x="3749040" y="756920"/>
                    <a:pt x="3741420" y="745490"/>
                    <a:pt x="3733800" y="731520"/>
                  </a:cubicBezTo>
                  <a:cubicBezTo>
                    <a:pt x="3721100" y="702310"/>
                    <a:pt x="3703320" y="618490"/>
                    <a:pt x="3713480" y="589280"/>
                  </a:cubicBezTo>
                  <a:cubicBezTo>
                    <a:pt x="3719830" y="572770"/>
                    <a:pt x="3736340" y="560070"/>
                    <a:pt x="3749040" y="557530"/>
                  </a:cubicBezTo>
                  <a:cubicBezTo>
                    <a:pt x="3760470" y="554990"/>
                    <a:pt x="3778250" y="562610"/>
                    <a:pt x="3785870" y="571500"/>
                  </a:cubicBezTo>
                  <a:cubicBezTo>
                    <a:pt x="3793490" y="579120"/>
                    <a:pt x="3796030" y="593090"/>
                    <a:pt x="3794760" y="609600"/>
                  </a:cubicBezTo>
                  <a:cubicBezTo>
                    <a:pt x="3794760" y="640080"/>
                    <a:pt x="3771900" y="717550"/>
                    <a:pt x="3751580" y="742950"/>
                  </a:cubicBezTo>
                  <a:cubicBezTo>
                    <a:pt x="3741420" y="756920"/>
                    <a:pt x="3722370" y="755650"/>
                    <a:pt x="3714750" y="767080"/>
                  </a:cubicBezTo>
                  <a:cubicBezTo>
                    <a:pt x="3705860" y="778510"/>
                    <a:pt x="3713480" y="802640"/>
                    <a:pt x="3704590" y="812800"/>
                  </a:cubicBezTo>
                  <a:cubicBezTo>
                    <a:pt x="3696970" y="820420"/>
                    <a:pt x="3679190" y="824230"/>
                    <a:pt x="3669030" y="822960"/>
                  </a:cubicBezTo>
                  <a:cubicBezTo>
                    <a:pt x="3660140" y="821690"/>
                    <a:pt x="3652520" y="816610"/>
                    <a:pt x="3644900" y="807720"/>
                  </a:cubicBezTo>
                  <a:cubicBezTo>
                    <a:pt x="3627120" y="787400"/>
                    <a:pt x="3608070" y="720090"/>
                    <a:pt x="3596640" y="684530"/>
                  </a:cubicBezTo>
                  <a:cubicBezTo>
                    <a:pt x="3587750" y="657860"/>
                    <a:pt x="3573780" y="629920"/>
                    <a:pt x="3578860" y="614680"/>
                  </a:cubicBezTo>
                  <a:cubicBezTo>
                    <a:pt x="3581400" y="604520"/>
                    <a:pt x="3591560" y="596900"/>
                    <a:pt x="3600450" y="594360"/>
                  </a:cubicBezTo>
                  <a:cubicBezTo>
                    <a:pt x="3609340" y="590550"/>
                    <a:pt x="3622040" y="589280"/>
                    <a:pt x="3629660" y="593090"/>
                  </a:cubicBezTo>
                  <a:cubicBezTo>
                    <a:pt x="3641090" y="598170"/>
                    <a:pt x="3655060" y="614680"/>
                    <a:pt x="3658870" y="631190"/>
                  </a:cubicBezTo>
                  <a:cubicBezTo>
                    <a:pt x="3662680" y="659130"/>
                    <a:pt x="3634740" y="730250"/>
                    <a:pt x="3618230" y="753110"/>
                  </a:cubicBezTo>
                  <a:cubicBezTo>
                    <a:pt x="3609340" y="764540"/>
                    <a:pt x="3597910" y="773430"/>
                    <a:pt x="3587750" y="774700"/>
                  </a:cubicBezTo>
                  <a:cubicBezTo>
                    <a:pt x="3575050" y="774700"/>
                    <a:pt x="3557270" y="769620"/>
                    <a:pt x="3545840" y="753110"/>
                  </a:cubicBezTo>
                  <a:cubicBezTo>
                    <a:pt x="3517900" y="708660"/>
                    <a:pt x="3516630" y="462280"/>
                    <a:pt x="3531870" y="416560"/>
                  </a:cubicBezTo>
                  <a:cubicBezTo>
                    <a:pt x="3535680" y="402590"/>
                    <a:pt x="3542030" y="397510"/>
                    <a:pt x="3549650" y="392430"/>
                  </a:cubicBezTo>
                  <a:cubicBezTo>
                    <a:pt x="3557270" y="388620"/>
                    <a:pt x="3568700" y="386080"/>
                    <a:pt x="3578860" y="387350"/>
                  </a:cubicBezTo>
                  <a:cubicBezTo>
                    <a:pt x="3587750" y="388620"/>
                    <a:pt x="3597910" y="394970"/>
                    <a:pt x="3604260" y="402590"/>
                  </a:cubicBezTo>
                  <a:cubicBezTo>
                    <a:pt x="3609340" y="408940"/>
                    <a:pt x="3611880" y="416560"/>
                    <a:pt x="3613150" y="430530"/>
                  </a:cubicBezTo>
                  <a:cubicBezTo>
                    <a:pt x="3615690" y="466090"/>
                    <a:pt x="3609340" y="596900"/>
                    <a:pt x="3586480" y="629920"/>
                  </a:cubicBezTo>
                  <a:cubicBezTo>
                    <a:pt x="3576320" y="645160"/>
                    <a:pt x="3559810" y="652780"/>
                    <a:pt x="3547110" y="651510"/>
                  </a:cubicBezTo>
                  <a:cubicBezTo>
                    <a:pt x="3534410" y="650240"/>
                    <a:pt x="3521710" y="641350"/>
                    <a:pt x="3511550" y="622300"/>
                  </a:cubicBezTo>
                  <a:cubicBezTo>
                    <a:pt x="3478530" y="556260"/>
                    <a:pt x="3454400" y="158750"/>
                    <a:pt x="3468370" y="99060"/>
                  </a:cubicBezTo>
                  <a:cubicBezTo>
                    <a:pt x="3470910" y="85090"/>
                    <a:pt x="3474720" y="81280"/>
                    <a:pt x="3482340" y="74930"/>
                  </a:cubicBezTo>
                  <a:cubicBezTo>
                    <a:pt x="3488690" y="69850"/>
                    <a:pt x="3498850" y="67310"/>
                    <a:pt x="3507740" y="67310"/>
                  </a:cubicBezTo>
                  <a:cubicBezTo>
                    <a:pt x="3515360" y="67310"/>
                    <a:pt x="3526790" y="72390"/>
                    <a:pt x="3531870" y="77470"/>
                  </a:cubicBezTo>
                  <a:cubicBezTo>
                    <a:pt x="3538220" y="83820"/>
                    <a:pt x="3542030" y="91440"/>
                    <a:pt x="3543300" y="102870"/>
                  </a:cubicBezTo>
                  <a:cubicBezTo>
                    <a:pt x="3547110" y="128270"/>
                    <a:pt x="3534410" y="173990"/>
                    <a:pt x="3522980" y="231140"/>
                  </a:cubicBezTo>
                  <a:cubicBezTo>
                    <a:pt x="3500120" y="344170"/>
                    <a:pt x="3402330" y="664210"/>
                    <a:pt x="3397250" y="739140"/>
                  </a:cubicBezTo>
                  <a:cubicBezTo>
                    <a:pt x="3395980" y="760730"/>
                    <a:pt x="3406140" y="769620"/>
                    <a:pt x="3401060" y="779780"/>
                  </a:cubicBezTo>
                  <a:cubicBezTo>
                    <a:pt x="3397250" y="791210"/>
                    <a:pt x="3383280" y="805180"/>
                    <a:pt x="3370580" y="807720"/>
                  </a:cubicBezTo>
                  <a:cubicBezTo>
                    <a:pt x="3356610" y="810260"/>
                    <a:pt x="3331210" y="800100"/>
                    <a:pt x="3318510" y="786130"/>
                  </a:cubicBezTo>
                  <a:cubicBezTo>
                    <a:pt x="3303270" y="770890"/>
                    <a:pt x="3290570" y="712470"/>
                    <a:pt x="3293110" y="711200"/>
                  </a:cubicBezTo>
                  <a:cubicBezTo>
                    <a:pt x="3295650" y="709930"/>
                    <a:pt x="3315970" y="736600"/>
                    <a:pt x="3318510" y="750570"/>
                  </a:cubicBezTo>
                  <a:cubicBezTo>
                    <a:pt x="3322320" y="763270"/>
                    <a:pt x="3321050" y="779780"/>
                    <a:pt x="3314700" y="789940"/>
                  </a:cubicBezTo>
                  <a:cubicBezTo>
                    <a:pt x="3308350" y="800100"/>
                    <a:pt x="3291840" y="808990"/>
                    <a:pt x="3279140" y="808990"/>
                  </a:cubicBezTo>
                  <a:cubicBezTo>
                    <a:pt x="3266440" y="808990"/>
                    <a:pt x="3252470" y="801370"/>
                    <a:pt x="3241040" y="787400"/>
                  </a:cubicBezTo>
                  <a:cubicBezTo>
                    <a:pt x="3216910" y="758190"/>
                    <a:pt x="3200400" y="660400"/>
                    <a:pt x="3180080" y="622300"/>
                  </a:cubicBezTo>
                  <a:cubicBezTo>
                    <a:pt x="3168650" y="599440"/>
                    <a:pt x="3147060" y="586740"/>
                    <a:pt x="3145790" y="572770"/>
                  </a:cubicBezTo>
                  <a:cubicBezTo>
                    <a:pt x="3145790" y="562610"/>
                    <a:pt x="3153410" y="553720"/>
                    <a:pt x="3159760" y="547370"/>
                  </a:cubicBezTo>
                  <a:cubicBezTo>
                    <a:pt x="3167380" y="541020"/>
                    <a:pt x="3178810" y="537210"/>
                    <a:pt x="3187700" y="538480"/>
                  </a:cubicBezTo>
                  <a:cubicBezTo>
                    <a:pt x="3196590" y="538480"/>
                    <a:pt x="3208020" y="542290"/>
                    <a:pt x="3214370" y="548640"/>
                  </a:cubicBezTo>
                  <a:cubicBezTo>
                    <a:pt x="3220720" y="554990"/>
                    <a:pt x="3225800" y="562610"/>
                    <a:pt x="3227070" y="575310"/>
                  </a:cubicBezTo>
                  <a:cubicBezTo>
                    <a:pt x="3232150" y="610870"/>
                    <a:pt x="3216910" y="746760"/>
                    <a:pt x="3194050" y="778510"/>
                  </a:cubicBezTo>
                  <a:cubicBezTo>
                    <a:pt x="3182620" y="795020"/>
                    <a:pt x="3163570" y="802640"/>
                    <a:pt x="3149600" y="801370"/>
                  </a:cubicBezTo>
                  <a:cubicBezTo>
                    <a:pt x="3136900" y="798830"/>
                    <a:pt x="3125470" y="786130"/>
                    <a:pt x="3114040" y="768350"/>
                  </a:cubicBezTo>
                  <a:cubicBezTo>
                    <a:pt x="3092450" y="731520"/>
                    <a:pt x="3058160" y="609600"/>
                    <a:pt x="3063240" y="575310"/>
                  </a:cubicBezTo>
                  <a:cubicBezTo>
                    <a:pt x="3065780" y="561340"/>
                    <a:pt x="3072130" y="554990"/>
                    <a:pt x="3079750" y="548640"/>
                  </a:cubicBezTo>
                  <a:cubicBezTo>
                    <a:pt x="3087370" y="542290"/>
                    <a:pt x="3100070" y="538480"/>
                    <a:pt x="3108960" y="539750"/>
                  </a:cubicBezTo>
                  <a:cubicBezTo>
                    <a:pt x="3119120" y="541020"/>
                    <a:pt x="3130550" y="546100"/>
                    <a:pt x="3138170" y="552450"/>
                  </a:cubicBezTo>
                  <a:cubicBezTo>
                    <a:pt x="3144520" y="560070"/>
                    <a:pt x="3149600" y="568960"/>
                    <a:pt x="3150870" y="581660"/>
                  </a:cubicBezTo>
                  <a:cubicBezTo>
                    <a:pt x="3153410" y="607060"/>
                    <a:pt x="3136900" y="664210"/>
                    <a:pt x="3125470" y="701040"/>
                  </a:cubicBezTo>
                  <a:cubicBezTo>
                    <a:pt x="3114040" y="732790"/>
                    <a:pt x="3100070" y="772160"/>
                    <a:pt x="3084830" y="787400"/>
                  </a:cubicBezTo>
                  <a:cubicBezTo>
                    <a:pt x="3075940" y="795020"/>
                    <a:pt x="3065780" y="797560"/>
                    <a:pt x="3056890" y="797560"/>
                  </a:cubicBezTo>
                  <a:cubicBezTo>
                    <a:pt x="3048000" y="797560"/>
                    <a:pt x="3036570" y="793750"/>
                    <a:pt x="3028950" y="786130"/>
                  </a:cubicBezTo>
                  <a:cubicBezTo>
                    <a:pt x="3018790" y="777240"/>
                    <a:pt x="3011170" y="763270"/>
                    <a:pt x="3003550" y="745490"/>
                  </a:cubicBezTo>
                  <a:cubicBezTo>
                    <a:pt x="2993390" y="717550"/>
                    <a:pt x="2992120" y="675640"/>
                    <a:pt x="2979420" y="632460"/>
                  </a:cubicBezTo>
                  <a:cubicBezTo>
                    <a:pt x="2962910" y="571500"/>
                    <a:pt x="2896870" y="449580"/>
                    <a:pt x="2899410" y="412750"/>
                  </a:cubicBezTo>
                  <a:cubicBezTo>
                    <a:pt x="2900680" y="398780"/>
                    <a:pt x="2907030" y="392430"/>
                    <a:pt x="2913380" y="387350"/>
                  </a:cubicBezTo>
                  <a:cubicBezTo>
                    <a:pt x="2921000" y="381000"/>
                    <a:pt x="2931160" y="375920"/>
                    <a:pt x="2941320" y="377190"/>
                  </a:cubicBezTo>
                  <a:cubicBezTo>
                    <a:pt x="2951480" y="378460"/>
                    <a:pt x="2967990" y="387350"/>
                    <a:pt x="2974340" y="396240"/>
                  </a:cubicBezTo>
                  <a:cubicBezTo>
                    <a:pt x="2979420" y="403860"/>
                    <a:pt x="2980690" y="408940"/>
                    <a:pt x="2980690" y="424180"/>
                  </a:cubicBezTo>
                  <a:cubicBezTo>
                    <a:pt x="2980690" y="472440"/>
                    <a:pt x="2938780" y="692150"/>
                    <a:pt x="2908300" y="732790"/>
                  </a:cubicBezTo>
                  <a:cubicBezTo>
                    <a:pt x="2898140" y="746760"/>
                    <a:pt x="2887980" y="753110"/>
                    <a:pt x="2876550" y="753110"/>
                  </a:cubicBezTo>
                  <a:cubicBezTo>
                    <a:pt x="2862580" y="753110"/>
                    <a:pt x="2846070" y="744220"/>
                    <a:pt x="2835910" y="728980"/>
                  </a:cubicBezTo>
                  <a:cubicBezTo>
                    <a:pt x="2818130" y="706120"/>
                    <a:pt x="2821940" y="637540"/>
                    <a:pt x="2809240" y="608330"/>
                  </a:cubicBezTo>
                  <a:cubicBezTo>
                    <a:pt x="2801620" y="588010"/>
                    <a:pt x="2781300" y="575310"/>
                    <a:pt x="2782570" y="562610"/>
                  </a:cubicBezTo>
                  <a:cubicBezTo>
                    <a:pt x="2783840" y="552450"/>
                    <a:pt x="2797810" y="539750"/>
                    <a:pt x="2807970" y="535940"/>
                  </a:cubicBezTo>
                  <a:cubicBezTo>
                    <a:pt x="2818130" y="532130"/>
                    <a:pt x="2835910" y="534670"/>
                    <a:pt x="2843530" y="541020"/>
                  </a:cubicBezTo>
                  <a:cubicBezTo>
                    <a:pt x="2853690" y="548640"/>
                    <a:pt x="2858770" y="563880"/>
                    <a:pt x="2858770" y="584200"/>
                  </a:cubicBezTo>
                  <a:cubicBezTo>
                    <a:pt x="2858770" y="628650"/>
                    <a:pt x="2801620" y="769620"/>
                    <a:pt x="2781300" y="801370"/>
                  </a:cubicBezTo>
                  <a:cubicBezTo>
                    <a:pt x="2773680" y="812800"/>
                    <a:pt x="2769870" y="817880"/>
                    <a:pt x="2762250" y="821690"/>
                  </a:cubicBezTo>
                  <a:cubicBezTo>
                    <a:pt x="2752090" y="825500"/>
                    <a:pt x="2735580" y="825500"/>
                    <a:pt x="2726690" y="819150"/>
                  </a:cubicBezTo>
                  <a:cubicBezTo>
                    <a:pt x="2716530" y="814070"/>
                    <a:pt x="2713990" y="806450"/>
                    <a:pt x="2707640" y="788670"/>
                  </a:cubicBezTo>
                  <a:cubicBezTo>
                    <a:pt x="2683510" y="725170"/>
                    <a:pt x="2626360" y="367030"/>
                    <a:pt x="2632710" y="307340"/>
                  </a:cubicBezTo>
                  <a:cubicBezTo>
                    <a:pt x="2635250" y="293370"/>
                    <a:pt x="2637790" y="288290"/>
                    <a:pt x="2644140" y="281940"/>
                  </a:cubicBezTo>
                  <a:cubicBezTo>
                    <a:pt x="2650490" y="275590"/>
                    <a:pt x="2660650" y="270510"/>
                    <a:pt x="2669540" y="270510"/>
                  </a:cubicBezTo>
                  <a:cubicBezTo>
                    <a:pt x="2679700" y="270510"/>
                    <a:pt x="2696210" y="276860"/>
                    <a:pt x="2702560" y="284480"/>
                  </a:cubicBezTo>
                  <a:cubicBezTo>
                    <a:pt x="2708910" y="292100"/>
                    <a:pt x="2708910" y="297180"/>
                    <a:pt x="2711450" y="311150"/>
                  </a:cubicBezTo>
                  <a:cubicBezTo>
                    <a:pt x="2719070" y="363220"/>
                    <a:pt x="2722880" y="623570"/>
                    <a:pt x="2705100" y="678180"/>
                  </a:cubicBezTo>
                  <a:cubicBezTo>
                    <a:pt x="2698750" y="695960"/>
                    <a:pt x="2691130" y="704850"/>
                    <a:pt x="2680970" y="709930"/>
                  </a:cubicBezTo>
                  <a:cubicBezTo>
                    <a:pt x="2673350" y="715010"/>
                    <a:pt x="2660650" y="716280"/>
                    <a:pt x="2651760" y="712470"/>
                  </a:cubicBezTo>
                  <a:cubicBezTo>
                    <a:pt x="2641600" y="708660"/>
                    <a:pt x="2630170" y="698500"/>
                    <a:pt x="2623820" y="685800"/>
                  </a:cubicBezTo>
                  <a:cubicBezTo>
                    <a:pt x="2613660" y="666750"/>
                    <a:pt x="2620010" y="636270"/>
                    <a:pt x="2611120" y="601980"/>
                  </a:cubicBezTo>
                  <a:cubicBezTo>
                    <a:pt x="2597150" y="542290"/>
                    <a:pt x="2528570" y="407670"/>
                    <a:pt x="2531110" y="369570"/>
                  </a:cubicBezTo>
                  <a:cubicBezTo>
                    <a:pt x="2531110" y="356870"/>
                    <a:pt x="2536190" y="350520"/>
                    <a:pt x="2542540" y="344170"/>
                  </a:cubicBezTo>
                  <a:cubicBezTo>
                    <a:pt x="2548890" y="337820"/>
                    <a:pt x="2560320" y="334010"/>
                    <a:pt x="2569210" y="334010"/>
                  </a:cubicBezTo>
                  <a:cubicBezTo>
                    <a:pt x="2579370" y="334010"/>
                    <a:pt x="2595880" y="341630"/>
                    <a:pt x="2602230" y="350520"/>
                  </a:cubicBezTo>
                  <a:cubicBezTo>
                    <a:pt x="2607310" y="356870"/>
                    <a:pt x="2608580" y="363220"/>
                    <a:pt x="2609850" y="377190"/>
                  </a:cubicBezTo>
                  <a:cubicBezTo>
                    <a:pt x="2612390" y="426720"/>
                    <a:pt x="2585720" y="659130"/>
                    <a:pt x="2557780" y="708660"/>
                  </a:cubicBezTo>
                  <a:cubicBezTo>
                    <a:pt x="2546350" y="726440"/>
                    <a:pt x="2532380" y="736600"/>
                    <a:pt x="2519680" y="737870"/>
                  </a:cubicBezTo>
                  <a:cubicBezTo>
                    <a:pt x="2508250" y="739140"/>
                    <a:pt x="2495550" y="735330"/>
                    <a:pt x="2484120" y="721360"/>
                  </a:cubicBezTo>
                  <a:cubicBezTo>
                    <a:pt x="2448560" y="680720"/>
                    <a:pt x="2377440" y="417830"/>
                    <a:pt x="2379980" y="368300"/>
                  </a:cubicBezTo>
                  <a:cubicBezTo>
                    <a:pt x="2379980" y="354330"/>
                    <a:pt x="2383790" y="349250"/>
                    <a:pt x="2388870" y="342900"/>
                  </a:cubicBezTo>
                  <a:cubicBezTo>
                    <a:pt x="2395220" y="336550"/>
                    <a:pt x="2404110" y="330200"/>
                    <a:pt x="2413000" y="330200"/>
                  </a:cubicBezTo>
                  <a:cubicBezTo>
                    <a:pt x="2423160" y="330200"/>
                    <a:pt x="2439670" y="335280"/>
                    <a:pt x="2447290" y="342900"/>
                  </a:cubicBezTo>
                  <a:cubicBezTo>
                    <a:pt x="2452370" y="349250"/>
                    <a:pt x="2457450" y="360680"/>
                    <a:pt x="2456180" y="368300"/>
                  </a:cubicBezTo>
                  <a:cubicBezTo>
                    <a:pt x="2456180" y="375920"/>
                    <a:pt x="2446020" y="377190"/>
                    <a:pt x="2442210" y="389890"/>
                  </a:cubicBezTo>
                  <a:cubicBezTo>
                    <a:pt x="2430780" y="430530"/>
                    <a:pt x="2448560" y="615950"/>
                    <a:pt x="2446020" y="681990"/>
                  </a:cubicBezTo>
                  <a:cubicBezTo>
                    <a:pt x="2444750" y="715010"/>
                    <a:pt x="2446020" y="739140"/>
                    <a:pt x="2439670" y="755650"/>
                  </a:cubicBezTo>
                  <a:cubicBezTo>
                    <a:pt x="2435860" y="767080"/>
                    <a:pt x="2432050" y="775970"/>
                    <a:pt x="2423160" y="781050"/>
                  </a:cubicBezTo>
                  <a:cubicBezTo>
                    <a:pt x="2414270" y="786130"/>
                    <a:pt x="2396490" y="789940"/>
                    <a:pt x="2386330" y="786130"/>
                  </a:cubicBezTo>
                  <a:cubicBezTo>
                    <a:pt x="2374900" y="782320"/>
                    <a:pt x="2368550" y="773430"/>
                    <a:pt x="2359660" y="759460"/>
                  </a:cubicBezTo>
                  <a:cubicBezTo>
                    <a:pt x="2339340" y="723900"/>
                    <a:pt x="2287270" y="593090"/>
                    <a:pt x="2296160" y="556260"/>
                  </a:cubicBezTo>
                  <a:cubicBezTo>
                    <a:pt x="2301240" y="538480"/>
                    <a:pt x="2319020" y="525780"/>
                    <a:pt x="2331720" y="523240"/>
                  </a:cubicBezTo>
                  <a:cubicBezTo>
                    <a:pt x="2341880" y="520700"/>
                    <a:pt x="2359660" y="528320"/>
                    <a:pt x="2367280" y="535940"/>
                  </a:cubicBezTo>
                  <a:cubicBezTo>
                    <a:pt x="2374900" y="542290"/>
                    <a:pt x="2378710" y="551180"/>
                    <a:pt x="2378710" y="563880"/>
                  </a:cubicBezTo>
                  <a:cubicBezTo>
                    <a:pt x="2379980" y="589280"/>
                    <a:pt x="2353310" y="645160"/>
                    <a:pt x="2338070" y="684530"/>
                  </a:cubicBezTo>
                  <a:cubicBezTo>
                    <a:pt x="2321560" y="725170"/>
                    <a:pt x="2302510" y="784860"/>
                    <a:pt x="2284730" y="806450"/>
                  </a:cubicBezTo>
                  <a:cubicBezTo>
                    <a:pt x="2275840" y="816610"/>
                    <a:pt x="2269490" y="821690"/>
                    <a:pt x="2259330" y="822960"/>
                  </a:cubicBezTo>
                  <a:cubicBezTo>
                    <a:pt x="2247900" y="824230"/>
                    <a:pt x="2233930" y="824230"/>
                    <a:pt x="2221230" y="812800"/>
                  </a:cubicBezTo>
                  <a:cubicBezTo>
                    <a:pt x="2190750" y="782320"/>
                    <a:pt x="2156460" y="605790"/>
                    <a:pt x="2148840" y="552450"/>
                  </a:cubicBezTo>
                  <a:cubicBezTo>
                    <a:pt x="2145030" y="528320"/>
                    <a:pt x="2139950" y="506730"/>
                    <a:pt x="2147570" y="500380"/>
                  </a:cubicBezTo>
                  <a:cubicBezTo>
                    <a:pt x="2156460" y="492760"/>
                    <a:pt x="2195830" y="501650"/>
                    <a:pt x="2204720" y="519430"/>
                  </a:cubicBezTo>
                  <a:cubicBezTo>
                    <a:pt x="2222500" y="552450"/>
                    <a:pt x="2161540" y="687070"/>
                    <a:pt x="2136140" y="742950"/>
                  </a:cubicBezTo>
                  <a:cubicBezTo>
                    <a:pt x="2120900" y="778510"/>
                    <a:pt x="2103120" y="815340"/>
                    <a:pt x="2085340" y="826770"/>
                  </a:cubicBezTo>
                  <a:cubicBezTo>
                    <a:pt x="2075180" y="833120"/>
                    <a:pt x="2063750" y="831850"/>
                    <a:pt x="2053590" y="829310"/>
                  </a:cubicBezTo>
                  <a:cubicBezTo>
                    <a:pt x="2044700" y="826770"/>
                    <a:pt x="2037080" y="821690"/>
                    <a:pt x="2029460" y="810260"/>
                  </a:cubicBezTo>
                  <a:cubicBezTo>
                    <a:pt x="2005330" y="774700"/>
                    <a:pt x="1948180" y="604520"/>
                    <a:pt x="1962150" y="563880"/>
                  </a:cubicBezTo>
                  <a:cubicBezTo>
                    <a:pt x="1968500" y="546100"/>
                    <a:pt x="1988820" y="537210"/>
                    <a:pt x="2001520" y="535940"/>
                  </a:cubicBezTo>
                  <a:cubicBezTo>
                    <a:pt x="2011680" y="533400"/>
                    <a:pt x="2023110" y="539750"/>
                    <a:pt x="2029460" y="544830"/>
                  </a:cubicBezTo>
                  <a:cubicBezTo>
                    <a:pt x="2037080" y="551180"/>
                    <a:pt x="2042160" y="557530"/>
                    <a:pt x="2044700" y="571500"/>
                  </a:cubicBezTo>
                  <a:cubicBezTo>
                    <a:pt x="2052320" y="613410"/>
                    <a:pt x="2032000" y="820420"/>
                    <a:pt x="1997710" y="834390"/>
                  </a:cubicBezTo>
                  <a:cubicBezTo>
                    <a:pt x="1977390" y="843280"/>
                    <a:pt x="1931670" y="798830"/>
                    <a:pt x="1913890" y="777240"/>
                  </a:cubicBezTo>
                  <a:cubicBezTo>
                    <a:pt x="1901190" y="762000"/>
                    <a:pt x="1896110" y="744220"/>
                    <a:pt x="1889760" y="726440"/>
                  </a:cubicBezTo>
                  <a:cubicBezTo>
                    <a:pt x="1884680" y="707390"/>
                    <a:pt x="1888490" y="692150"/>
                    <a:pt x="1882140" y="665480"/>
                  </a:cubicBezTo>
                  <a:cubicBezTo>
                    <a:pt x="1868170" y="610870"/>
                    <a:pt x="1791970" y="468630"/>
                    <a:pt x="1793240" y="429260"/>
                  </a:cubicBezTo>
                  <a:cubicBezTo>
                    <a:pt x="1793240" y="415290"/>
                    <a:pt x="1798320" y="408940"/>
                    <a:pt x="1804670" y="402590"/>
                  </a:cubicBezTo>
                  <a:cubicBezTo>
                    <a:pt x="1809750" y="396240"/>
                    <a:pt x="1821180" y="391160"/>
                    <a:pt x="1830070" y="389890"/>
                  </a:cubicBezTo>
                  <a:cubicBezTo>
                    <a:pt x="1838960" y="388620"/>
                    <a:pt x="1850390" y="391160"/>
                    <a:pt x="1858010" y="397510"/>
                  </a:cubicBezTo>
                  <a:cubicBezTo>
                    <a:pt x="1866900" y="403860"/>
                    <a:pt x="1870710" y="414020"/>
                    <a:pt x="1874520" y="431800"/>
                  </a:cubicBezTo>
                  <a:cubicBezTo>
                    <a:pt x="1884680" y="478790"/>
                    <a:pt x="1869440" y="645160"/>
                    <a:pt x="1858010" y="708660"/>
                  </a:cubicBezTo>
                  <a:cubicBezTo>
                    <a:pt x="1850390" y="742950"/>
                    <a:pt x="1846580" y="770890"/>
                    <a:pt x="1831340" y="784860"/>
                  </a:cubicBezTo>
                  <a:cubicBezTo>
                    <a:pt x="1818640" y="796290"/>
                    <a:pt x="1794510" y="802640"/>
                    <a:pt x="1781810" y="797560"/>
                  </a:cubicBezTo>
                  <a:cubicBezTo>
                    <a:pt x="1769110" y="792480"/>
                    <a:pt x="1758950" y="775970"/>
                    <a:pt x="1752600" y="755650"/>
                  </a:cubicBezTo>
                  <a:cubicBezTo>
                    <a:pt x="1739900" y="713740"/>
                    <a:pt x="1744980" y="579120"/>
                    <a:pt x="1753870" y="543560"/>
                  </a:cubicBezTo>
                  <a:cubicBezTo>
                    <a:pt x="1757680" y="529590"/>
                    <a:pt x="1761490" y="523240"/>
                    <a:pt x="1769110" y="518160"/>
                  </a:cubicBezTo>
                  <a:cubicBezTo>
                    <a:pt x="1775460" y="511810"/>
                    <a:pt x="1786890" y="506730"/>
                    <a:pt x="1797050" y="508000"/>
                  </a:cubicBezTo>
                  <a:cubicBezTo>
                    <a:pt x="1808480" y="510540"/>
                    <a:pt x="1828800" y="521970"/>
                    <a:pt x="1835150" y="537210"/>
                  </a:cubicBezTo>
                  <a:cubicBezTo>
                    <a:pt x="1842770" y="554990"/>
                    <a:pt x="1831340" y="589280"/>
                    <a:pt x="1824990" y="617220"/>
                  </a:cubicBezTo>
                  <a:cubicBezTo>
                    <a:pt x="1816100" y="652780"/>
                    <a:pt x="1808480" y="709930"/>
                    <a:pt x="1785620" y="730250"/>
                  </a:cubicBezTo>
                  <a:cubicBezTo>
                    <a:pt x="1769110" y="746760"/>
                    <a:pt x="1739900" y="751840"/>
                    <a:pt x="1718310" y="748030"/>
                  </a:cubicBezTo>
                  <a:cubicBezTo>
                    <a:pt x="1696720" y="742950"/>
                    <a:pt x="1675130" y="726440"/>
                    <a:pt x="1658620" y="703580"/>
                  </a:cubicBezTo>
                  <a:cubicBezTo>
                    <a:pt x="1635760" y="673100"/>
                    <a:pt x="1625600" y="612140"/>
                    <a:pt x="1611630" y="566420"/>
                  </a:cubicBezTo>
                  <a:cubicBezTo>
                    <a:pt x="1600200" y="524510"/>
                    <a:pt x="1578610" y="467360"/>
                    <a:pt x="1582420" y="440690"/>
                  </a:cubicBezTo>
                  <a:cubicBezTo>
                    <a:pt x="1584960" y="426720"/>
                    <a:pt x="1592580" y="415290"/>
                    <a:pt x="1601470" y="410210"/>
                  </a:cubicBezTo>
                  <a:cubicBezTo>
                    <a:pt x="1611630" y="405130"/>
                    <a:pt x="1628140" y="403860"/>
                    <a:pt x="1638300" y="408940"/>
                  </a:cubicBezTo>
                  <a:cubicBezTo>
                    <a:pt x="1648460" y="415290"/>
                    <a:pt x="1656080" y="427990"/>
                    <a:pt x="1659890" y="447040"/>
                  </a:cubicBezTo>
                  <a:cubicBezTo>
                    <a:pt x="1668780" y="491490"/>
                    <a:pt x="1648460" y="648970"/>
                    <a:pt x="1626870" y="689610"/>
                  </a:cubicBezTo>
                  <a:cubicBezTo>
                    <a:pt x="1619250" y="707390"/>
                    <a:pt x="1607820" y="718820"/>
                    <a:pt x="1596390" y="720090"/>
                  </a:cubicBezTo>
                  <a:cubicBezTo>
                    <a:pt x="1583690" y="721360"/>
                    <a:pt x="1564640" y="709930"/>
                    <a:pt x="1554480" y="693420"/>
                  </a:cubicBezTo>
                  <a:cubicBezTo>
                    <a:pt x="1534160" y="657860"/>
                    <a:pt x="1550670" y="563880"/>
                    <a:pt x="1541780" y="488950"/>
                  </a:cubicBezTo>
                  <a:cubicBezTo>
                    <a:pt x="1531620" y="400050"/>
                    <a:pt x="1483360" y="237490"/>
                    <a:pt x="1487170" y="191770"/>
                  </a:cubicBezTo>
                  <a:cubicBezTo>
                    <a:pt x="1489710" y="177800"/>
                    <a:pt x="1492250" y="171450"/>
                    <a:pt x="1498600" y="165100"/>
                  </a:cubicBezTo>
                  <a:cubicBezTo>
                    <a:pt x="1504950" y="157480"/>
                    <a:pt x="1516380" y="152400"/>
                    <a:pt x="1525270" y="151130"/>
                  </a:cubicBezTo>
                  <a:cubicBezTo>
                    <a:pt x="1534160" y="151130"/>
                    <a:pt x="1546860" y="153670"/>
                    <a:pt x="1553210" y="160020"/>
                  </a:cubicBezTo>
                  <a:cubicBezTo>
                    <a:pt x="1560830" y="165100"/>
                    <a:pt x="1565910" y="171450"/>
                    <a:pt x="1569720" y="184150"/>
                  </a:cubicBezTo>
                  <a:cubicBezTo>
                    <a:pt x="1578610" y="220980"/>
                    <a:pt x="1562100" y="330200"/>
                    <a:pt x="1549400" y="410210"/>
                  </a:cubicBezTo>
                  <a:cubicBezTo>
                    <a:pt x="1534160" y="501650"/>
                    <a:pt x="1508760" y="617220"/>
                    <a:pt x="1482090" y="703580"/>
                  </a:cubicBezTo>
                  <a:cubicBezTo>
                    <a:pt x="1459230" y="774700"/>
                    <a:pt x="1437640" y="881380"/>
                    <a:pt x="1404620" y="892810"/>
                  </a:cubicBezTo>
                  <a:cubicBezTo>
                    <a:pt x="1383030" y="899160"/>
                    <a:pt x="1347470" y="871220"/>
                    <a:pt x="1328420" y="843280"/>
                  </a:cubicBezTo>
                  <a:cubicBezTo>
                    <a:pt x="1296670" y="796290"/>
                    <a:pt x="1294130" y="654050"/>
                    <a:pt x="1277620" y="608330"/>
                  </a:cubicBezTo>
                  <a:cubicBezTo>
                    <a:pt x="1270000" y="588010"/>
                    <a:pt x="1254760" y="579120"/>
                    <a:pt x="1256030" y="566420"/>
                  </a:cubicBezTo>
                  <a:cubicBezTo>
                    <a:pt x="1257300" y="554990"/>
                    <a:pt x="1270000" y="538480"/>
                    <a:pt x="1281430" y="533400"/>
                  </a:cubicBezTo>
                  <a:cubicBezTo>
                    <a:pt x="1291590" y="528320"/>
                    <a:pt x="1311910" y="528320"/>
                    <a:pt x="1322070" y="534670"/>
                  </a:cubicBezTo>
                  <a:cubicBezTo>
                    <a:pt x="1333500" y="542290"/>
                    <a:pt x="1342390" y="560070"/>
                    <a:pt x="1344930" y="580390"/>
                  </a:cubicBezTo>
                  <a:cubicBezTo>
                    <a:pt x="1347470" y="617220"/>
                    <a:pt x="1320800" y="720090"/>
                    <a:pt x="1301750" y="744220"/>
                  </a:cubicBezTo>
                  <a:cubicBezTo>
                    <a:pt x="1292860" y="755650"/>
                    <a:pt x="1283970" y="758190"/>
                    <a:pt x="1273810" y="759460"/>
                  </a:cubicBezTo>
                  <a:cubicBezTo>
                    <a:pt x="1264920" y="760730"/>
                    <a:pt x="1253490" y="759460"/>
                    <a:pt x="1244600" y="751840"/>
                  </a:cubicBezTo>
                  <a:cubicBezTo>
                    <a:pt x="1230630" y="741680"/>
                    <a:pt x="1221740" y="718820"/>
                    <a:pt x="1212850" y="693420"/>
                  </a:cubicBezTo>
                  <a:cubicBezTo>
                    <a:pt x="1200150" y="656590"/>
                    <a:pt x="1179830" y="580390"/>
                    <a:pt x="1186180" y="549910"/>
                  </a:cubicBezTo>
                  <a:cubicBezTo>
                    <a:pt x="1189990" y="534670"/>
                    <a:pt x="1198880" y="524510"/>
                    <a:pt x="1209040" y="518160"/>
                  </a:cubicBezTo>
                  <a:cubicBezTo>
                    <a:pt x="1216660" y="513080"/>
                    <a:pt x="1229360" y="513080"/>
                    <a:pt x="1238250" y="514350"/>
                  </a:cubicBezTo>
                  <a:cubicBezTo>
                    <a:pt x="1247140" y="516890"/>
                    <a:pt x="1256030" y="524510"/>
                    <a:pt x="1262380" y="530860"/>
                  </a:cubicBezTo>
                  <a:cubicBezTo>
                    <a:pt x="1267460" y="538480"/>
                    <a:pt x="1267460" y="546100"/>
                    <a:pt x="1268730" y="560070"/>
                  </a:cubicBezTo>
                  <a:cubicBezTo>
                    <a:pt x="1271270" y="589280"/>
                    <a:pt x="1263650" y="665480"/>
                    <a:pt x="1252220" y="703580"/>
                  </a:cubicBezTo>
                  <a:cubicBezTo>
                    <a:pt x="1243330" y="730250"/>
                    <a:pt x="1235710" y="764540"/>
                    <a:pt x="1217930" y="769620"/>
                  </a:cubicBezTo>
                  <a:cubicBezTo>
                    <a:pt x="1198880" y="774700"/>
                    <a:pt x="1156970" y="750570"/>
                    <a:pt x="1132840" y="715010"/>
                  </a:cubicBezTo>
                  <a:cubicBezTo>
                    <a:pt x="1079500" y="635000"/>
                    <a:pt x="1038860" y="275590"/>
                    <a:pt x="1045210" y="214630"/>
                  </a:cubicBezTo>
                  <a:cubicBezTo>
                    <a:pt x="1047750" y="199390"/>
                    <a:pt x="1050290" y="194310"/>
                    <a:pt x="1056640" y="189230"/>
                  </a:cubicBezTo>
                  <a:cubicBezTo>
                    <a:pt x="1064260" y="181610"/>
                    <a:pt x="1080770" y="175260"/>
                    <a:pt x="1090930" y="177800"/>
                  </a:cubicBezTo>
                  <a:cubicBezTo>
                    <a:pt x="1103630" y="180340"/>
                    <a:pt x="1117600" y="191770"/>
                    <a:pt x="1122680" y="208280"/>
                  </a:cubicBezTo>
                  <a:cubicBezTo>
                    <a:pt x="1135380" y="241300"/>
                    <a:pt x="1117600" y="313690"/>
                    <a:pt x="1108710" y="378460"/>
                  </a:cubicBezTo>
                  <a:cubicBezTo>
                    <a:pt x="1098550" y="464820"/>
                    <a:pt x="1078230" y="612140"/>
                    <a:pt x="1057910" y="683260"/>
                  </a:cubicBezTo>
                  <a:cubicBezTo>
                    <a:pt x="1045210" y="725170"/>
                    <a:pt x="1022350" y="753110"/>
                    <a:pt x="1018540" y="777240"/>
                  </a:cubicBezTo>
                  <a:cubicBezTo>
                    <a:pt x="1016000" y="791210"/>
                    <a:pt x="1023620" y="800100"/>
                    <a:pt x="1021080" y="810260"/>
                  </a:cubicBezTo>
                  <a:cubicBezTo>
                    <a:pt x="1018540" y="820420"/>
                    <a:pt x="1009650" y="831850"/>
                    <a:pt x="1000760" y="838200"/>
                  </a:cubicBezTo>
                  <a:cubicBezTo>
                    <a:pt x="991870" y="843280"/>
                    <a:pt x="977900" y="845820"/>
                    <a:pt x="967740" y="844550"/>
                  </a:cubicBezTo>
                  <a:cubicBezTo>
                    <a:pt x="957580" y="843280"/>
                    <a:pt x="947420" y="838200"/>
                    <a:pt x="938530" y="828040"/>
                  </a:cubicBezTo>
                  <a:cubicBezTo>
                    <a:pt x="922020" y="810260"/>
                    <a:pt x="904240" y="768350"/>
                    <a:pt x="890270" y="730250"/>
                  </a:cubicBezTo>
                  <a:cubicBezTo>
                    <a:pt x="873760" y="683260"/>
                    <a:pt x="847090" y="598170"/>
                    <a:pt x="852170" y="567690"/>
                  </a:cubicBezTo>
                  <a:cubicBezTo>
                    <a:pt x="854710" y="552450"/>
                    <a:pt x="861060" y="544830"/>
                    <a:pt x="869950" y="538480"/>
                  </a:cubicBezTo>
                  <a:cubicBezTo>
                    <a:pt x="877570" y="532130"/>
                    <a:pt x="890270" y="528320"/>
                    <a:pt x="901700" y="528320"/>
                  </a:cubicBezTo>
                  <a:cubicBezTo>
                    <a:pt x="911860" y="528320"/>
                    <a:pt x="924560" y="534670"/>
                    <a:pt x="932180" y="542290"/>
                  </a:cubicBezTo>
                  <a:cubicBezTo>
                    <a:pt x="939800" y="548640"/>
                    <a:pt x="944880" y="557530"/>
                    <a:pt x="946150" y="571500"/>
                  </a:cubicBezTo>
                  <a:cubicBezTo>
                    <a:pt x="948690" y="608330"/>
                    <a:pt x="919480" y="734060"/>
                    <a:pt x="894080" y="763270"/>
                  </a:cubicBezTo>
                  <a:cubicBezTo>
                    <a:pt x="882650" y="777240"/>
                    <a:pt x="868680" y="783590"/>
                    <a:pt x="854710" y="782320"/>
                  </a:cubicBezTo>
                  <a:cubicBezTo>
                    <a:pt x="840740" y="781050"/>
                    <a:pt x="824230" y="768350"/>
                    <a:pt x="811530" y="750570"/>
                  </a:cubicBezTo>
                  <a:cubicBezTo>
                    <a:pt x="789940" y="717550"/>
                    <a:pt x="762000" y="605790"/>
                    <a:pt x="773430" y="575310"/>
                  </a:cubicBezTo>
                  <a:cubicBezTo>
                    <a:pt x="778510" y="560070"/>
                    <a:pt x="795020" y="552450"/>
                    <a:pt x="807720" y="549910"/>
                  </a:cubicBezTo>
                  <a:cubicBezTo>
                    <a:pt x="817880" y="547370"/>
                    <a:pt x="830580" y="549910"/>
                    <a:pt x="839470" y="556260"/>
                  </a:cubicBezTo>
                  <a:cubicBezTo>
                    <a:pt x="848360" y="563880"/>
                    <a:pt x="858520" y="575310"/>
                    <a:pt x="859790" y="593090"/>
                  </a:cubicBezTo>
                  <a:cubicBezTo>
                    <a:pt x="863600" y="629920"/>
                    <a:pt x="819150" y="735330"/>
                    <a:pt x="801370" y="773430"/>
                  </a:cubicBezTo>
                  <a:cubicBezTo>
                    <a:pt x="792480" y="791210"/>
                    <a:pt x="788670" y="805180"/>
                    <a:pt x="775970" y="810260"/>
                  </a:cubicBezTo>
                  <a:cubicBezTo>
                    <a:pt x="759460" y="817880"/>
                    <a:pt x="721360" y="810260"/>
                    <a:pt x="703580" y="798830"/>
                  </a:cubicBezTo>
                  <a:cubicBezTo>
                    <a:pt x="687070" y="788670"/>
                    <a:pt x="679450" y="774700"/>
                    <a:pt x="668020" y="746760"/>
                  </a:cubicBezTo>
                  <a:cubicBezTo>
                    <a:pt x="637540" y="675640"/>
                    <a:pt x="568960" y="391160"/>
                    <a:pt x="577850" y="327660"/>
                  </a:cubicBezTo>
                  <a:cubicBezTo>
                    <a:pt x="580390" y="308610"/>
                    <a:pt x="588010" y="298450"/>
                    <a:pt x="596900" y="292100"/>
                  </a:cubicBezTo>
                  <a:cubicBezTo>
                    <a:pt x="604520" y="285750"/>
                    <a:pt x="617220" y="283210"/>
                    <a:pt x="627380" y="284480"/>
                  </a:cubicBezTo>
                  <a:cubicBezTo>
                    <a:pt x="636270" y="285750"/>
                    <a:pt x="648970" y="290830"/>
                    <a:pt x="655320" y="298450"/>
                  </a:cubicBezTo>
                  <a:cubicBezTo>
                    <a:pt x="661670" y="306070"/>
                    <a:pt x="662940" y="312420"/>
                    <a:pt x="665480" y="327660"/>
                  </a:cubicBezTo>
                  <a:cubicBezTo>
                    <a:pt x="676910" y="388620"/>
                    <a:pt x="683260" y="712470"/>
                    <a:pt x="666750" y="778510"/>
                  </a:cubicBezTo>
                  <a:cubicBezTo>
                    <a:pt x="661670" y="798830"/>
                    <a:pt x="657860" y="808990"/>
                    <a:pt x="647700" y="816610"/>
                  </a:cubicBezTo>
                  <a:cubicBezTo>
                    <a:pt x="635000" y="822960"/>
                    <a:pt x="608330" y="822960"/>
                    <a:pt x="595630" y="816610"/>
                  </a:cubicBezTo>
                  <a:cubicBezTo>
                    <a:pt x="585470" y="808990"/>
                    <a:pt x="580390" y="797560"/>
                    <a:pt x="576580" y="778510"/>
                  </a:cubicBezTo>
                  <a:cubicBezTo>
                    <a:pt x="566420" y="737870"/>
                    <a:pt x="579120" y="633730"/>
                    <a:pt x="575310" y="566420"/>
                  </a:cubicBezTo>
                  <a:cubicBezTo>
                    <a:pt x="571500" y="504190"/>
                    <a:pt x="541020" y="421640"/>
                    <a:pt x="556260" y="388620"/>
                  </a:cubicBezTo>
                  <a:cubicBezTo>
                    <a:pt x="563880" y="372110"/>
                    <a:pt x="582930" y="360680"/>
                    <a:pt x="595630" y="359410"/>
                  </a:cubicBezTo>
                  <a:cubicBezTo>
                    <a:pt x="605790" y="358140"/>
                    <a:pt x="617220" y="361950"/>
                    <a:pt x="624840" y="369570"/>
                  </a:cubicBezTo>
                  <a:cubicBezTo>
                    <a:pt x="633730" y="377190"/>
                    <a:pt x="640080" y="388620"/>
                    <a:pt x="641350" y="406400"/>
                  </a:cubicBezTo>
                  <a:cubicBezTo>
                    <a:pt x="642620" y="458470"/>
                    <a:pt x="543560" y="655320"/>
                    <a:pt x="537210" y="706120"/>
                  </a:cubicBezTo>
                  <a:cubicBezTo>
                    <a:pt x="534670" y="721360"/>
                    <a:pt x="543560" y="728980"/>
                    <a:pt x="539750" y="739140"/>
                  </a:cubicBezTo>
                  <a:cubicBezTo>
                    <a:pt x="535940" y="750570"/>
                    <a:pt x="521970" y="765810"/>
                    <a:pt x="510540" y="770890"/>
                  </a:cubicBezTo>
                  <a:cubicBezTo>
                    <a:pt x="500380" y="774700"/>
                    <a:pt x="486410" y="773430"/>
                    <a:pt x="477520" y="769620"/>
                  </a:cubicBezTo>
                  <a:cubicBezTo>
                    <a:pt x="467360" y="765810"/>
                    <a:pt x="461010" y="760730"/>
                    <a:pt x="453390" y="746760"/>
                  </a:cubicBezTo>
                  <a:cubicBezTo>
                    <a:pt x="427990" y="706120"/>
                    <a:pt x="367030" y="504190"/>
                    <a:pt x="365760" y="463550"/>
                  </a:cubicBezTo>
                  <a:cubicBezTo>
                    <a:pt x="365760" y="452120"/>
                    <a:pt x="367030" y="449580"/>
                    <a:pt x="372110" y="443230"/>
                  </a:cubicBezTo>
                  <a:cubicBezTo>
                    <a:pt x="377190" y="434340"/>
                    <a:pt x="393700" y="420370"/>
                    <a:pt x="406400" y="419100"/>
                  </a:cubicBezTo>
                  <a:cubicBezTo>
                    <a:pt x="420370" y="419100"/>
                    <a:pt x="441960" y="427990"/>
                    <a:pt x="450850" y="443230"/>
                  </a:cubicBezTo>
                  <a:cubicBezTo>
                    <a:pt x="464820" y="468630"/>
                    <a:pt x="448310" y="520700"/>
                    <a:pt x="441960" y="571500"/>
                  </a:cubicBezTo>
                  <a:cubicBezTo>
                    <a:pt x="431800" y="643890"/>
                    <a:pt x="417830" y="800100"/>
                    <a:pt x="388620" y="838200"/>
                  </a:cubicBezTo>
                  <a:cubicBezTo>
                    <a:pt x="375920" y="854710"/>
                    <a:pt x="358140" y="861060"/>
                    <a:pt x="344170" y="859790"/>
                  </a:cubicBezTo>
                  <a:cubicBezTo>
                    <a:pt x="332740" y="858520"/>
                    <a:pt x="321310" y="848360"/>
                    <a:pt x="312420" y="836930"/>
                  </a:cubicBezTo>
                  <a:cubicBezTo>
                    <a:pt x="299720" y="820420"/>
                    <a:pt x="293370" y="793750"/>
                    <a:pt x="287020" y="768350"/>
                  </a:cubicBezTo>
                  <a:cubicBezTo>
                    <a:pt x="278130" y="735330"/>
                    <a:pt x="275590" y="703580"/>
                    <a:pt x="271780" y="655320"/>
                  </a:cubicBezTo>
                  <a:cubicBezTo>
                    <a:pt x="265430" y="572770"/>
                    <a:pt x="257810" y="368300"/>
                    <a:pt x="266700" y="317500"/>
                  </a:cubicBezTo>
                  <a:cubicBezTo>
                    <a:pt x="269240" y="300990"/>
                    <a:pt x="270510" y="294640"/>
                    <a:pt x="278130" y="287020"/>
                  </a:cubicBezTo>
                  <a:cubicBezTo>
                    <a:pt x="287020" y="278130"/>
                    <a:pt x="304800" y="269240"/>
                    <a:pt x="317500" y="271780"/>
                  </a:cubicBezTo>
                  <a:cubicBezTo>
                    <a:pt x="331470" y="274320"/>
                    <a:pt x="347980" y="288290"/>
                    <a:pt x="356870" y="306070"/>
                  </a:cubicBezTo>
                  <a:cubicBezTo>
                    <a:pt x="369570" y="335280"/>
                    <a:pt x="358140" y="391160"/>
                    <a:pt x="355600" y="444500"/>
                  </a:cubicBezTo>
                  <a:cubicBezTo>
                    <a:pt x="351790" y="516890"/>
                    <a:pt x="345440" y="636270"/>
                    <a:pt x="332740" y="702310"/>
                  </a:cubicBezTo>
                  <a:cubicBezTo>
                    <a:pt x="323850" y="745490"/>
                    <a:pt x="316230" y="786130"/>
                    <a:pt x="302260" y="805180"/>
                  </a:cubicBezTo>
                  <a:cubicBezTo>
                    <a:pt x="294640" y="816610"/>
                    <a:pt x="285750" y="822960"/>
                    <a:pt x="275590" y="825500"/>
                  </a:cubicBezTo>
                  <a:cubicBezTo>
                    <a:pt x="265430" y="828040"/>
                    <a:pt x="255270" y="828040"/>
                    <a:pt x="242570" y="821690"/>
                  </a:cubicBezTo>
                  <a:cubicBezTo>
                    <a:pt x="219710" y="808990"/>
                    <a:pt x="186690" y="767080"/>
                    <a:pt x="163830" y="722630"/>
                  </a:cubicBezTo>
                  <a:cubicBezTo>
                    <a:pt x="129540" y="659130"/>
                    <a:pt x="76200" y="509270"/>
                    <a:pt x="80010" y="462280"/>
                  </a:cubicBezTo>
                  <a:cubicBezTo>
                    <a:pt x="82550" y="443230"/>
                    <a:pt x="90170" y="431800"/>
                    <a:pt x="100330" y="424180"/>
                  </a:cubicBezTo>
                  <a:cubicBezTo>
                    <a:pt x="110490" y="416560"/>
                    <a:pt x="130810" y="414020"/>
                    <a:pt x="143510" y="419100"/>
                  </a:cubicBezTo>
                  <a:cubicBezTo>
                    <a:pt x="156210" y="424180"/>
                    <a:pt x="166370" y="440690"/>
                    <a:pt x="172720" y="462280"/>
                  </a:cubicBezTo>
                  <a:cubicBezTo>
                    <a:pt x="186690" y="506730"/>
                    <a:pt x="182880" y="637540"/>
                    <a:pt x="171450" y="685800"/>
                  </a:cubicBezTo>
                  <a:cubicBezTo>
                    <a:pt x="165100" y="711200"/>
                    <a:pt x="160020" y="731520"/>
                    <a:pt x="144780" y="739140"/>
                  </a:cubicBezTo>
                  <a:cubicBezTo>
                    <a:pt x="127000" y="748030"/>
                    <a:pt x="86360" y="742950"/>
                    <a:pt x="67310" y="730250"/>
                  </a:cubicBezTo>
                  <a:cubicBezTo>
                    <a:pt x="46990" y="716280"/>
                    <a:pt x="34290" y="683260"/>
                    <a:pt x="24130" y="661670"/>
                  </a:cubicBezTo>
                  <a:cubicBezTo>
                    <a:pt x="17780" y="646430"/>
                    <a:pt x="12700" y="638810"/>
                    <a:pt x="10160" y="618490"/>
                  </a:cubicBezTo>
                  <a:cubicBezTo>
                    <a:pt x="2540" y="574040"/>
                    <a:pt x="0" y="438150"/>
                    <a:pt x="11430" y="401320"/>
                  </a:cubicBezTo>
                  <a:cubicBezTo>
                    <a:pt x="15240" y="387350"/>
                    <a:pt x="20320" y="381000"/>
                    <a:pt x="29210" y="374650"/>
                  </a:cubicBezTo>
                  <a:cubicBezTo>
                    <a:pt x="39370" y="369570"/>
                    <a:pt x="58420" y="365760"/>
                    <a:pt x="69850" y="369570"/>
                  </a:cubicBezTo>
                  <a:cubicBezTo>
                    <a:pt x="81280" y="374650"/>
                    <a:pt x="91440" y="384810"/>
                    <a:pt x="97790" y="401320"/>
                  </a:cubicBezTo>
                  <a:cubicBezTo>
                    <a:pt x="110490" y="433070"/>
                    <a:pt x="97790" y="509270"/>
                    <a:pt x="105410" y="562610"/>
                  </a:cubicBezTo>
                  <a:cubicBezTo>
                    <a:pt x="111760" y="614680"/>
                    <a:pt x="142240" y="685800"/>
                    <a:pt x="139700" y="716280"/>
                  </a:cubicBezTo>
                  <a:cubicBezTo>
                    <a:pt x="138430" y="730250"/>
                    <a:pt x="134620" y="739140"/>
                    <a:pt x="128270" y="745490"/>
                  </a:cubicBezTo>
                  <a:cubicBezTo>
                    <a:pt x="121920" y="753110"/>
                    <a:pt x="110490" y="759460"/>
                    <a:pt x="100330" y="759460"/>
                  </a:cubicBezTo>
                  <a:cubicBezTo>
                    <a:pt x="90170" y="760730"/>
                    <a:pt x="77470" y="758190"/>
                    <a:pt x="69850" y="751840"/>
                  </a:cubicBezTo>
                  <a:cubicBezTo>
                    <a:pt x="62230" y="746760"/>
                    <a:pt x="52070" y="726440"/>
                    <a:pt x="52070" y="726440"/>
                  </a:cubicBezTo>
                </a:path>
              </a:pathLst>
            </a:custGeom>
            <a:solidFill>
              <a:srgbClr val="5D8B2B">
                <a:alpha val="7490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4" name="Group 314"/>
          <p:cNvGrpSpPr/>
          <p:nvPr/>
        </p:nvGrpSpPr>
        <p:grpSpPr>
          <a:xfrm>
            <a:off x="7516540" y="3285495"/>
            <a:ext cx="253365" cy="656272"/>
            <a:chOff x="0" y="0"/>
            <a:chExt cx="337820" cy="875030"/>
          </a:xfrm>
        </p:grpSpPr>
        <p:sp>
          <p:nvSpPr>
            <p:cNvPr id="315" name="Freeform 315"/>
            <p:cNvSpPr/>
            <p:nvPr/>
          </p:nvSpPr>
          <p:spPr>
            <a:xfrm>
              <a:off x="39370" y="45720"/>
              <a:ext cx="250190" cy="778510"/>
            </a:xfrm>
            <a:custGeom>
              <a:avLst/>
              <a:gdLst/>
              <a:ahLst/>
              <a:cxnLst/>
              <a:rect l="l" t="t" r="r" b="b"/>
              <a:pathLst>
                <a:path w="250190" h="778510">
                  <a:moveTo>
                    <a:pt x="12700" y="455930"/>
                  </a:moveTo>
                  <a:cubicBezTo>
                    <a:pt x="16510" y="27940"/>
                    <a:pt x="21590" y="16510"/>
                    <a:pt x="31750" y="10160"/>
                  </a:cubicBezTo>
                  <a:cubicBezTo>
                    <a:pt x="41910" y="2540"/>
                    <a:pt x="62230" y="0"/>
                    <a:pt x="73660" y="5080"/>
                  </a:cubicBezTo>
                  <a:cubicBezTo>
                    <a:pt x="86360" y="8890"/>
                    <a:pt x="95250" y="17780"/>
                    <a:pt x="102870" y="36830"/>
                  </a:cubicBezTo>
                  <a:cubicBezTo>
                    <a:pt x="127000" y="96520"/>
                    <a:pt x="111760" y="344170"/>
                    <a:pt x="120650" y="468630"/>
                  </a:cubicBezTo>
                  <a:cubicBezTo>
                    <a:pt x="128270" y="563880"/>
                    <a:pt x="132080" y="688340"/>
                    <a:pt x="146050" y="720090"/>
                  </a:cubicBezTo>
                  <a:cubicBezTo>
                    <a:pt x="151130" y="728980"/>
                    <a:pt x="158750" y="727710"/>
                    <a:pt x="160020" y="734060"/>
                  </a:cubicBezTo>
                  <a:cubicBezTo>
                    <a:pt x="162560" y="740410"/>
                    <a:pt x="158750" y="753110"/>
                    <a:pt x="154940" y="760730"/>
                  </a:cubicBezTo>
                  <a:cubicBezTo>
                    <a:pt x="149860" y="767080"/>
                    <a:pt x="140970" y="774700"/>
                    <a:pt x="133350" y="775970"/>
                  </a:cubicBezTo>
                  <a:cubicBezTo>
                    <a:pt x="121920" y="777240"/>
                    <a:pt x="99060" y="768350"/>
                    <a:pt x="92710" y="762000"/>
                  </a:cubicBezTo>
                  <a:cubicBezTo>
                    <a:pt x="87630" y="756920"/>
                    <a:pt x="86360" y="754380"/>
                    <a:pt x="85090" y="745490"/>
                  </a:cubicBezTo>
                  <a:cubicBezTo>
                    <a:pt x="80010" y="695960"/>
                    <a:pt x="137160" y="328930"/>
                    <a:pt x="177800" y="275590"/>
                  </a:cubicBezTo>
                  <a:cubicBezTo>
                    <a:pt x="190500" y="260350"/>
                    <a:pt x="207010" y="254000"/>
                    <a:pt x="218440" y="256540"/>
                  </a:cubicBezTo>
                  <a:cubicBezTo>
                    <a:pt x="229870" y="259080"/>
                    <a:pt x="245110" y="279400"/>
                    <a:pt x="247650" y="290830"/>
                  </a:cubicBezTo>
                  <a:cubicBezTo>
                    <a:pt x="248920" y="298450"/>
                    <a:pt x="246380" y="307340"/>
                    <a:pt x="241300" y="312420"/>
                  </a:cubicBezTo>
                  <a:cubicBezTo>
                    <a:pt x="236220" y="320040"/>
                    <a:pt x="220980" y="328930"/>
                    <a:pt x="210820" y="330200"/>
                  </a:cubicBezTo>
                  <a:cubicBezTo>
                    <a:pt x="200660" y="330200"/>
                    <a:pt x="186690" y="322580"/>
                    <a:pt x="180340" y="313690"/>
                  </a:cubicBezTo>
                  <a:cubicBezTo>
                    <a:pt x="175260" y="306070"/>
                    <a:pt x="172720" y="289560"/>
                    <a:pt x="176530" y="279400"/>
                  </a:cubicBezTo>
                  <a:cubicBezTo>
                    <a:pt x="180340" y="270510"/>
                    <a:pt x="191770" y="259080"/>
                    <a:pt x="201930" y="256540"/>
                  </a:cubicBezTo>
                  <a:cubicBezTo>
                    <a:pt x="212090" y="255270"/>
                    <a:pt x="228600" y="260350"/>
                    <a:pt x="236220" y="265430"/>
                  </a:cubicBezTo>
                  <a:cubicBezTo>
                    <a:pt x="241300" y="270510"/>
                    <a:pt x="245110" y="276860"/>
                    <a:pt x="247650" y="285750"/>
                  </a:cubicBezTo>
                  <a:cubicBezTo>
                    <a:pt x="250190" y="302260"/>
                    <a:pt x="243840" y="321310"/>
                    <a:pt x="238760" y="353060"/>
                  </a:cubicBezTo>
                  <a:cubicBezTo>
                    <a:pt x="226060" y="430530"/>
                    <a:pt x="191770" y="699770"/>
                    <a:pt x="158750" y="751840"/>
                  </a:cubicBezTo>
                  <a:cubicBezTo>
                    <a:pt x="147320" y="768350"/>
                    <a:pt x="135890" y="775970"/>
                    <a:pt x="123190" y="777240"/>
                  </a:cubicBezTo>
                  <a:cubicBezTo>
                    <a:pt x="113030" y="778510"/>
                    <a:pt x="100330" y="772160"/>
                    <a:pt x="92710" y="762000"/>
                  </a:cubicBezTo>
                  <a:cubicBezTo>
                    <a:pt x="78740" y="745490"/>
                    <a:pt x="74930" y="712470"/>
                    <a:pt x="67310" y="674370"/>
                  </a:cubicBezTo>
                  <a:cubicBezTo>
                    <a:pt x="54610" y="605790"/>
                    <a:pt x="45720" y="481330"/>
                    <a:pt x="35560" y="381000"/>
                  </a:cubicBezTo>
                  <a:cubicBezTo>
                    <a:pt x="26670" y="273050"/>
                    <a:pt x="0" y="102870"/>
                    <a:pt x="11430" y="48260"/>
                  </a:cubicBezTo>
                  <a:cubicBezTo>
                    <a:pt x="15240" y="27940"/>
                    <a:pt x="21590" y="16510"/>
                    <a:pt x="31750" y="10160"/>
                  </a:cubicBezTo>
                  <a:cubicBezTo>
                    <a:pt x="41910" y="2540"/>
                    <a:pt x="62230" y="0"/>
                    <a:pt x="73660" y="5080"/>
                  </a:cubicBezTo>
                  <a:cubicBezTo>
                    <a:pt x="86360" y="8890"/>
                    <a:pt x="95250" y="17780"/>
                    <a:pt x="102870" y="36830"/>
                  </a:cubicBezTo>
                  <a:cubicBezTo>
                    <a:pt x="125730" y="96520"/>
                    <a:pt x="113030" y="398780"/>
                    <a:pt x="102870" y="455930"/>
                  </a:cubicBezTo>
                  <a:cubicBezTo>
                    <a:pt x="99060" y="472440"/>
                    <a:pt x="97790" y="478790"/>
                    <a:pt x="91440" y="486410"/>
                  </a:cubicBezTo>
                  <a:cubicBezTo>
                    <a:pt x="85090" y="494030"/>
                    <a:pt x="72390" y="499110"/>
                    <a:pt x="63500" y="500380"/>
                  </a:cubicBezTo>
                  <a:cubicBezTo>
                    <a:pt x="53340" y="501650"/>
                    <a:pt x="40640" y="499110"/>
                    <a:pt x="33020" y="492760"/>
                  </a:cubicBezTo>
                  <a:cubicBezTo>
                    <a:pt x="22860" y="486410"/>
                    <a:pt x="12700" y="455930"/>
                    <a:pt x="12700" y="455930"/>
                  </a:cubicBezTo>
                </a:path>
              </a:pathLst>
            </a:custGeom>
            <a:solidFill>
              <a:srgbClr val="679334">
                <a:alpha val="7490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6" name="Group 316"/>
          <p:cNvGrpSpPr/>
          <p:nvPr/>
        </p:nvGrpSpPr>
        <p:grpSpPr>
          <a:xfrm>
            <a:off x="7470820" y="3355027"/>
            <a:ext cx="147638" cy="411480"/>
            <a:chOff x="0" y="0"/>
            <a:chExt cx="196850" cy="548640"/>
          </a:xfrm>
        </p:grpSpPr>
        <p:sp>
          <p:nvSpPr>
            <p:cNvPr id="317" name="Freeform 317"/>
            <p:cNvSpPr/>
            <p:nvPr/>
          </p:nvSpPr>
          <p:spPr>
            <a:xfrm>
              <a:off x="27940" y="50800"/>
              <a:ext cx="132080" cy="448310"/>
            </a:xfrm>
            <a:custGeom>
              <a:avLst/>
              <a:gdLst/>
              <a:ahLst/>
              <a:cxnLst/>
              <a:rect l="l" t="t" r="r" b="b"/>
              <a:pathLst>
                <a:path w="132080" h="448310">
                  <a:moveTo>
                    <a:pt x="22860" y="358140"/>
                  </a:moveTo>
                  <a:cubicBezTo>
                    <a:pt x="29210" y="6350"/>
                    <a:pt x="41910" y="0"/>
                    <a:pt x="50800" y="0"/>
                  </a:cubicBezTo>
                  <a:cubicBezTo>
                    <a:pt x="59690" y="1270"/>
                    <a:pt x="67310" y="11430"/>
                    <a:pt x="73660" y="26670"/>
                  </a:cubicBezTo>
                  <a:cubicBezTo>
                    <a:pt x="93980" y="78740"/>
                    <a:pt x="101600" y="379730"/>
                    <a:pt x="77470" y="427990"/>
                  </a:cubicBezTo>
                  <a:cubicBezTo>
                    <a:pt x="71120" y="440690"/>
                    <a:pt x="59690" y="448310"/>
                    <a:pt x="52070" y="447040"/>
                  </a:cubicBezTo>
                  <a:cubicBezTo>
                    <a:pt x="45720" y="447040"/>
                    <a:pt x="38100" y="436880"/>
                    <a:pt x="34290" y="429260"/>
                  </a:cubicBezTo>
                  <a:cubicBezTo>
                    <a:pt x="30480" y="419100"/>
                    <a:pt x="34290" y="408940"/>
                    <a:pt x="35560" y="388620"/>
                  </a:cubicBezTo>
                  <a:cubicBezTo>
                    <a:pt x="39370" y="335280"/>
                    <a:pt x="54610" y="153670"/>
                    <a:pt x="67310" y="92710"/>
                  </a:cubicBezTo>
                  <a:cubicBezTo>
                    <a:pt x="72390" y="64770"/>
                    <a:pt x="73660" y="40640"/>
                    <a:pt x="83820" y="33020"/>
                  </a:cubicBezTo>
                  <a:cubicBezTo>
                    <a:pt x="90170" y="27940"/>
                    <a:pt x="102870" y="29210"/>
                    <a:pt x="107950" y="31750"/>
                  </a:cubicBezTo>
                  <a:cubicBezTo>
                    <a:pt x="113030" y="35560"/>
                    <a:pt x="118110" y="43180"/>
                    <a:pt x="116840" y="49530"/>
                  </a:cubicBezTo>
                  <a:cubicBezTo>
                    <a:pt x="115570" y="55880"/>
                    <a:pt x="102870" y="69850"/>
                    <a:pt x="95250" y="69850"/>
                  </a:cubicBezTo>
                  <a:cubicBezTo>
                    <a:pt x="88900" y="68580"/>
                    <a:pt x="76200" y="53340"/>
                    <a:pt x="76200" y="46990"/>
                  </a:cubicBezTo>
                  <a:cubicBezTo>
                    <a:pt x="77470" y="39370"/>
                    <a:pt x="93980" y="27940"/>
                    <a:pt x="100330" y="29210"/>
                  </a:cubicBezTo>
                  <a:cubicBezTo>
                    <a:pt x="106680" y="29210"/>
                    <a:pt x="113030" y="35560"/>
                    <a:pt x="116840" y="46990"/>
                  </a:cubicBezTo>
                  <a:cubicBezTo>
                    <a:pt x="132080" y="91440"/>
                    <a:pt x="104140" y="381000"/>
                    <a:pt x="77470" y="427990"/>
                  </a:cubicBezTo>
                  <a:cubicBezTo>
                    <a:pt x="69850" y="440690"/>
                    <a:pt x="59690" y="447040"/>
                    <a:pt x="52070" y="447040"/>
                  </a:cubicBezTo>
                  <a:cubicBezTo>
                    <a:pt x="45720" y="447040"/>
                    <a:pt x="39370" y="441960"/>
                    <a:pt x="35560" y="434340"/>
                  </a:cubicBezTo>
                  <a:cubicBezTo>
                    <a:pt x="29210" y="421640"/>
                    <a:pt x="29210" y="400050"/>
                    <a:pt x="26670" y="369570"/>
                  </a:cubicBezTo>
                  <a:cubicBezTo>
                    <a:pt x="21590" y="299720"/>
                    <a:pt x="0" y="63500"/>
                    <a:pt x="22860" y="20320"/>
                  </a:cubicBezTo>
                  <a:cubicBezTo>
                    <a:pt x="29210" y="6350"/>
                    <a:pt x="41910" y="0"/>
                    <a:pt x="50800" y="0"/>
                  </a:cubicBezTo>
                  <a:cubicBezTo>
                    <a:pt x="59690" y="1270"/>
                    <a:pt x="67310" y="11430"/>
                    <a:pt x="73660" y="26670"/>
                  </a:cubicBezTo>
                  <a:cubicBezTo>
                    <a:pt x="91440" y="73660"/>
                    <a:pt x="93980" y="322580"/>
                    <a:pt x="71120" y="364490"/>
                  </a:cubicBezTo>
                  <a:cubicBezTo>
                    <a:pt x="64770" y="378460"/>
                    <a:pt x="53340" y="384810"/>
                    <a:pt x="44450" y="383540"/>
                  </a:cubicBezTo>
                  <a:cubicBezTo>
                    <a:pt x="36830" y="382270"/>
                    <a:pt x="22860" y="358140"/>
                    <a:pt x="22860" y="358140"/>
                  </a:cubicBezTo>
                </a:path>
              </a:pathLst>
            </a:custGeom>
            <a:solidFill>
              <a:srgbClr val="59621D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8" name="Group 318"/>
          <p:cNvGrpSpPr/>
          <p:nvPr/>
        </p:nvGrpSpPr>
        <p:grpSpPr>
          <a:xfrm>
            <a:off x="7519398" y="3298830"/>
            <a:ext cx="544830" cy="527685"/>
            <a:chOff x="0" y="0"/>
            <a:chExt cx="726440" cy="703580"/>
          </a:xfrm>
        </p:grpSpPr>
        <p:sp>
          <p:nvSpPr>
            <p:cNvPr id="319" name="Freeform 319"/>
            <p:cNvSpPr/>
            <p:nvPr/>
          </p:nvSpPr>
          <p:spPr>
            <a:xfrm>
              <a:off x="41910" y="48260"/>
              <a:ext cx="647700" cy="609600"/>
            </a:xfrm>
            <a:custGeom>
              <a:avLst/>
              <a:gdLst/>
              <a:ahLst/>
              <a:cxnLst/>
              <a:rect l="l" t="t" r="r" b="b"/>
              <a:pathLst>
                <a:path w="647700" h="609600">
                  <a:moveTo>
                    <a:pt x="50800" y="15240"/>
                  </a:moveTo>
                  <a:cubicBezTo>
                    <a:pt x="156210" y="481330"/>
                    <a:pt x="149860" y="488950"/>
                    <a:pt x="142240" y="490220"/>
                  </a:cubicBezTo>
                  <a:cubicBezTo>
                    <a:pt x="135890" y="491490"/>
                    <a:pt x="123190" y="485140"/>
                    <a:pt x="120650" y="476250"/>
                  </a:cubicBezTo>
                  <a:cubicBezTo>
                    <a:pt x="113030" y="457200"/>
                    <a:pt x="148590" y="398780"/>
                    <a:pt x="157480" y="360680"/>
                  </a:cubicBezTo>
                  <a:cubicBezTo>
                    <a:pt x="166370" y="323850"/>
                    <a:pt x="163830" y="267970"/>
                    <a:pt x="173990" y="248920"/>
                  </a:cubicBezTo>
                  <a:cubicBezTo>
                    <a:pt x="177800" y="241300"/>
                    <a:pt x="182880" y="236220"/>
                    <a:pt x="189230" y="234950"/>
                  </a:cubicBezTo>
                  <a:cubicBezTo>
                    <a:pt x="195580" y="233680"/>
                    <a:pt x="201930" y="232410"/>
                    <a:pt x="209550" y="240030"/>
                  </a:cubicBezTo>
                  <a:cubicBezTo>
                    <a:pt x="236220" y="266700"/>
                    <a:pt x="288290" y="537210"/>
                    <a:pt x="287020" y="580390"/>
                  </a:cubicBezTo>
                  <a:cubicBezTo>
                    <a:pt x="285750" y="590550"/>
                    <a:pt x="285750" y="595630"/>
                    <a:pt x="280670" y="599440"/>
                  </a:cubicBezTo>
                  <a:cubicBezTo>
                    <a:pt x="275590" y="603250"/>
                    <a:pt x="262890" y="605790"/>
                    <a:pt x="256540" y="604520"/>
                  </a:cubicBezTo>
                  <a:cubicBezTo>
                    <a:pt x="251460" y="601980"/>
                    <a:pt x="246380" y="598170"/>
                    <a:pt x="243840" y="588010"/>
                  </a:cubicBezTo>
                  <a:cubicBezTo>
                    <a:pt x="237490" y="556260"/>
                    <a:pt x="289560" y="363220"/>
                    <a:pt x="313690" y="340360"/>
                  </a:cubicBezTo>
                  <a:cubicBezTo>
                    <a:pt x="320040" y="334010"/>
                    <a:pt x="328930" y="334010"/>
                    <a:pt x="334010" y="336550"/>
                  </a:cubicBezTo>
                  <a:cubicBezTo>
                    <a:pt x="340360" y="337820"/>
                    <a:pt x="345440" y="341630"/>
                    <a:pt x="350520" y="350520"/>
                  </a:cubicBezTo>
                  <a:cubicBezTo>
                    <a:pt x="364490" y="374650"/>
                    <a:pt x="398780" y="490220"/>
                    <a:pt x="384810" y="510540"/>
                  </a:cubicBezTo>
                  <a:cubicBezTo>
                    <a:pt x="379730" y="520700"/>
                    <a:pt x="356870" y="523240"/>
                    <a:pt x="350520" y="519430"/>
                  </a:cubicBezTo>
                  <a:cubicBezTo>
                    <a:pt x="342900" y="514350"/>
                    <a:pt x="344170" y="497840"/>
                    <a:pt x="345440" y="480060"/>
                  </a:cubicBezTo>
                  <a:cubicBezTo>
                    <a:pt x="349250" y="433070"/>
                    <a:pt x="405130" y="265430"/>
                    <a:pt x="426720" y="231140"/>
                  </a:cubicBezTo>
                  <a:cubicBezTo>
                    <a:pt x="433070" y="219710"/>
                    <a:pt x="438150" y="213360"/>
                    <a:pt x="445770" y="212090"/>
                  </a:cubicBezTo>
                  <a:cubicBezTo>
                    <a:pt x="453390" y="212090"/>
                    <a:pt x="462280" y="215900"/>
                    <a:pt x="471170" y="226060"/>
                  </a:cubicBezTo>
                  <a:cubicBezTo>
                    <a:pt x="492760" y="252730"/>
                    <a:pt x="523240" y="368300"/>
                    <a:pt x="535940" y="419100"/>
                  </a:cubicBezTo>
                  <a:cubicBezTo>
                    <a:pt x="543560" y="452120"/>
                    <a:pt x="554990" y="490220"/>
                    <a:pt x="548640" y="501650"/>
                  </a:cubicBezTo>
                  <a:cubicBezTo>
                    <a:pt x="544830" y="508000"/>
                    <a:pt x="535940" y="509270"/>
                    <a:pt x="529590" y="508000"/>
                  </a:cubicBezTo>
                  <a:cubicBezTo>
                    <a:pt x="523240" y="506730"/>
                    <a:pt x="515620" y="502920"/>
                    <a:pt x="511810" y="492760"/>
                  </a:cubicBezTo>
                  <a:cubicBezTo>
                    <a:pt x="501650" y="455930"/>
                    <a:pt x="566420" y="215900"/>
                    <a:pt x="596900" y="186690"/>
                  </a:cubicBezTo>
                  <a:cubicBezTo>
                    <a:pt x="605790" y="177800"/>
                    <a:pt x="619760" y="177800"/>
                    <a:pt x="626110" y="180340"/>
                  </a:cubicBezTo>
                  <a:cubicBezTo>
                    <a:pt x="631190" y="184150"/>
                    <a:pt x="636270" y="198120"/>
                    <a:pt x="633730" y="204470"/>
                  </a:cubicBezTo>
                  <a:cubicBezTo>
                    <a:pt x="631190" y="210820"/>
                    <a:pt x="612140" y="218440"/>
                    <a:pt x="605790" y="215900"/>
                  </a:cubicBezTo>
                  <a:cubicBezTo>
                    <a:pt x="600710" y="213360"/>
                    <a:pt x="594360" y="195580"/>
                    <a:pt x="595630" y="189230"/>
                  </a:cubicBezTo>
                  <a:cubicBezTo>
                    <a:pt x="596900" y="182880"/>
                    <a:pt x="605790" y="177800"/>
                    <a:pt x="610870" y="177800"/>
                  </a:cubicBezTo>
                  <a:cubicBezTo>
                    <a:pt x="617220" y="176530"/>
                    <a:pt x="628650" y="180340"/>
                    <a:pt x="632460" y="189230"/>
                  </a:cubicBezTo>
                  <a:cubicBezTo>
                    <a:pt x="647700" y="223520"/>
                    <a:pt x="576580" y="473710"/>
                    <a:pt x="548640" y="501650"/>
                  </a:cubicBezTo>
                  <a:cubicBezTo>
                    <a:pt x="541020" y="509270"/>
                    <a:pt x="530860" y="509270"/>
                    <a:pt x="524510" y="506730"/>
                  </a:cubicBezTo>
                  <a:cubicBezTo>
                    <a:pt x="519430" y="505460"/>
                    <a:pt x="516890" y="501650"/>
                    <a:pt x="511810" y="492760"/>
                  </a:cubicBezTo>
                  <a:cubicBezTo>
                    <a:pt x="494030" y="462280"/>
                    <a:pt x="438150" y="299720"/>
                    <a:pt x="430530" y="257810"/>
                  </a:cubicBezTo>
                  <a:cubicBezTo>
                    <a:pt x="427990" y="242570"/>
                    <a:pt x="426720" y="233680"/>
                    <a:pt x="430530" y="226060"/>
                  </a:cubicBezTo>
                  <a:cubicBezTo>
                    <a:pt x="433070" y="219710"/>
                    <a:pt x="439420" y="212090"/>
                    <a:pt x="445770" y="212090"/>
                  </a:cubicBezTo>
                  <a:cubicBezTo>
                    <a:pt x="453390" y="212090"/>
                    <a:pt x="468630" y="222250"/>
                    <a:pt x="472440" y="236220"/>
                  </a:cubicBezTo>
                  <a:cubicBezTo>
                    <a:pt x="483870" y="276860"/>
                    <a:pt x="412750" y="480060"/>
                    <a:pt x="384810" y="510540"/>
                  </a:cubicBezTo>
                  <a:cubicBezTo>
                    <a:pt x="377190" y="520700"/>
                    <a:pt x="368300" y="523240"/>
                    <a:pt x="360680" y="523240"/>
                  </a:cubicBezTo>
                  <a:cubicBezTo>
                    <a:pt x="354330" y="523240"/>
                    <a:pt x="349250" y="518160"/>
                    <a:pt x="342900" y="510540"/>
                  </a:cubicBezTo>
                  <a:cubicBezTo>
                    <a:pt x="327660" y="487680"/>
                    <a:pt x="302260" y="379730"/>
                    <a:pt x="304800" y="355600"/>
                  </a:cubicBezTo>
                  <a:cubicBezTo>
                    <a:pt x="306070" y="347980"/>
                    <a:pt x="308610" y="342900"/>
                    <a:pt x="313690" y="340360"/>
                  </a:cubicBezTo>
                  <a:cubicBezTo>
                    <a:pt x="320040" y="337820"/>
                    <a:pt x="341630" y="337820"/>
                    <a:pt x="347980" y="345440"/>
                  </a:cubicBezTo>
                  <a:cubicBezTo>
                    <a:pt x="355600" y="355600"/>
                    <a:pt x="347980" y="379730"/>
                    <a:pt x="344170" y="402590"/>
                  </a:cubicBezTo>
                  <a:cubicBezTo>
                    <a:pt x="339090" y="439420"/>
                    <a:pt x="321310" y="505460"/>
                    <a:pt x="308610" y="541020"/>
                  </a:cubicBezTo>
                  <a:cubicBezTo>
                    <a:pt x="299720" y="565150"/>
                    <a:pt x="292100" y="590550"/>
                    <a:pt x="280670" y="599440"/>
                  </a:cubicBezTo>
                  <a:cubicBezTo>
                    <a:pt x="274320" y="604520"/>
                    <a:pt x="265430" y="609600"/>
                    <a:pt x="256540" y="604520"/>
                  </a:cubicBezTo>
                  <a:cubicBezTo>
                    <a:pt x="227330" y="585470"/>
                    <a:pt x="165100" y="295910"/>
                    <a:pt x="172720" y="254000"/>
                  </a:cubicBezTo>
                  <a:cubicBezTo>
                    <a:pt x="173990" y="243840"/>
                    <a:pt x="179070" y="240030"/>
                    <a:pt x="184150" y="236220"/>
                  </a:cubicBezTo>
                  <a:cubicBezTo>
                    <a:pt x="190500" y="233680"/>
                    <a:pt x="203200" y="234950"/>
                    <a:pt x="209550" y="240030"/>
                  </a:cubicBezTo>
                  <a:cubicBezTo>
                    <a:pt x="214630" y="242570"/>
                    <a:pt x="215900" y="248920"/>
                    <a:pt x="217170" y="259080"/>
                  </a:cubicBezTo>
                  <a:cubicBezTo>
                    <a:pt x="219710" y="285750"/>
                    <a:pt x="199390" y="375920"/>
                    <a:pt x="185420" y="416560"/>
                  </a:cubicBezTo>
                  <a:cubicBezTo>
                    <a:pt x="176530" y="445770"/>
                    <a:pt x="165100" y="477520"/>
                    <a:pt x="151130" y="486410"/>
                  </a:cubicBezTo>
                  <a:cubicBezTo>
                    <a:pt x="144780" y="490220"/>
                    <a:pt x="134620" y="490220"/>
                    <a:pt x="128270" y="487680"/>
                  </a:cubicBezTo>
                  <a:cubicBezTo>
                    <a:pt x="121920" y="483870"/>
                    <a:pt x="119380" y="478790"/>
                    <a:pt x="114300" y="466090"/>
                  </a:cubicBezTo>
                  <a:cubicBezTo>
                    <a:pt x="90170" y="415290"/>
                    <a:pt x="0" y="82550"/>
                    <a:pt x="8890" y="26670"/>
                  </a:cubicBezTo>
                  <a:cubicBezTo>
                    <a:pt x="11430" y="12700"/>
                    <a:pt x="17780" y="5080"/>
                    <a:pt x="24130" y="2540"/>
                  </a:cubicBezTo>
                  <a:cubicBezTo>
                    <a:pt x="31750" y="0"/>
                    <a:pt x="50800" y="15240"/>
                    <a:pt x="50800" y="15240"/>
                  </a:cubicBezTo>
                </a:path>
              </a:pathLst>
            </a:custGeom>
            <a:solidFill>
              <a:srgbClr val="59621D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20" name="Group 320"/>
          <p:cNvGrpSpPr/>
          <p:nvPr/>
        </p:nvGrpSpPr>
        <p:grpSpPr>
          <a:xfrm>
            <a:off x="7960405" y="3291210"/>
            <a:ext cx="1615440" cy="549593"/>
            <a:chOff x="0" y="0"/>
            <a:chExt cx="2153920" cy="732790"/>
          </a:xfrm>
        </p:grpSpPr>
        <p:sp>
          <p:nvSpPr>
            <p:cNvPr id="321" name="Freeform 321"/>
            <p:cNvSpPr/>
            <p:nvPr/>
          </p:nvSpPr>
          <p:spPr>
            <a:xfrm>
              <a:off x="39370" y="50800"/>
              <a:ext cx="2080260" cy="635000"/>
            </a:xfrm>
            <a:custGeom>
              <a:avLst/>
              <a:gdLst/>
              <a:ahLst/>
              <a:cxnLst/>
              <a:rect l="l" t="t" r="r" b="b"/>
              <a:pathLst>
                <a:path w="2080260" h="635000">
                  <a:moveTo>
                    <a:pt x="55880" y="144780"/>
                  </a:moveTo>
                  <a:cubicBezTo>
                    <a:pt x="87630" y="548640"/>
                    <a:pt x="118110" y="577850"/>
                    <a:pt x="113030" y="596900"/>
                  </a:cubicBezTo>
                  <a:cubicBezTo>
                    <a:pt x="110490" y="607060"/>
                    <a:pt x="92710" y="621030"/>
                    <a:pt x="85090" y="618490"/>
                  </a:cubicBezTo>
                  <a:cubicBezTo>
                    <a:pt x="78740" y="615950"/>
                    <a:pt x="74930" y="596900"/>
                    <a:pt x="72390" y="577850"/>
                  </a:cubicBezTo>
                  <a:cubicBezTo>
                    <a:pt x="66040" y="533400"/>
                    <a:pt x="69850" y="374650"/>
                    <a:pt x="86360" y="347980"/>
                  </a:cubicBezTo>
                  <a:cubicBezTo>
                    <a:pt x="90170" y="340360"/>
                    <a:pt x="96520" y="336550"/>
                    <a:pt x="102870" y="336550"/>
                  </a:cubicBezTo>
                  <a:cubicBezTo>
                    <a:pt x="109220" y="336550"/>
                    <a:pt x="118110" y="340360"/>
                    <a:pt x="124460" y="349250"/>
                  </a:cubicBezTo>
                  <a:cubicBezTo>
                    <a:pt x="143510" y="370840"/>
                    <a:pt x="180340" y="472440"/>
                    <a:pt x="180340" y="501650"/>
                  </a:cubicBezTo>
                  <a:cubicBezTo>
                    <a:pt x="180340" y="511810"/>
                    <a:pt x="176530" y="520700"/>
                    <a:pt x="171450" y="523240"/>
                  </a:cubicBezTo>
                  <a:cubicBezTo>
                    <a:pt x="163830" y="527050"/>
                    <a:pt x="140970" y="520700"/>
                    <a:pt x="138430" y="511810"/>
                  </a:cubicBezTo>
                  <a:cubicBezTo>
                    <a:pt x="132080" y="491490"/>
                    <a:pt x="194310" y="431800"/>
                    <a:pt x="215900" y="383540"/>
                  </a:cubicBezTo>
                  <a:cubicBezTo>
                    <a:pt x="242570" y="327660"/>
                    <a:pt x="257810" y="203200"/>
                    <a:pt x="280670" y="193040"/>
                  </a:cubicBezTo>
                  <a:cubicBezTo>
                    <a:pt x="289560" y="189230"/>
                    <a:pt x="299720" y="195580"/>
                    <a:pt x="306070" y="203200"/>
                  </a:cubicBezTo>
                  <a:cubicBezTo>
                    <a:pt x="320040" y="217170"/>
                    <a:pt x="325120" y="247650"/>
                    <a:pt x="335280" y="281940"/>
                  </a:cubicBezTo>
                  <a:cubicBezTo>
                    <a:pt x="351790" y="339090"/>
                    <a:pt x="397510" y="492760"/>
                    <a:pt x="384810" y="518160"/>
                  </a:cubicBezTo>
                  <a:cubicBezTo>
                    <a:pt x="381000" y="524510"/>
                    <a:pt x="372110" y="525780"/>
                    <a:pt x="367030" y="525780"/>
                  </a:cubicBezTo>
                  <a:cubicBezTo>
                    <a:pt x="360680" y="524510"/>
                    <a:pt x="350520" y="519430"/>
                    <a:pt x="347980" y="510540"/>
                  </a:cubicBezTo>
                  <a:cubicBezTo>
                    <a:pt x="341630" y="487680"/>
                    <a:pt x="389890" y="419100"/>
                    <a:pt x="405130" y="363220"/>
                  </a:cubicBezTo>
                  <a:cubicBezTo>
                    <a:pt x="425450" y="297180"/>
                    <a:pt x="431800" y="170180"/>
                    <a:pt x="452120" y="137160"/>
                  </a:cubicBezTo>
                  <a:cubicBezTo>
                    <a:pt x="459740" y="124460"/>
                    <a:pt x="468630" y="116840"/>
                    <a:pt x="476250" y="116840"/>
                  </a:cubicBezTo>
                  <a:cubicBezTo>
                    <a:pt x="482600" y="116840"/>
                    <a:pt x="488950" y="123190"/>
                    <a:pt x="495300" y="135890"/>
                  </a:cubicBezTo>
                  <a:cubicBezTo>
                    <a:pt x="520700" y="187960"/>
                    <a:pt x="582930" y="572770"/>
                    <a:pt x="560070" y="610870"/>
                  </a:cubicBezTo>
                  <a:cubicBezTo>
                    <a:pt x="554990" y="619760"/>
                    <a:pt x="543560" y="621030"/>
                    <a:pt x="538480" y="619760"/>
                  </a:cubicBezTo>
                  <a:cubicBezTo>
                    <a:pt x="532130" y="618490"/>
                    <a:pt x="525780" y="613410"/>
                    <a:pt x="521970" y="601980"/>
                  </a:cubicBezTo>
                  <a:cubicBezTo>
                    <a:pt x="504190" y="546100"/>
                    <a:pt x="560070" y="74930"/>
                    <a:pt x="589280" y="17780"/>
                  </a:cubicBezTo>
                  <a:cubicBezTo>
                    <a:pt x="594360" y="6350"/>
                    <a:pt x="601980" y="0"/>
                    <a:pt x="608330" y="0"/>
                  </a:cubicBezTo>
                  <a:cubicBezTo>
                    <a:pt x="614680" y="0"/>
                    <a:pt x="621030" y="5080"/>
                    <a:pt x="627380" y="16510"/>
                  </a:cubicBezTo>
                  <a:cubicBezTo>
                    <a:pt x="651510" y="58420"/>
                    <a:pt x="692150" y="330200"/>
                    <a:pt x="680720" y="378460"/>
                  </a:cubicBezTo>
                  <a:cubicBezTo>
                    <a:pt x="678180" y="391160"/>
                    <a:pt x="671830" y="398780"/>
                    <a:pt x="665480" y="400050"/>
                  </a:cubicBezTo>
                  <a:cubicBezTo>
                    <a:pt x="659130" y="402590"/>
                    <a:pt x="645160" y="396240"/>
                    <a:pt x="641350" y="387350"/>
                  </a:cubicBezTo>
                  <a:cubicBezTo>
                    <a:pt x="633730" y="369570"/>
                    <a:pt x="661670" y="287020"/>
                    <a:pt x="678180" y="275590"/>
                  </a:cubicBezTo>
                  <a:cubicBezTo>
                    <a:pt x="684530" y="271780"/>
                    <a:pt x="693420" y="274320"/>
                    <a:pt x="701040" y="278130"/>
                  </a:cubicBezTo>
                  <a:cubicBezTo>
                    <a:pt x="712470" y="283210"/>
                    <a:pt x="723900" y="298450"/>
                    <a:pt x="736600" y="320040"/>
                  </a:cubicBezTo>
                  <a:cubicBezTo>
                    <a:pt x="768350" y="370840"/>
                    <a:pt x="849630" y="566420"/>
                    <a:pt x="853440" y="605790"/>
                  </a:cubicBezTo>
                  <a:cubicBezTo>
                    <a:pt x="854710" y="614680"/>
                    <a:pt x="853440" y="619760"/>
                    <a:pt x="849630" y="623570"/>
                  </a:cubicBezTo>
                  <a:cubicBezTo>
                    <a:pt x="845820" y="628650"/>
                    <a:pt x="834390" y="632460"/>
                    <a:pt x="828040" y="631190"/>
                  </a:cubicBezTo>
                  <a:cubicBezTo>
                    <a:pt x="821690" y="629920"/>
                    <a:pt x="816610" y="626110"/>
                    <a:pt x="814070" y="617220"/>
                  </a:cubicBezTo>
                  <a:cubicBezTo>
                    <a:pt x="805180" y="585470"/>
                    <a:pt x="855980" y="387350"/>
                    <a:pt x="878840" y="355600"/>
                  </a:cubicBezTo>
                  <a:cubicBezTo>
                    <a:pt x="885190" y="346710"/>
                    <a:pt x="891540" y="341630"/>
                    <a:pt x="899160" y="341630"/>
                  </a:cubicBezTo>
                  <a:cubicBezTo>
                    <a:pt x="905510" y="342900"/>
                    <a:pt x="914400" y="347980"/>
                    <a:pt x="919480" y="356870"/>
                  </a:cubicBezTo>
                  <a:cubicBezTo>
                    <a:pt x="928370" y="374650"/>
                    <a:pt x="930910" y="438150"/>
                    <a:pt x="922020" y="457200"/>
                  </a:cubicBezTo>
                  <a:cubicBezTo>
                    <a:pt x="916940" y="467360"/>
                    <a:pt x="904240" y="474980"/>
                    <a:pt x="896620" y="473710"/>
                  </a:cubicBezTo>
                  <a:cubicBezTo>
                    <a:pt x="890270" y="473710"/>
                    <a:pt x="882650" y="467360"/>
                    <a:pt x="877570" y="457200"/>
                  </a:cubicBezTo>
                  <a:cubicBezTo>
                    <a:pt x="868680" y="435610"/>
                    <a:pt x="867410" y="355600"/>
                    <a:pt x="878840" y="336550"/>
                  </a:cubicBezTo>
                  <a:cubicBezTo>
                    <a:pt x="883920" y="327660"/>
                    <a:pt x="895350" y="323850"/>
                    <a:pt x="902970" y="323850"/>
                  </a:cubicBezTo>
                  <a:cubicBezTo>
                    <a:pt x="909320" y="325120"/>
                    <a:pt x="916940" y="331470"/>
                    <a:pt x="922020" y="341630"/>
                  </a:cubicBezTo>
                  <a:cubicBezTo>
                    <a:pt x="935990" y="369570"/>
                    <a:pt x="944880" y="492760"/>
                    <a:pt x="939800" y="520700"/>
                  </a:cubicBezTo>
                  <a:cubicBezTo>
                    <a:pt x="937260" y="530860"/>
                    <a:pt x="934720" y="537210"/>
                    <a:pt x="929640" y="538480"/>
                  </a:cubicBezTo>
                  <a:cubicBezTo>
                    <a:pt x="922020" y="541020"/>
                    <a:pt x="897890" y="532130"/>
                    <a:pt x="896620" y="525780"/>
                  </a:cubicBezTo>
                  <a:cubicBezTo>
                    <a:pt x="894080" y="519430"/>
                    <a:pt x="909320" y="513080"/>
                    <a:pt x="915670" y="499110"/>
                  </a:cubicBezTo>
                  <a:cubicBezTo>
                    <a:pt x="932180" y="463550"/>
                    <a:pt x="949960" y="312420"/>
                    <a:pt x="967740" y="279400"/>
                  </a:cubicBezTo>
                  <a:cubicBezTo>
                    <a:pt x="974090" y="269240"/>
                    <a:pt x="979170" y="261620"/>
                    <a:pt x="985520" y="261620"/>
                  </a:cubicBezTo>
                  <a:cubicBezTo>
                    <a:pt x="993140" y="260350"/>
                    <a:pt x="1003300" y="266700"/>
                    <a:pt x="1010920" y="279400"/>
                  </a:cubicBezTo>
                  <a:cubicBezTo>
                    <a:pt x="1031240" y="316230"/>
                    <a:pt x="1047750" y="518160"/>
                    <a:pt x="1036320" y="554990"/>
                  </a:cubicBezTo>
                  <a:cubicBezTo>
                    <a:pt x="1033780" y="565150"/>
                    <a:pt x="1028700" y="571500"/>
                    <a:pt x="1022350" y="572770"/>
                  </a:cubicBezTo>
                  <a:cubicBezTo>
                    <a:pt x="1017270" y="575310"/>
                    <a:pt x="1005840" y="574040"/>
                    <a:pt x="1000760" y="566420"/>
                  </a:cubicBezTo>
                  <a:cubicBezTo>
                    <a:pt x="985520" y="542290"/>
                    <a:pt x="1004570" y="373380"/>
                    <a:pt x="1018540" y="340360"/>
                  </a:cubicBezTo>
                  <a:cubicBezTo>
                    <a:pt x="1023620" y="330200"/>
                    <a:pt x="1031240" y="323850"/>
                    <a:pt x="1037590" y="322580"/>
                  </a:cubicBezTo>
                  <a:cubicBezTo>
                    <a:pt x="1042670" y="321310"/>
                    <a:pt x="1049020" y="323850"/>
                    <a:pt x="1054100" y="328930"/>
                  </a:cubicBezTo>
                  <a:cubicBezTo>
                    <a:pt x="1064260" y="339090"/>
                    <a:pt x="1070610" y="361950"/>
                    <a:pt x="1078230" y="387350"/>
                  </a:cubicBezTo>
                  <a:cubicBezTo>
                    <a:pt x="1092200" y="434340"/>
                    <a:pt x="1125220" y="560070"/>
                    <a:pt x="1122680" y="591820"/>
                  </a:cubicBezTo>
                  <a:cubicBezTo>
                    <a:pt x="1121410" y="603250"/>
                    <a:pt x="1118870" y="610870"/>
                    <a:pt x="1112520" y="613410"/>
                  </a:cubicBezTo>
                  <a:cubicBezTo>
                    <a:pt x="1107440" y="617220"/>
                    <a:pt x="1090930" y="615950"/>
                    <a:pt x="1087120" y="608330"/>
                  </a:cubicBezTo>
                  <a:cubicBezTo>
                    <a:pt x="1073150" y="585470"/>
                    <a:pt x="1151890" y="368300"/>
                    <a:pt x="1178560" y="358140"/>
                  </a:cubicBezTo>
                  <a:cubicBezTo>
                    <a:pt x="1187450" y="354330"/>
                    <a:pt x="1195070" y="361950"/>
                    <a:pt x="1202690" y="370840"/>
                  </a:cubicBezTo>
                  <a:cubicBezTo>
                    <a:pt x="1226820" y="394970"/>
                    <a:pt x="1281430" y="521970"/>
                    <a:pt x="1283970" y="553720"/>
                  </a:cubicBezTo>
                  <a:cubicBezTo>
                    <a:pt x="1285240" y="565150"/>
                    <a:pt x="1283970" y="572770"/>
                    <a:pt x="1278890" y="576580"/>
                  </a:cubicBezTo>
                  <a:cubicBezTo>
                    <a:pt x="1272540" y="580390"/>
                    <a:pt x="1253490" y="577850"/>
                    <a:pt x="1247140" y="568960"/>
                  </a:cubicBezTo>
                  <a:cubicBezTo>
                    <a:pt x="1228090" y="538480"/>
                    <a:pt x="1286510" y="314960"/>
                    <a:pt x="1309370" y="283210"/>
                  </a:cubicBezTo>
                  <a:cubicBezTo>
                    <a:pt x="1315720" y="274320"/>
                    <a:pt x="1322070" y="271780"/>
                    <a:pt x="1328420" y="271780"/>
                  </a:cubicBezTo>
                  <a:cubicBezTo>
                    <a:pt x="1333500" y="271780"/>
                    <a:pt x="1338580" y="275590"/>
                    <a:pt x="1343660" y="281940"/>
                  </a:cubicBezTo>
                  <a:cubicBezTo>
                    <a:pt x="1356360" y="299720"/>
                    <a:pt x="1381760" y="386080"/>
                    <a:pt x="1374140" y="408940"/>
                  </a:cubicBezTo>
                  <a:cubicBezTo>
                    <a:pt x="1370330" y="419100"/>
                    <a:pt x="1358900" y="427990"/>
                    <a:pt x="1352550" y="427990"/>
                  </a:cubicBezTo>
                  <a:cubicBezTo>
                    <a:pt x="1344930" y="427990"/>
                    <a:pt x="1336040" y="420370"/>
                    <a:pt x="1330960" y="407670"/>
                  </a:cubicBezTo>
                  <a:cubicBezTo>
                    <a:pt x="1313180" y="367030"/>
                    <a:pt x="1316990" y="138430"/>
                    <a:pt x="1332230" y="96520"/>
                  </a:cubicBezTo>
                  <a:cubicBezTo>
                    <a:pt x="1337310" y="83820"/>
                    <a:pt x="1343660" y="77470"/>
                    <a:pt x="1351280" y="76200"/>
                  </a:cubicBezTo>
                  <a:cubicBezTo>
                    <a:pt x="1357630" y="74930"/>
                    <a:pt x="1365250" y="80010"/>
                    <a:pt x="1374140" y="91440"/>
                  </a:cubicBezTo>
                  <a:cubicBezTo>
                    <a:pt x="1402080" y="132080"/>
                    <a:pt x="1440180" y="402590"/>
                    <a:pt x="1468120" y="449580"/>
                  </a:cubicBezTo>
                  <a:cubicBezTo>
                    <a:pt x="1475740" y="463550"/>
                    <a:pt x="1489710" y="464820"/>
                    <a:pt x="1490980" y="472440"/>
                  </a:cubicBezTo>
                  <a:cubicBezTo>
                    <a:pt x="1492250" y="480060"/>
                    <a:pt x="1485900" y="495300"/>
                    <a:pt x="1479550" y="497840"/>
                  </a:cubicBezTo>
                  <a:cubicBezTo>
                    <a:pt x="1473200" y="500380"/>
                    <a:pt x="1457960" y="497840"/>
                    <a:pt x="1454150" y="488950"/>
                  </a:cubicBezTo>
                  <a:cubicBezTo>
                    <a:pt x="1442720" y="469900"/>
                    <a:pt x="1473200" y="363220"/>
                    <a:pt x="1487170" y="336550"/>
                  </a:cubicBezTo>
                  <a:cubicBezTo>
                    <a:pt x="1493520" y="323850"/>
                    <a:pt x="1498600" y="316230"/>
                    <a:pt x="1506220" y="314960"/>
                  </a:cubicBezTo>
                  <a:cubicBezTo>
                    <a:pt x="1513840" y="312420"/>
                    <a:pt x="1525270" y="316230"/>
                    <a:pt x="1532890" y="326390"/>
                  </a:cubicBezTo>
                  <a:cubicBezTo>
                    <a:pt x="1553210" y="350520"/>
                    <a:pt x="1584960" y="485140"/>
                    <a:pt x="1572260" y="513080"/>
                  </a:cubicBezTo>
                  <a:cubicBezTo>
                    <a:pt x="1567180" y="524510"/>
                    <a:pt x="1550670" y="532130"/>
                    <a:pt x="1544320" y="530860"/>
                  </a:cubicBezTo>
                  <a:cubicBezTo>
                    <a:pt x="1537970" y="529590"/>
                    <a:pt x="1532890" y="524510"/>
                    <a:pt x="1531620" y="515620"/>
                  </a:cubicBezTo>
                  <a:cubicBezTo>
                    <a:pt x="1527810" y="481330"/>
                    <a:pt x="1615440" y="295910"/>
                    <a:pt x="1640840" y="241300"/>
                  </a:cubicBezTo>
                  <a:cubicBezTo>
                    <a:pt x="1652270" y="217170"/>
                    <a:pt x="1656080" y="195580"/>
                    <a:pt x="1667510" y="190500"/>
                  </a:cubicBezTo>
                  <a:cubicBezTo>
                    <a:pt x="1676400" y="186690"/>
                    <a:pt x="1690370" y="187960"/>
                    <a:pt x="1700530" y="198120"/>
                  </a:cubicBezTo>
                  <a:cubicBezTo>
                    <a:pt x="1734820" y="232410"/>
                    <a:pt x="1793240" y="504190"/>
                    <a:pt x="1784350" y="551180"/>
                  </a:cubicBezTo>
                  <a:cubicBezTo>
                    <a:pt x="1781810" y="565150"/>
                    <a:pt x="1774190" y="574040"/>
                    <a:pt x="1767840" y="575310"/>
                  </a:cubicBezTo>
                  <a:cubicBezTo>
                    <a:pt x="1761490" y="576580"/>
                    <a:pt x="1746250" y="568960"/>
                    <a:pt x="1746250" y="560070"/>
                  </a:cubicBezTo>
                  <a:cubicBezTo>
                    <a:pt x="1743710" y="542290"/>
                    <a:pt x="1812290" y="501650"/>
                    <a:pt x="1845310" y="457200"/>
                  </a:cubicBezTo>
                  <a:cubicBezTo>
                    <a:pt x="1891030" y="397510"/>
                    <a:pt x="1949450" y="233680"/>
                    <a:pt x="1977390" y="224790"/>
                  </a:cubicBezTo>
                  <a:cubicBezTo>
                    <a:pt x="1985010" y="222250"/>
                    <a:pt x="1991360" y="227330"/>
                    <a:pt x="1997710" y="233680"/>
                  </a:cubicBezTo>
                  <a:cubicBezTo>
                    <a:pt x="2006600" y="243840"/>
                    <a:pt x="2011680" y="266700"/>
                    <a:pt x="2018030" y="293370"/>
                  </a:cubicBezTo>
                  <a:cubicBezTo>
                    <a:pt x="2032000" y="347980"/>
                    <a:pt x="2073910" y="513080"/>
                    <a:pt x="2061210" y="543560"/>
                  </a:cubicBezTo>
                  <a:cubicBezTo>
                    <a:pt x="2057400" y="553720"/>
                    <a:pt x="2049780" y="557530"/>
                    <a:pt x="2043430" y="557530"/>
                  </a:cubicBezTo>
                  <a:cubicBezTo>
                    <a:pt x="2035810" y="557530"/>
                    <a:pt x="2029460" y="551180"/>
                    <a:pt x="2023110" y="539750"/>
                  </a:cubicBezTo>
                  <a:cubicBezTo>
                    <a:pt x="1996440" y="491490"/>
                    <a:pt x="1958340" y="139700"/>
                    <a:pt x="1964690" y="91440"/>
                  </a:cubicBezTo>
                  <a:cubicBezTo>
                    <a:pt x="1965960" y="81280"/>
                    <a:pt x="1967230" y="77470"/>
                    <a:pt x="1972310" y="73660"/>
                  </a:cubicBezTo>
                  <a:cubicBezTo>
                    <a:pt x="1977390" y="69850"/>
                    <a:pt x="1988820" y="68580"/>
                    <a:pt x="1995170" y="71120"/>
                  </a:cubicBezTo>
                  <a:cubicBezTo>
                    <a:pt x="1998980" y="73660"/>
                    <a:pt x="2002790" y="78740"/>
                    <a:pt x="2005330" y="87630"/>
                  </a:cubicBezTo>
                  <a:cubicBezTo>
                    <a:pt x="2014220" y="121920"/>
                    <a:pt x="2015490" y="312420"/>
                    <a:pt x="1990090" y="353060"/>
                  </a:cubicBezTo>
                  <a:cubicBezTo>
                    <a:pt x="1978660" y="370840"/>
                    <a:pt x="1958340" y="375920"/>
                    <a:pt x="1941830" y="377190"/>
                  </a:cubicBezTo>
                  <a:cubicBezTo>
                    <a:pt x="1929130" y="378460"/>
                    <a:pt x="1913890" y="373380"/>
                    <a:pt x="1902460" y="367030"/>
                  </a:cubicBezTo>
                  <a:cubicBezTo>
                    <a:pt x="1889760" y="359410"/>
                    <a:pt x="1880870" y="349250"/>
                    <a:pt x="1870710" y="334010"/>
                  </a:cubicBezTo>
                  <a:cubicBezTo>
                    <a:pt x="1852930" y="306070"/>
                    <a:pt x="1813560" y="226060"/>
                    <a:pt x="1818640" y="205740"/>
                  </a:cubicBezTo>
                  <a:cubicBezTo>
                    <a:pt x="1821180" y="196850"/>
                    <a:pt x="1830070" y="191770"/>
                    <a:pt x="1836420" y="190500"/>
                  </a:cubicBezTo>
                  <a:cubicBezTo>
                    <a:pt x="1842770" y="190500"/>
                    <a:pt x="1850390" y="193040"/>
                    <a:pt x="1855470" y="203200"/>
                  </a:cubicBezTo>
                  <a:cubicBezTo>
                    <a:pt x="1875790" y="240030"/>
                    <a:pt x="1856740" y="535940"/>
                    <a:pt x="1837690" y="582930"/>
                  </a:cubicBezTo>
                  <a:cubicBezTo>
                    <a:pt x="1832610" y="595630"/>
                    <a:pt x="1826260" y="601980"/>
                    <a:pt x="1819910" y="603250"/>
                  </a:cubicBezTo>
                  <a:cubicBezTo>
                    <a:pt x="1813560" y="603250"/>
                    <a:pt x="1802130" y="596900"/>
                    <a:pt x="1798320" y="586740"/>
                  </a:cubicBezTo>
                  <a:cubicBezTo>
                    <a:pt x="1788160" y="566420"/>
                    <a:pt x="1794510" y="485140"/>
                    <a:pt x="1807210" y="466090"/>
                  </a:cubicBezTo>
                  <a:cubicBezTo>
                    <a:pt x="1812290" y="457200"/>
                    <a:pt x="1823720" y="454660"/>
                    <a:pt x="1830070" y="454660"/>
                  </a:cubicBezTo>
                  <a:cubicBezTo>
                    <a:pt x="1836420" y="455930"/>
                    <a:pt x="1844040" y="462280"/>
                    <a:pt x="1846580" y="468630"/>
                  </a:cubicBezTo>
                  <a:cubicBezTo>
                    <a:pt x="1847850" y="474980"/>
                    <a:pt x="1844040" y="488950"/>
                    <a:pt x="1838960" y="494030"/>
                  </a:cubicBezTo>
                  <a:cubicBezTo>
                    <a:pt x="1835150" y="497840"/>
                    <a:pt x="1824990" y="499110"/>
                    <a:pt x="1819910" y="496570"/>
                  </a:cubicBezTo>
                  <a:cubicBezTo>
                    <a:pt x="1813560" y="495300"/>
                    <a:pt x="1805940" y="488950"/>
                    <a:pt x="1804670" y="482600"/>
                  </a:cubicBezTo>
                  <a:cubicBezTo>
                    <a:pt x="1803400" y="476250"/>
                    <a:pt x="1809750" y="462280"/>
                    <a:pt x="1814830" y="458470"/>
                  </a:cubicBezTo>
                  <a:cubicBezTo>
                    <a:pt x="1819910" y="454660"/>
                    <a:pt x="1830070" y="453390"/>
                    <a:pt x="1835150" y="457200"/>
                  </a:cubicBezTo>
                  <a:cubicBezTo>
                    <a:pt x="1841500" y="459740"/>
                    <a:pt x="1845310" y="468630"/>
                    <a:pt x="1847850" y="480060"/>
                  </a:cubicBezTo>
                  <a:cubicBezTo>
                    <a:pt x="1851660" y="502920"/>
                    <a:pt x="1849120" y="575310"/>
                    <a:pt x="1835150" y="591820"/>
                  </a:cubicBezTo>
                  <a:cubicBezTo>
                    <a:pt x="1828800" y="600710"/>
                    <a:pt x="1817370" y="603250"/>
                    <a:pt x="1811020" y="601980"/>
                  </a:cubicBezTo>
                  <a:cubicBezTo>
                    <a:pt x="1804670" y="599440"/>
                    <a:pt x="1800860" y="593090"/>
                    <a:pt x="1797050" y="582930"/>
                  </a:cubicBezTo>
                  <a:cubicBezTo>
                    <a:pt x="1786890" y="547370"/>
                    <a:pt x="1795780" y="400050"/>
                    <a:pt x="1800860" y="330200"/>
                  </a:cubicBezTo>
                  <a:cubicBezTo>
                    <a:pt x="1804670" y="281940"/>
                    <a:pt x="1803400" y="223520"/>
                    <a:pt x="1818640" y="205740"/>
                  </a:cubicBezTo>
                  <a:cubicBezTo>
                    <a:pt x="1826260" y="195580"/>
                    <a:pt x="1840230" y="190500"/>
                    <a:pt x="1850390" y="195580"/>
                  </a:cubicBezTo>
                  <a:cubicBezTo>
                    <a:pt x="1869440" y="203200"/>
                    <a:pt x="1885950" y="281940"/>
                    <a:pt x="1902460" y="307340"/>
                  </a:cubicBezTo>
                  <a:cubicBezTo>
                    <a:pt x="1913890" y="322580"/>
                    <a:pt x="1924050" y="337820"/>
                    <a:pt x="1935480" y="340360"/>
                  </a:cubicBezTo>
                  <a:cubicBezTo>
                    <a:pt x="1944370" y="342900"/>
                    <a:pt x="1957070" y="341630"/>
                    <a:pt x="1963420" y="332740"/>
                  </a:cubicBezTo>
                  <a:cubicBezTo>
                    <a:pt x="1983740" y="304800"/>
                    <a:pt x="1951990" y="119380"/>
                    <a:pt x="1964690" y="86360"/>
                  </a:cubicBezTo>
                  <a:cubicBezTo>
                    <a:pt x="1968500" y="76200"/>
                    <a:pt x="1974850" y="69850"/>
                    <a:pt x="1979930" y="69850"/>
                  </a:cubicBezTo>
                  <a:cubicBezTo>
                    <a:pt x="1987550" y="68580"/>
                    <a:pt x="1997710" y="74930"/>
                    <a:pt x="2005330" y="87630"/>
                  </a:cubicBezTo>
                  <a:cubicBezTo>
                    <a:pt x="2033270" y="135890"/>
                    <a:pt x="2080260" y="490220"/>
                    <a:pt x="2062480" y="539750"/>
                  </a:cubicBezTo>
                  <a:cubicBezTo>
                    <a:pt x="2058670" y="551180"/>
                    <a:pt x="2049780" y="557530"/>
                    <a:pt x="2043430" y="557530"/>
                  </a:cubicBezTo>
                  <a:cubicBezTo>
                    <a:pt x="2035810" y="557530"/>
                    <a:pt x="2029460" y="551180"/>
                    <a:pt x="2023110" y="539750"/>
                  </a:cubicBezTo>
                  <a:cubicBezTo>
                    <a:pt x="2000250" y="501650"/>
                    <a:pt x="1949450" y="267970"/>
                    <a:pt x="1963420" y="234950"/>
                  </a:cubicBezTo>
                  <a:cubicBezTo>
                    <a:pt x="1967230" y="227330"/>
                    <a:pt x="1976120" y="223520"/>
                    <a:pt x="1982470" y="224790"/>
                  </a:cubicBezTo>
                  <a:cubicBezTo>
                    <a:pt x="1988820" y="226060"/>
                    <a:pt x="1998980" y="234950"/>
                    <a:pt x="2000250" y="247650"/>
                  </a:cubicBezTo>
                  <a:cubicBezTo>
                    <a:pt x="2002790" y="276860"/>
                    <a:pt x="1954530" y="361950"/>
                    <a:pt x="1922780" y="412750"/>
                  </a:cubicBezTo>
                  <a:cubicBezTo>
                    <a:pt x="1893570" y="462280"/>
                    <a:pt x="1845310" y="535940"/>
                    <a:pt x="1817370" y="549910"/>
                  </a:cubicBezTo>
                  <a:cubicBezTo>
                    <a:pt x="1804670" y="556260"/>
                    <a:pt x="1790700" y="547370"/>
                    <a:pt x="1784350" y="551180"/>
                  </a:cubicBezTo>
                  <a:cubicBezTo>
                    <a:pt x="1779270" y="556260"/>
                    <a:pt x="1781810" y="570230"/>
                    <a:pt x="1776730" y="572770"/>
                  </a:cubicBezTo>
                  <a:cubicBezTo>
                    <a:pt x="1770380" y="575310"/>
                    <a:pt x="1755140" y="571500"/>
                    <a:pt x="1746250" y="560070"/>
                  </a:cubicBezTo>
                  <a:cubicBezTo>
                    <a:pt x="1715770" y="524510"/>
                    <a:pt x="1695450" y="222250"/>
                    <a:pt x="1678940" y="222250"/>
                  </a:cubicBezTo>
                  <a:cubicBezTo>
                    <a:pt x="1671320" y="222250"/>
                    <a:pt x="1671320" y="275590"/>
                    <a:pt x="1658620" y="311150"/>
                  </a:cubicBezTo>
                  <a:cubicBezTo>
                    <a:pt x="1640840" y="368300"/>
                    <a:pt x="1590040" y="505460"/>
                    <a:pt x="1567180" y="527050"/>
                  </a:cubicBezTo>
                  <a:cubicBezTo>
                    <a:pt x="1559560" y="532130"/>
                    <a:pt x="1554480" y="533400"/>
                    <a:pt x="1548130" y="532130"/>
                  </a:cubicBezTo>
                  <a:cubicBezTo>
                    <a:pt x="1543050" y="530860"/>
                    <a:pt x="1537970" y="525780"/>
                    <a:pt x="1531620" y="515620"/>
                  </a:cubicBezTo>
                  <a:cubicBezTo>
                    <a:pt x="1517650" y="488950"/>
                    <a:pt x="1480820" y="363220"/>
                    <a:pt x="1492250" y="334010"/>
                  </a:cubicBezTo>
                  <a:cubicBezTo>
                    <a:pt x="1496060" y="321310"/>
                    <a:pt x="1510030" y="312420"/>
                    <a:pt x="1517650" y="313690"/>
                  </a:cubicBezTo>
                  <a:cubicBezTo>
                    <a:pt x="1524000" y="314960"/>
                    <a:pt x="1532890" y="325120"/>
                    <a:pt x="1535430" y="336550"/>
                  </a:cubicBezTo>
                  <a:cubicBezTo>
                    <a:pt x="1540510" y="355600"/>
                    <a:pt x="1526540" y="396240"/>
                    <a:pt x="1518920" y="422910"/>
                  </a:cubicBezTo>
                  <a:cubicBezTo>
                    <a:pt x="1511300" y="448310"/>
                    <a:pt x="1501140" y="481330"/>
                    <a:pt x="1487170" y="491490"/>
                  </a:cubicBezTo>
                  <a:cubicBezTo>
                    <a:pt x="1479550" y="497840"/>
                    <a:pt x="1469390" y="499110"/>
                    <a:pt x="1460500" y="496570"/>
                  </a:cubicBezTo>
                  <a:cubicBezTo>
                    <a:pt x="1450340" y="492760"/>
                    <a:pt x="1441450" y="481330"/>
                    <a:pt x="1431290" y="463550"/>
                  </a:cubicBezTo>
                  <a:cubicBezTo>
                    <a:pt x="1404620" y="416560"/>
                    <a:pt x="1360170" y="242570"/>
                    <a:pt x="1344930" y="176530"/>
                  </a:cubicBezTo>
                  <a:cubicBezTo>
                    <a:pt x="1337310" y="142240"/>
                    <a:pt x="1328420" y="114300"/>
                    <a:pt x="1332230" y="96520"/>
                  </a:cubicBezTo>
                  <a:cubicBezTo>
                    <a:pt x="1336040" y="86360"/>
                    <a:pt x="1344930" y="76200"/>
                    <a:pt x="1351280" y="76200"/>
                  </a:cubicBezTo>
                  <a:cubicBezTo>
                    <a:pt x="1357630" y="76200"/>
                    <a:pt x="1367790" y="83820"/>
                    <a:pt x="1374140" y="96520"/>
                  </a:cubicBezTo>
                  <a:cubicBezTo>
                    <a:pt x="1393190" y="138430"/>
                    <a:pt x="1389380" y="369570"/>
                    <a:pt x="1374140" y="408940"/>
                  </a:cubicBezTo>
                  <a:cubicBezTo>
                    <a:pt x="1370330" y="420370"/>
                    <a:pt x="1363980" y="425450"/>
                    <a:pt x="1357630" y="426720"/>
                  </a:cubicBezTo>
                  <a:cubicBezTo>
                    <a:pt x="1351280" y="429260"/>
                    <a:pt x="1341120" y="425450"/>
                    <a:pt x="1334770" y="417830"/>
                  </a:cubicBezTo>
                  <a:cubicBezTo>
                    <a:pt x="1319530" y="400050"/>
                    <a:pt x="1299210" y="302260"/>
                    <a:pt x="1309370" y="283210"/>
                  </a:cubicBezTo>
                  <a:cubicBezTo>
                    <a:pt x="1313180" y="275590"/>
                    <a:pt x="1327150" y="270510"/>
                    <a:pt x="1332230" y="273050"/>
                  </a:cubicBezTo>
                  <a:cubicBezTo>
                    <a:pt x="1338580" y="274320"/>
                    <a:pt x="1343660" y="283210"/>
                    <a:pt x="1346200" y="294640"/>
                  </a:cubicBezTo>
                  <a:cubicBezTo>
                    <a:pt x="1351280" y="325120"/>
                    <a:pt x="1330960" y="421640"/>
                    <a:pt x="1316990" y="471170"/>
                  </a:cubicBezTo>
                  <a:cubicBezTo>
                    <a:pt x="1306830" y="511810"/>
                    <a:pt x="1294130" y="563880"/>
                    <a:pt x="1278890" y="576580"/>
                  </a:cubicBezTo>
                  <a:cubicBezTo>
                    <a:pt x="1271270" y="581660"/>
                    <a:pt x="1262380" y="581660"/>
                    <a:pt x="1256030" y="579120"/>
                  </a:cubicBezTo>
                  <a:cubicBezTo>
                    <a:pt x="1249680" y="576580"/>
                    <a:pt x="1245870" y="570230"/>
                    <a:pt x="1239520" y="560070"/>
                  </a:cubicBezTo>
                  <a:cubicBezTo>
                    <a:pt x="1221740" y="530860"/>
                    <a:pt x="1159510" y="396240"/>
                    <a:pt x="1164590" y="370840"/>
                  </a:cubicBezTo>
                  <a:cubicBezTo>
                    <a:pt x="1167130" y="363220"/>
                    <a:pt x="1173480" y="358140"/>
                    <a:pt x="1178560" y="358140"/>
                  </a:cubicBezTo>
                  <a:cubicBezTo>
                    <a:pt x="1186180" y="358140"/>
                    <a:pt x="1201420" y="367030"/>
                    <a:pt x="1203960" y="379730"/>
                  </a:cubicBezTo>
                  <a:cubicBezTo>
                    <a:pt x="1211580" y="408940"/>
                    <a:pt x="1163320" y="504190"/>
                    <a:pt x="1145540" y="546100"/>
                  </a:cubicBezTo>
                  <a:cubicBezTo>
                    <a:pt x="1135380" y="572770"/>
                    <a:pt x="1130300" y="601980"/>
                    <a:pt x="1116330" y="610870"/>
                  </a:cubicBezTo>
                  <a:cubicBezTo>
                    <a:pt x="1108710" y="615950"/>
                    <a:pt x="1096010" y="615950"/>
                    <a:pt x="1087120" y="608330"/>
                  </a:cubicBezTo>
                  <a:cubicBezTo>
                    <a:pt x="1057910" y="585470"/>
                    <a:pt x="1008380" y="377190"/>
                    <a:pt x="1018540" y="340360"/>
                  </a:cubicBezTo>
                  <a:cubicBezTo>
                    <a:pt x="1022350" y="328930"/>
                    <a:pt x="1031240" y="322580"/>
                    <a:pt x="1037590" y="322580"/>
                  </a:cubicBezTo>
                  <a:cubicBezTo>
                    <a:pt x="1043940" y="322580"/>
                    <a:pt x="1054100" y="331470"/>
                    <a:pt x="1059180" y="342900"/>
                  </a:cubicBezTo>
                  <a:cubicBezTo>
                    <a:pt x="1069340" y="372110"/>
                    <a:pt x="1050290" y="476250"/>
                    <a:pt x="1043940" y="516890"/>
                  </a:cubicBezTo>
                  <a:cubicBezTo>
                    <a:pt x="1040130" y="539750"/>
                    <a:pt x="1040130" y="561340"/>
                    <a:pt x="1031240" y="567690"/>
                  </a:cubicBezTo>
                  <a:cubicBezTo>
                    <a:pt x="1023620" y="572770"/>
                    <a:pt x="1009650" y="574040"/>
                    <a:pt x="1000760" y="566420"/>
                  </a:cubicBezTo>
                  <a:cubicBezTo>
                    <a:pt x="977900" y="544830"/>
                    <a:pt x="975360" y="384810"/>
                    <a:pt x="971550" y="334010"/>
                  </a:cubicBezTo>
                  <a:cubicBezTo>
                    <a:pt x="969010" y="308610"/>
                    <a:pt x="965200" y="290830"/>
                    <a:pt x="970280" y="278130"/>
                  </a:cubicBezTo>
                  <a:cubicBezTo>
                    <a:pt x="972820" y="270510"/>
                    <a:pt x="979170" y="261620"/>
                    <a:pt x="985520" y="261620"/>
                  </a:cubicBezTo>
                  <a:cubicBezTo>
                    <a:pt x="993140" y="260350"/>
                    <a:pt x="1007110" y="269240"/>
                    <a:pt x="1010920" y="279400"/>
                  </a:cubicBezTo>
                  <a:cubicBezTo>
                    <a:pt x="1016000" y="292100"/>
                    <a:pt x="1005840" y="316230"/>
                    <a:pt x="1000760" y="339090"/>
                  </a:cubicBezTo>
                  <a:cubicBezTo>
                    <a:pt x="994410" y="370840"/>
                    <a:pt x="985520" y="417830"/>
                    <a:pt x="972820" y="452120"/>
                  </a:cubicBezTo>
                  <a:cubicBezTo>
                    <a:pt x="961390" y="483870"/>
                    <a:pt x="946150" y="532130"/>
                    <a:pt x="929640" y="538480"/>
                  </a:cubicBezTo>
                  <a:cubicBezTo>
                    <a:pt x="919480" y="542290"/>
                    <a:pt x="904240" y="537210"/>
                    <a:pt x="896620" y="525780"/>
                  </a:cubicBezTo>
                  <a:cubicBezTo>
                    <a:pt x="876300" y="499110"/>
                    <a:pt x="864870" y="361950"/>
                    <a:pt x="878840" y="336550"/>
                  </a:cubicBezTo>
                  <a:cubicBezTo>
                    <a:pt x="883920" y="327660"/>
                    <a:pt x="895350" y="323850"/>
                    <a:pt x="902970" y="323850"/>
                  </a:cubicBezTo>
                  <a:cubicBezTo>
                    <a:pt x="909320" y="325120"/>
                    <a:pt x="918210" y="331470"/>
                    <a:pt x="922020" y="341630"/>
                  </a:cubicBezTo>
                  <a:cubicBezTo>
                    <a:pt x="930910" y="361950"/>
                    <a:pt x="930910" y="436880"/>
                    <a:pt x="922020" y="457200"/>
                  </a:cubicBezTo>
                  <a:cubicBezTo>
                    <a:pt x="916940" y="467360"/>
                    <a:pt x="909320" y="473710"/>
                    <a:pt x="902970" y="473710"/>
                  </a:cubicBezTo>
                  <a:cubicBezTo>
                    <a:pt x="895350" y="474980"/>
                    <a:pt x="885190" y="471170"/>
                    <a:pt x="880110" y="462280"/>
                  </a:cubicBezTo>
                  <a:cubicBezTo>
                    <a:pt x="868680" y="445770"/>
                    <a:pt x="869950" y="373380"/>
                    <a:pt x="878840" y="355600"/>
                  </a:cubicBezTo>
                  <a:cubicBezTo>
                    <a:pt x="881380" y="347980"/>
                    <a:pt x="887730" y="344170"/>
                    <a:pt x="894080" y="342900"/>
                  </a:cubicBezTo>
                  <a:cubicBezTo>
                    <a:pt x="900430" y="341630"/>
                    <a:pt x="911860" y="345440"/>
                    <a:pt x="916940" y="351790"/>
                  </a:cubicBezTo>
                  <a:cubicBezTo>
                    <a:pt x="923290" y="363220"/>
                    <a:pt x="916940" y="387350"/>
                    <a:pt x="913130" y="414020"/>
                  </a:cubicBezTo>
                  <a:cubicBezTo>
                    <a:pt x="904240" y="462280"/>
                    <a:pt x="875030" y="594360"/>
                    <a:pt x="852170" y="619760"/>
                  </a:cubicBezTo>
                  <a:cubicBezTo>
                    <a:pt x="844550" y="628650"/>
                    <a:pt x="836930" y="635000"/>
                    <a:pt x="828040" y="631190"/>
                  </a:cubicBezTo>
                  <a:cubicBezTo>
                    <a:pt x="792480" y="617220"/>
                    <a:pt x="660400" y="325120"/>
                    <a:pt x="669290" y="287020"/>
                  </a:cubicBezTo>
                  <a:cubicBezTo>
                    <a:pt x="671830" y="278130"/>
                    <a:pt x="680720" y="274320"/>
                    <a:pt x="687070" y="273050"/>
                  </a:cubicBezTo>
                  <a:cubicBezTo>
                    <a:pt x="693420" y="273050"/>
                    <a:pt x="701040" y="274320"/>
                    <a:pt x="704850" y="280670"/>
                  </a:cubicBezTo>
                  <a:cubicBezTo>
                    <a:pt x="712470" y="295910"/>
                    <a:pt x="689610" y="375920"/>
                    <a:pt x="678180" y="392430"/>
                  </a:cubicBezTo>
                  <a:cubicBezTo>
                    <a:pt x="673100" y="398780"/>
                    <a:pt x="666750" y="401320"/>
                    <a:pt x="660400" y="401320"/>
                  </a:cubicBezTo>
                  <a:cubicBezTo>
                    <a:pt x="654050" y="401320"/>
                    <a:pt x="647700" y="397510"/>
                    <a:pt x="641350" y="387350"/>
                  </a:cubicBezTo>
                  <a:cubicBezTo>
                    <a:pt x="618490" y="350520"/>
                    <a:pt x="593090" y="107950"/>
                    <a:pt x="589280" y="50800"/>
                  </a:cubicBezTo>
                  <a:cubicBezTo>
                    <a:pt x="588010" y="31750"/>
                    <a:pt x="585470" y="21590"/>
                    <a:pt x="590550" y="12700"/>
                  </a:cubicBezTo>
                  <a:cubicBezTo>
                    <a:pt x="593090" y="6350"/>
                    <a:pt x="601980" y="0"/>
                    <a:pt x="608330" y="0"/>
                  </a:cubicBezTo>
                  <a:cubicBezTo>
                    <a:pt x="614680" y="0"/>
                    <a:pt x="623570" y="7620"/>
                    <a:pt x="627380" y="16510"/>
                  </a:cubicBezTo>
                  <a:cubicBezTo>
                    <a:pt x="633730" y="29210"/>
                    <a:pt x="627380" y="45720"/>
                    <a:pt x="624840" y="74930"/>
                  </a:cubicBezTo>
                  <a:cubicBezTo>
                    <a:pt x="617220" y="163830"/>
                    <a:pt x="598170" y="572770"/>
                    <a:pt x="560070" y="610870"/>
                  </a:cubicBezTo>
                  <a:cubicBezTo>
                    <a:pt x="549910" y="621030"/>
                    <a:pt x="537210" y="619760"/>
                    <a:pt x="529590" y="614680"/>
                  </a:cubicBezTo>
                  <a:cubicBezTo>
                    <a:pt x="520700" y="609600"/>
                    <a:pt x="519430" y="596900"/>
                    <a:pt x="514350" y="576580"/>
                  </a:cubicBezTo>
                  <a:cubicBezTo>
                    <a:pt x="497840" y="511810"/>
                    <a:pt x="458470" y="220980"/>
                    <a:pt x="454660" y="160020"/>
                  </a:cubicBezTo>
                  <a:cubicBezTo>
                    <a:pt x="454660" y="143510"/>
                    <a:pt x="452120" y="135890"/>
                    <a:pt x="455930" y="129540"/>
                  </a:cubicBezTo>
                  <a:cubicBezTo>
                    <a:pt x="459740" y="123190"/>
                    <a:pt x="469900" y="115570"/>
                    <a:pt x="476250" y="116840"/>
                  </a:cubicBezTo>
                  <a:cubicBezTo>
                    <a:pt x="482600" y="118110"/>
                    <a:pt x="491490" y="128270"/>
                    <a:pt x="494030" y="140970"/>
                  </a:cubicBezTo>
                  <a:cubicBezTo>
                    <a:pt x="502920" y="177800"/>
                    <a:pt x="464820" y="308610"/>
                    <a:pt x="443230" y="377190"/>
                  </a:cubicBezTo>
                  <a:cubicBezTo>
                    <a:pt x="426720" y="430530"/>
                    <a:pt x="402590" y="500380"/>
                    <a:pt x="384810" y="518160"/>
                  </a:cubicBezTo>
                  <a:cubicBezTo>
                    <a:pt x="378460" y="524510"/>
                    <a:pt x="372110" y="525780"/>
                    <a:pt x="367030" y="525780"/>
                  </a:cubicBezTo>
                  <a:cubicBezTo>
                    <a:pt x="360680" y="524510"/>
                    <a:pt x="354330" y="520700"/>
                    <a:pt x="347980" y="510540"/>
                  </a:cubicBezTo>
                  <a:cubicBezTo>
                    <a:pt x="326390" y="476250"/>
                    <a:pt x="303530" y="270510"/>
                    <a:pt x="284480" y="229870"/>
                  </a:cubicBezTo>
                  <a:cubicBezTo>
                    <a:pt x="278130" y="217170"/>
                    <a:pt x="266700" y="213360"/>
                    <a:pt x="267970" y="207010"/>
                  </a:cubicBezTo>
                  <a:cubicBezTo>
                    <a:pt x="267970" y="201930"/>
                    <a:pt x="275590" y="193040"/>
                    <a:pt x="280670" y="193040"/>
                  </a:cubicBezTo>
                  <a:cubicBezTo>
                    <a:pt x="288290" y="191770"/>
                    <a:pt x="304800" y="201930"/>
                    <a:pt x="308610" y="213360"/>
                  </a:cubicBezTo>
                  <a:cubicBezTo>
                    <a:pt x="316230" y="234950"/>
                    <a:pt x="292100" y="290830"/>
                    <a:pt x="280670" y="328930"/>
                  </a:cubicBezTo>
                  <a:cubicBezTo>
                    <a:pt x="267970" y="368300"/>
                    <a:pt x="252730" y="411480"/>
                    <a:pt x="232410" y="445770"/>
                  </a:cubicBezTo>
                  <a:cubicBezTo>
                    <a:pt x="215900" y="476250"/>
                    <a:pt x="190500" y="516890"/>
                    <a:pt x="171450" y="523240"/>
                  </a:cubicBezTo>
                  <a:cubicBezTo>
                    <a:pt x="160020" y="527050"/>
                    <a:pt x="149860" y="525780"/>
                    <a:pt x="139700" y="516890"/>
                  </a:cubicBezTo>
                  <a:cubicBezTo>
                    <a:pt x="118110" y="495300"/>
                    <a:pt x="76200" y="370840"/>
                    <a:pt x="86360" y="347980"/>
                  </a:cubicBezTo>
                  <a:cubicBezTo>
                    <a:pt x="88900" y="339090"/>
                    <a:pt x="101600" y="335280"/>
                    <a:pt x="107950" y="336550"/>
                  </a:cubicBezTo>
                  <a:cubicBezTo>
                    <a:pt x="115570" y="337820"/>
                    <a:pt x="123190" y="346710"/>
                    <a:pt x="127000" y="359410"/>
                  </a:cubicBezTo>
                  <a:cubicBezTo>
                    <a:pt x="139700" y="396240"/>
                    <a:pt x="133350" y="568960"/>
                    <a:pt x="113030" y="601980"/>
                  </a:cubicBezTo>
                  <a:cubicBezTo>
                    <a:pt x="105410" y="613410"/>
                    <a:pt x="93980" y="619760"/>
                    <a:pt x="85090" y="618490"/>
                  </a:cubicBezTo>
                  <a:cubicBezTo>
                    <a:pt x="76200" y="617220"/>
                    <a:pt x="66040" y="601980"/>
                    <a:pt x="58420" y="588010"/>
                  </a:cubicBezTo>
                  <a:cubicBezTo>
                    <a:pt x="48260" y="570230"/>
                    <a:pt x="44450" y="546100"/>
                    <a:pt x="38100" y="514350"/>
                  </a:cubicBezTo>
                  <a:cubicBezTo>
                    <a:pt x="27940" y="454660"/>
                    <a:pt x="16510" y="328930"/>
                    <a:pt x="12700" y="260350"/>
                  </a:cubicBezTo>
                  <a:cubicBezTo>
                    <a:pt x="10160" y="212090"/>
                    <a:pt x="0" y="160020"/>
                    <a:pt x="11430" y="139700"/>
                  </a:cubicBezTo>
                  <a:cubicBezTo>
                    <a:pt x="16510" y="128270"/>
                    <a:pt x="27940" y="121920"/>
                    <a:pt x="35560" y="121920"/>
                  </a:cubicBezTo>
                  <a:cubicBezTo>
                    <a:pt x="43180" y="123190"/>
                    <a:pt x="55880" y="144780"/>
                    <a:pt x="55880" y="144780"/>
                  </a:cubicBezTo>
                </a:path>
              </a:pathLst>
            </a:custGeom>
            <a:solidFill>
              <a:srgbClr val="59621D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22" name="Group 322"/>
          <p:cNvGrpSpPr/>
          <p:nvPr/>
        </p:nvGrpSpPr>
        <p:grpSpPr>
          <a:xfrm>
            <a:off x="9522505" y="3182625"/>
            <a:ext cx="1482090" cy="666750"/>
            <a:chOff x="0" y="0"/>
            <a:chExt cx="1976120" cy="889000"/>
          </a:xfrm>
        </p:grpSpPr>
        <p:sp>
          <p:nvSpPr>
            <p:cNvPr id="323" name="Freeform 323"/>
            <p:cNvSpPr/>
            <p:nvPr/>
          </p:nvSpPr>
          <p:spPr>
            <a:xfrm>
              <a:off x="50800" y="50800"/>
              <a:ext cx="1882140" cy="788670"/>
            </a:xfrm>
            <a:custGeom>
              <a:avLst/>
              <a:gdLst/>
              <a:ahLst/>
              <a:cxnLst/>
              <a:rect l="l" t="t" r="r" b="b"/>
              <a:pathLst>
                <a:path w="1882140" h="788670">
                  <a:moveTo>
                    <a:pt x="0" y="668020"/>
                  </a:moveTo>
                  <a:cubicBezTo>
                    <a:pt x="40640" y="290830"/>
                    <a:pt x="24130" y="67310"/>
                    <a:pt x="43180" y="20320"/>
                  </a:cubicBezTo>
                  <a:cubicBezTo>
                    <a:pt x="48260" y="7620"/>
                    <a:pt x="54610" y="1270"/>
                    <a:pt x="60960" y="0"/>
                  </a:cubicBezTo>
                  <a:cubicBezTo>
                    <a:pt x="67310" y="0"/>
                    <a:pt x="76200" y="5080"/>
                    <a:pt x="82550" y="11430"/>
                  </a:cubicBezTo>
                  <a:cubicBezTo>
                    <a:pt x="92710" y="24130"/>
                    <a:pt x="102870" y="49530"/>
                    <a:pt x="111760" y="78740"/>
                  </a:cubicBezTo>
                  <a:cubicBezTo>
                    <a:pt x="125730" y="130810"/>
                    <a:pt x="133350" y="220980"/>
                    <a:pt x="139700" y="300990"/>
                  </a:cubicBezTo>
                  <a:cubicBezTo>
                    <a:pt x="147320" y="394970"/>
                    <a:pt x="166370" y="566420"/>
                    <a:pt x="149860" y="605790"/>
                  </a:cubicBezTo>
                  <a:cubicBezTo>
                    <a:pt x="144780" y="617220"/>
                    <a:pt x="135890" y="622300"/>
                    <a:pt x="128270" y="623570"/>
                  </a:cubicBezTo>
                  <a:cubicBezTo>
                    <a:pt x="120650" y="624840"/>
                    <a:pt x="110490" y="619760"/>
                    <a:pt x="104140" y="610870"/>
                  </a:cubicBezTo>
                  <a:cubicBezTo>
                    <a:pt x="88900" y="588010"/>
                    <a:pt x="76200" y="478790"/>
                    <a:pt x="87630" y="453390"/>
                  </a:cubicBezTo>
                  <a:cubicBezTo>
                    <a:pt x="92710" y="441960"/>
                    <a:pt x="104140" y="434340"/>
                    <a:pt x="111760" y="434340"/>
                  </a:cubicBezTo>
                  <a:cubicBezTo>
                    <a:pt x="119380" y="435610"/>
                    <a:pt x="128270" y="443230"/>
                    <a:pt x="133350" y="457200"/>
                  </a:cubicBezTo>
                  <a:cubicBezTo>
                    <a:pt x="148590" y="492760"/>
                    <a:pt x="151130" y="662940"/>
                    <a:pt x="132080" y="697230"/>
                  </a:cubicBezTo>
                  <a:cubicBezTo>
                    <a:pt x="125730" y="711200"/>
                    <a:pt x="110490" y="718820"/>
                    <a:pt x="102870" y="717550"/>
                  </a:cubicBezTo>
                  <a:cubicBezTo>
                    <a:pt x="97790" y="716280"/>
                    <a:pt x="90170" y="706120"/>
                    <a:pt x="90170" y="697230"/>
                  </a:cubicBezTo>
                  <a:cubicBezTo>
                    <a:pt x="88900" y="679450"/>
                    <a:pt x="123190" y="650240"/>
                    <a:pt x="139700" y="613410"/>
                  </a:cubicBezTo>
                  <a:cubicBezTo>
                    <a:pt x="167640" y="553720"/>
                    <a:pt x="196850" y="382270"/>
                    <a:pt x="224790" y="365760"/>
                  </a:cubicBezTo>
                  <a:cubicBezTo>
                    <a:pt x="232410" y="360680"/>
                    <a:pt x="242570" y="364490"/>
                    <a:pt x="250190" y="370840"/>
                  </a:cubicBezTo>
                  <a:cubicBezTo>
                    <a:pt x="262890" y="379730"/>
                    <a:pt x="273050" y="403860"/>
                    <a:pt x="280670" y="429260"/>
                  </a:cubicBezTo>
                  <a:cubicBezTo>
                    <a:pt x="293370" y="468630"/>
                    <a:pt x="308610" y="570230"/>
                    <a:pt x="298450" y="593090"/>
                  </a:cubicBezTo>
                  <a:cubicBezTo>
                    <a:pt x="293370" y="601980"/>
                    <a:pt x="284480" y="605790"/>
                    <a:pt x="278130" y="605790"/>
                  </a:cubicBezTo>
                  <a:cubicBezTo>
                    <a:pt x="271780" y="604520"/>
                    <a:pt x="262890" y="598170"/>
                    <a:pt x="259080" y="586740"/>
                  </a:cubicBezTo>
                  <a:cubicBezTo>
                    <a:pt x="245110" y="549910"/>
                    <a:pt x="261620" y="351790"/>
                    <a:pt x="278130" y="316230"/>
                  </a:cubicBezTo>
                  <a:cubicBezTo>
                    <a:pt x="284480" y="304800"/>
                    <a:pt x="290830" y="297180"/>
                    <a:pt x="297180" y="297180"/>
                  </a:cubicBezTo>
                  <a:cubicBezTo>
                    <a:pt x="303530" y="297180"/>
                    <a:pt x="312420" y="302260"/>
                    <a:pt x="317500" y="313690"/>
                  </a:cubicBezTo>
                  <a:cubicBezTo>
                    <a:pt x="337820" y="355600"/>
                    <a:pt x="337820" y="624840"/>
                    <a:pt x="321310" y="669290"/>
                  </a:cubicBezTo>
                  <a:cubicBezTo>
                    <a:pt x="316230" y="681990"/>
                    <a:pt x="309880" y="688340"/>
                    <a:pt x="303530" y="689610"/>
                  </a:cubicBezTo>
                  <a:cubicBezTo>
                    <a:pt x="297180" y="689610"/>
                    <a:pt x="285750" y="684530"/>
                    <a:pt x="281940" y="674370"/>
                  </a:cubicBezTo>
                  <a:cubicBezTo>
                    <a:pt x="267970" y="637540"/>
                    <a:pt x="339090" y="405130"/>
                    <a:pt x="367030" y="369570"/>
                  </a:cubicBezTo>
                  <a:cubicBezTo>
                    <a:pt x="375920" y="358140"/>
                    <a:pt x="386080" y="351790"/>
                    <a:pt x="393700" y="355600"/>
                  </a:cubicBezTo>
                  <a:cubicBezTo>
                    <a:pt x="408940" y="360680"/>
                    <a:pt x="420370" y="408940"/>
                    <a:pt x="426720" y="449580"/>
                  </a:cubicBezTo>
                  <a:cubicBezTo>
                    <a:pt x="438150" y="516890"/>
                    <a:pt x="447040" y="694690"/>
                    <a:pt x="429260" y="720090"/>
                  </a:cubicBezTo>
                  <a:cubicBezTo>
                    <a:pt x="425450" y="727710"/>
                    <a:pt x="417830" y="728980"/>
                    <a:pt x="411480" y="727710"/>
                  </a:cubicBezTo>
                  <a:cubicBezTo>
                    <a:pt x="406400" y="726440"/>
                    <a:pt x="398780" y="721360"/>
                    <a:pt x="394970" y="712470"/>
                  </a:cubicBezTo>
                  <a:cubicBezTo>
                    <a:pt x="386080" y="693420"/>
                    <a:pt x="394970" y="645160"/>
                    <a:pt x="400050" y="596900"/>
                  </a:cubicBezTo>
                  <a:cubicBezTo>
                    <a:pt x="410210" y="513080"/>
                    <a:pt x="441960" y="295910"/>
                    <a:pt x="466090" y="256540"/>
                  </a:cubicBezTo>
                  <a:cubicBezTo>
                    <a:pt x="472440" y="245110"/>
                    <a:pt x="478790" y="238760"/>
                    <a:pt x="486410" y="240030"/>
                  </a:cubicBezTo>
                  <a:cubicBezTo>
                    <a:pt x="502920" y="243840"/>
                    <a:pt x="529590" y="293370"/>
                    <a:pt x="546100" y="340360"/>
                  </a:cubicBezTo>
                  <a:cubicBezTo>
                    <a:pt x="575310" y="429260"/>
                    <a:pt x="604520" y="699770"/>
                    <a:pt x="596900" y="750570"/>
                  </a:cubicBezTo>
                  <a:cubicBezTo>
                    <a:pt x="595630" y="763270"/>
                    <a:pt x="594360" y="769620"/>
                    <a:pt x="588010" y="772160"/>
                  </a:cubicBezTo>
                  <a:cubicBezTo>
                    <a:pt x="581660" y="775970"/>
                    <a:pt x="566420" y="773430"/>
                    <a:pt x="560070" y="768350"/>
                  </a:cubicBezTo>
                  <a:cubicBezTo>
                    <a:pt x="553720" y="760730"/>
                    <a:pt x="556260" y="748030"/>
                    <a:pt x="557530" y="728980"/>
                  </a:cubicBezTo>
                  <a:cubicBezTo>
                    <a:pt x="560070" y="680720"/>
                    <a:pt x="594360" y="552450"/>
                    <a:pt x="604520" y="471170"/>
                  </a:cubicBezTo>
                  <a:cubicBezTo>
                    <a:pt x="614680" y="396240"/>
                    <a:pt x="604520" y="281940"/>
                    <a:pt x="622300" y="256540"/>
                  </a:cubicBezTo>
                  <a:cubicBezTo>
                    <a:pt x="628650" y="248920"/>
                    <a:pt x="637540" y="246380"/>
                    <a:pt x="643890" y="246380"/>
                  </a:cubicBezTo>
                  <a:cubicBezTo>
                    <a:pt x="650240" y="247650"/>
                    <a:pt x="656590" y="251460"/>
                    <a:pt x="660400" y="259080"/>
                  </a:cubicBezTo>
                  <a:cubicBezTo>
                    <a:pt x="668020" y="273050"/>
                    <a:pt x="665480" y="304800"/>
                    <a:pt x="666750" y="337820"/>
                  </a:cubicBezTo>
                  <a:cubicBezTo>
                    <a:pt x="670560" y="397510"/>
                    <a:pt x="684530" y="554990"/>
                    <a:pt x="670560" y="586740"/>
                  </a:cubicBezTo>
                  <a:cubicBezTo>
                    <a:pt x="666750" y="596900"/>
                    <a:pt x="660400" y="601980"/>
                    <a:pt x="654050" y="603250"/>
                  </a:cubicBezTo>
                  <a:cubicBezTo>
                    <a:pt x="647700" y="603250"/>
                    <a:pt x="637540" y="598170"/>
                    <a:pt x="632460" y="588010"/>
                  </a:cubicBezTo>
                  <a:cubicBezTo>
                    <a:pt x="613410" y="549910"/>
                    <a:pt x="636270" y="314960"/>
                    <a:pt x="659130" y="259080"/>
                  </a:cubicBezTo>
                  <a:cubicBezTo>
                    <a:pt x="668020" y="237490"/>
                    <a:pt x="681990" y="220980"/>
                    <a:pt x="690880" y="219710"/>
                  </a:cubicBezTo>
                  <a:cubicBezTo>
                    <a:pt x="697230" y="218440"/>
                    <a:pt x="702310" y="222250"/>
                    <a:pt x="707390" y="228600"/>
                  </a:cubicBezTo>
                  <a:cubicBezTo>
                    <a:pt x="718820" y="242570"/>
                    <a:pt x="726440" y="274320"/>
                    <a:pt x="734060" y="309880"/>
                  </a:cubicBezTo>
                  <a:cubicBezTo>
                    <a:pt x="748030" y="369570"/>
                    <a:pt x="770890" y="523240"/>
                    <a:pt x="760730" y="560070"/>
                  </a:cubicBezTo>
                  <a:cubicBezTo>
                    <a:pt x="756920" y="571500"/>
                    <a:pt x="751840" y="580390"/>
                    <a:pt x="745490" y="580390"/>
                  </a:cubicBezTo>
                  <a:cubicBezTo>
                    <a:pt x="739140" y="581660"/>
                    <a:pt x="725170" y="575310"/>
                    <a:pt x="722630" y="563880"/>
                  </a:cubicBezTo>
                  <a:cubicBezTo>
                    <a:pt x="708660" y="521970"/>
                    <a:pt x="812800" y="250190"/>
                    <a:pt x="844550" y="204470"/>
                  </a:cubicBezTo>
                  <a:cubicBezTo>
                    <a:pt x="854710" y="190500"/>
                    <a:pt x="863600" y="182880"/>
                    <a:pt x="871220" y="182880"/>
                  </a:cubicBezTo>
                  <a:cubicBezTo>
                    <a:pt x="878840" y="182880"/>
                    <a:pt x="886460" y="189230"/>
                    <a:pt x="891540" y="200660"/>
                  </a:cubicBezTo>
                  <a:cubicBezTo>
                    <a:pt x="913130" y="245110"/>
                    <a:pt x="878840" y="556260"/>
                    <a:pt x="900430" y="607060"/>
                  </a:cubicBezTo>
                  <a:cubicBezTo>
                    <a:pt x="905510" y="622300"/>
                    <a:pt x="924560" y="627380"/>
                    <a:pt x="922020" y="631190"/>
                  </a:cubicBezTo>
                  <a:cubicBezTo>
                    <a:pt x="920750" y="635000"/>
                    <a:pt x="902970" y="640080"/>
                    <a:pt x="896620" y="633730"/>
                  </a:cubicBezTo>
                  <a:cubicBezTo>
                    <a:pt x="878840" y="617220"/>
                    <a:pt x="883920" y="453390"/>
                    <a:pt x="899160" y="424180"/>
                  </a:cubicBezTo>
                  <a:cubicBezTo>
                    <a:pt x="905510" y="414020"/>
                    <a:pt x="915670" y="407670"/>
                    <a:pt x="922020" y="408940"/>
                  </a:cubicBezTo>
                  <a:cubicBezTo>
                    <a:pt x="929640" y="408940"/>
                    <a:pt x="935990" y="416560"/>
                    <a:pt x="941070" y="429260"/>
                  </a:cubicBezTo>
                  <a:cubicBezTo>
                    <a:pt x="953770" y="464820"/>
                    <a:pt x="957580" y="640080"/>
                    <a:pt x="941070" y="673100"/>
                  </a:cubicBezTo>
                  <a:cubicBezTo>
                    <a:pt x="934720" y="683260"/>
                    <a:pt x="924560" y="689610"/>
                    <a:pt x="916940" y="688340"/>
                  </a:cubicBezTo>
                  <a:cubicBezTo>
                    <a:pt x="910590" y="688340"/>
                    <a:pt x="902970" y="681990"/>
                    <a:pt x="899160" y="673100"/>
                  </a:cubicBezTo>
                  <a:cubicBezTo>
                    <a:pt x="890270" y="652780"/>
                    <a:pt x="890270" y="580390"/>
                    <a:pt x="897890" y="558800"/>
                  </a:cubicBezTo>
                  <a:cubicBezTo>
                    <a:pt x="902970" y="547370"/>
                    <a:pt x="910590" y="537210"/>
                    <a:pt x="916940" y="537210"/>
                  </a:cubicBezTo>
                  <a:cubicBezTo>
                    <a:pt x="924560" y="535940"/>
                    <a:pt x="934720" y="543560"/>
                    <a:pt x="941070" y="553720"/>
                  </a:cubicBezTo>
                  <a:cubicBezTo>
                    <a:pt x="953770" y="575310"/>
                    <a:pt x="966470" y="660400"/>
                    <a:pt x="956310" y="681990"/>
                  </a:cubicBezTo>
                  <a:cubicBezTo>
                    <a:pt x="951230" y="692150"/>
                    <a:pt x="935990" y="699770"/>
                    <a:pt x="928370" y="698500"/>
                  </a:cubicBezTo>
                  <a:cubicBezTo>
                    <a:pt x="922020" y="697230"/>
                    <a:pt x="915670" y="689610"/>
                    <a:pt x="914400" y="679450"/>
                  </a:cubicBezTo>
                  <a:cubicBezTo>
                    <a:pt x="908050" y="645160"/>
                    <a:pt x="966470" y="459740"/>
                    <a:pt x="993140" y="448310"/>
                  </a:cubicBezTo>
                  <a:cubicBezTo>
                    <a:pt x="1003300" y="444500"/>
                    <a:pt x="1017270" y="452120"/>
                    <a:pt x="1024890" y="463550"/>
                  </a:cubicBezTo>
                  <a:cubicBezTo>
                    <a:pt x="1041400" y="487680"/>
                    <a:pt x="1043940" y="609600"/>
                    <a:pt x="1031240" y="632460"/>
                  </a:cubicBezTo>
                  <a:cubicBezTo>
                    <a:pt x="1026160" y="641350"/>
                    <a:pt x="1017270" y="645160"/>
                    <a:pt x="1010920" y="645160"/>
                  </a:cubicBezTo>
                  <a:cubicBezTo>
                    <a:pt x="1003300" y="643890"/>
                    <a:pt x="994410" y="636270"/>
                    <a:pt x="990600" y="623570"/>
                  </a:cubicBezTo>
                  <a:cubicBezTo>
                    <a:pt x="981710" y="582930"/>
                    <a:pt x="1046480" y="345440"/>
                    <a:pt x="1075690" y="330200"/>
                  </a:cubicBezTo>
                  <a:cubicBezTo>
                    <a:pt x="1084580" y="325120"/>
                    <a:pt x="1096010" y="331470"/>
                    <a:pt x="1103630" y="339090"/>
                  </a:cubicBezTo>
                  <a:cubicBezTo>
                    <a:pt x="1120140" y="355600"/>
                    <a:pt x="1127760" y="412750"/>
                    <a:pt x="1135380" y="449580"/>
                  </a:cubicBezTo>
                  <a:cubicBezTo>
                    <a:pt x="1143000" y="487680"/>
                    <a:pt x="1156970" y="547370"/>
                    <a:pt x="1150620" y="567690"/>
                  </a:cubicBezTo>
                  <a:cubicBezTo>
                    <a:pt x="1146810" y="576580"/>
                    <a:pt x="1140460" y="582930"/>
                    <a:pt x="1134110" y="584200"/>
                  </a:cubicBezTo>
                  <a:cubicBezTo>
                    <a:pt x="1129030" y="586740"/>
                    <a:pt x="1121410" y="585470"/>
                    <a:pt x="1116330" y="580390"/>
                  </a:cubicBezTo>
                  <a:cubicBezTo>
                    <a:pt x="1102360" y="561340"/>
                    <a:pt x="1103630" y="430530"/>
                    <a:pt x="1115060" y="405130"/>
                  </a:cubicBezTo>
                  <a:cubicBezTo>
                    <a:pt x="1120140" y="394970"/>
                    <a:pt x="1127760" y="388620"/>
                    <a:pt x="1134110" y="388620"/>
                  </a:cubicBezTo>
                  <a:cubicBezTo>
                    <a:pt x="1141730" y="387350"/>
                    <a:pt x="1151890" y="393700"/>
                    <a:pt x="1158240" y="405130"/>
                  </a:cubicBezTo>
                  <a:cubicBezTo>
                    <a:pt x="1172210" y="433070"/>
                    <a:pt x="1169670" y="563880"/>
                    <a:pt x="1158240" y="591820"/>
                  </a:cubicBezTo>
                  <a:cubicBezTo>
                    <a:pt x="1153160" y="601980"/>
                    <a:pt x="1145540" y="607060"/>
                    <a:pt x="1139190" y="608330"/>
                  </a:cubicBezTo>
                  <a:cubicBezTo>
                    <a:pt x="1132840" y="608330"/>
                    <a:pt x="1121410" y="603250"/>
                    <a:pt x="1117600" y="596900"/>
                  </a:cubicBezTo>
                  <a:cubicBezTo>
                    <a:pt x="1111250" y="582930"/>
                    <a:pt x="1120140" y="541020"/>
                    <a:pt x="1127760" y="523240"/>
                  </a:cubicBezTo>
                  <a:cubicBezTo>
                    <a:pt x="1134110" y="508000"/>
                    <a:pt x="1143000" y="495300"/>
                    <a:pt x="1154430" y="490220"/>
                  </a:cubicBezTo>
                  <a:cubicBezTo>
                    <a:pt x="1165860" y="483870"/>
                    <a:pt x="1183640" y="478790"/>
                    <a:pt x="1196340" y="486410"/>
                  </a:cubicBezTo>
                  <a:cubicBezTo>
                    <a:pt x="1221740" y="499110"/>
                    <a:pt x="1250950" y="566420"/>
                    <a:pt x="1266190" y="604520"/>
                  </a:cubicBezTo>
                  <a:cubicBezTo>
                    <a:pt x="1277620" y="636270"/>
                    <a:pt x="1292860" y="676910"/>
                    <a:pt x="1286510" y="694690"/>
                  </a:cubicBezTo>
                  <a:cubicBezTo>
                    <a:pt x="1283970" y="704850"/>
                    <a:pt x="1271270" y="713740"/>
                    <a:pt x="1263650" y="715010"/>
                  </a:cubicBezTo>
                  <a:cubicBezTo>
                    <a:pt x="1258570" y="715010"/>
                    <a:pt x="1252220" y="711200"/>
                    <a:pt x="1248410" y="703580"/>
                  </a:cubicBezTo>
                  <a:cubicBezTo>
                    <a:pt x="1236980" y="679450"/>
                    <a:pt x="1256030" y="532130"/>
                    <a:pt x="1272540" y="510540"/>
                  </a:cubicBezTo>
                  <a:cubicBezTo>
                    <a:pt x="1276350" y="502920"/>
                    <a:pt x="1283970" y="500380"/>
                    <a:pt x="1289050" y="501650"/>
                  </a:cubicBezTo>
                  <a:cubicBezTo>
                    <a:pt x="1295400" y="501650"/>
                    <a:pt x="1303020" y="506730"/>
                    <a:pt x="1308100" y="514350"/>
                  </a:cubicBezTo>
                  <a:cubicBezTo>
                    <a:pt x="1320800" y="534670"/>
                    <a:pt x="1339850" y="622300"/>
                    <a:pt x="1329690" y="640080"/>
                  </a:cubicBezTo>
                  <a:cubicBezTo>
                    <a:pt x="1324610" y="647700"/>
                    <a:pt x="1311910" y="651510"/>
                    <a:pt x="1305560" y="648970"/>
                  </a:cubicBezTo>
                  <a:cubicBezTo>
                    <a:pt x="1297940" y="647700"/>
                    <a:pt x="1291590" y="641350"/>
                    <a:pt x="1287780" y="629920"/>
                  </a:cubicBezTo>
                  <a:cubicBezTo>
                    <a:pt x="1280160" y="596900"/>
                    <a:pt x="1308100" y="447040"/>
                    <a:pt x="1330960" y="419100"/>
                  </a:cubicBezTo>
                  <a:cubicBezTo>
                    <a:pt x="1339850" y="407670"/>
                    <a:pt x="1352550" y="402590"/>
                    <a:pt x="1363980" y="406400"/>
                  </a:cubicBezTo>
                  <a:cubicBezTo>
                    <a:pt x="1386840" y="416560"/>
                    <a:pt x="1432560" y="530860"/>
                    <a:pt x="1428750" y="562610"/>
                  </a:cubicBezTo>
                  <a:cubicBezTo>
                    <a:pt x="1426210" y="579120"/>
                    <a:pt x="1405890" y="599440"/>
                    <a:pt x="1402080" y="598170"/>
                  </a:cubicBezTo>
                  <a:cubicBezTo>
                    <a:pt x="1393190" y="593090"/>
                    <a:pt x="1441450" y="389890"/>
                    <a:pt x="1464310" y="359410"/>
                  </a:cubicBezTo>
                  <a:cubicBezTo>
                    <a:pt x="1471930" y="349250"/>
                    <a:pt x="1480820" y="344170"/>
                    <a:pt x="1488440" y="345440"/>
                  </a:cubicBezTo>
                  <a:cubicBezTo>
                    <a:pt x="1499870" y="349250"/>
                    <a:pt x="1513840" y="374650"/>
                    <a:pt x="1522730" y="402590"/>
                  </a:cubicBezTo>
                  <a:cubicBezTo>
                    <a:pt x="1543050" y="471170"/>
                    <a:pt x="1550670" y="722630"/>
                    <a:pt x="1539240" y="767080"/>
                  </a:cubicBezTo>
                  <a:cubicBezTo>
                    <a:pt x="1535430" y="778510"/>
                    <a:pt x="1531620" y="786130"/>
                    <a:pt x="1525270" y="787400"/>
                  </a:cubicBezTo>
                  <a:cubicBezTo>
                    <a:pt x="1518920" y="788670"/>
                    <a:pt x="1503680" y="779780"/>
                    <a:pt x="1497330" y="768350"/>
                  </a:cubicBezTo>
                  <a:cubicBezTo>
                    <a:pt x="1484630" y="742950"/>
                    <a:pt x="1497330" y="674370"/>
                    <a:pt x="1503680" y="618490"/>
                  </a:cubicBezTo>
                  <a:cubicBezTo>
                    <a:pt x="1512570" y="549910"/>
                    <a:pt x="1532890" y="414020"/>
                    <a:pt x="1551940" y="386080"/>
                  </a:cubicBezTo>
                  <a:cubicBezTo>
                    <a:pt x="1558290" y="378460"/>
                    <a:pt x="1565910" y="374650"/>
                    <a:pt x="1570990" y="374650"/>
                  </a:cubicBezTo>
                  <a:cubicBezTo>
                    <a:pt x="1577340" y="374650"/>
                    <a:pt x="1582420" y="378460"/>
                    <a:pt x="1587500" y="384810"/>
                  </a:cubicBezTo>
                  <a:cubicBezTo>
                    <a:pt x="1596390" y="397510"/>
                    <a:pt x="1600200" y="429260"/>
                    <a:pt x="1604010" y="455930"/>
                  </a:cubicBezTo>
                  <a:cubicBezTo>
                    <a:pt x="1609090" y="494030"/>
                    <a:pt x="1617980" y="563880"/>
                    <a:pt x="1610360" y="588010"/>
                  </a:cubicBezTo>
                  <a:cubicBezTo>
                    <a:pt x="1606550" y="599440"/>
                    <a:pt x="1598930" y="608330"/>
                    <a:pt x="1592580" y="609600"/>
                  </a:cubicBezTo>
                  <a:cubicBezTo>
                    <a:pt x="1586230" y="609600"/>
                    <a:pt x="1574800" y="601980"/>
                    <a:pt x="1569720" y="589280"/>
                  </a:cubicBezTo>
                  <a:cubicBezTo>
                    <a:pt x="1557020" y="557530"/>
                    <a:pt x="1584960" y="410210"/>
                    <a:pt x="1597660" y="379730"/>
                  </a:cubicBezTo>
                  <a:cubicBezTo>
                    <a:pt x="1602740" y="370840"/>
                    <a:pt x="1607820" y="364490"/>
                    <a:pt x="1612900" y="363220"/>
                  </a:cubicBezTo>
                  <a:cubicBezTo>
                    <a:pt x="1619250" y="361950"/>
                    <a:pt x="1629410" y="367030"/>
                    <a:pt x="1635760" y="375920"/>
                  </a:cubicBezTo>
                  <a:cubicBezTo>
                    <a:pt x="1652270" y="397510"/>
                    <a:pt x="1661160" y="482600"/>
                    <a:pt x="1664970" y="525780"/>
                  </a:cubicBezTo>
                  <a:cubicBezTo>
                    <a:pt x="1667510" y="556260"/>
                    <a:pt x="1673860" y="598170"/>
                    <a:pt x="1663700" y="607060"/>
                  </a:cubicBezTo>
                  <a:cubicBezTo>
                    <a:pt x="1657350" y="612140"/>
                    <a:pt x="1639570" y="608330"/>
                    <a:pt x="1634490" y="601980"/>
                  </a:cubicBezTo>
                  <a:cubicBezTo>
                    <a:pt x="1626870" y="593090"/>
                    <a:pt x="1630680" y="571500"/>
                    <a:pt x="1631950" y="547370"/>
                  </a:cubicBezTo>
                  <a:cubicBezTo>
                    <a:pt x="1634490" y="496570"/>
                    <a:pt x="1647190" y="353060"/>
                    <a:pt x="1667510" y="312420"/>
                  </a:cubicBezTo>
                  <a:cubicBezTo>
                    <a:pt x="1675130" y="294640"/>
                    <a:pt x="1689100" y="281940"/>
                    <a:pt x="1697990" y="280670"/>
                  </a:cubicBezTo>
                  <a:cubicBezTo>
                    <a:pt x="1704340" y="280670"/>
                    <a:pt x="1710690" y="287020"/>
                    <a:pt x="1715770" y="295910"/>
                  </a:cubicBezTo>
                  <a:cubicBezTo>
                    <a:pt x="1731010" y="322580"/>
                    <a:pt x="1741170" y="417830"/>
                    <a:pt x="1750060" y="482600"/>
                  </a:cubicBezTo>
                  <a:cubicBezTo>
                    <a:pt x="1760220" y="551180"/>
                    <a:pt x="1779270" y="660400"/>
                    <a:pt x="1772920" y="693420"/>
                  </a:cubicBezTo>
                  <a:cubicBezTo>
                    <a:pt x="1771650" y="704850"/>
                    <a:pt x="1767840" y="712470"/>
                    <a:pt x="1762760" y="713740"/>
                  </a:cubicBezTo>
                  <a:cubicBezTo>
                    <a:pt x="1755140" y="716280"/>
                    <a:pt x="1739900" y="708660"/>
                    <a:pt x="1733550" y="698500"/>
                  </a:cubicBezTo>
                  <a:cubicBezTo>
                    <a:pt x="1720850" y="678180"/>
                    <a:pt x="1731010" y="626110"/>
                    <a:pt x="1734820" y="576580"/>
                  </a:cubicBezTo>
                  <a:cubicBezTo>
                    <a:pt x="1742440" y="499110"/>
                    <a:pt x="1767840" y="317500"/>
                    <a:pt x="1783080" y="276860"/>
                  </a:cubicBezTo>
                  <a:cubicBezTo>
                    <a:pt x="1788160" y="264160"/>
                    <a:pt x="1790700" y="259080"/>
                    <a:pt x="1795780" y="255270"/>
                  </a:cubicBezTo>
                  <a:cubicBezTo>
                    <a:pt x="1800860" y="252730"/>
                    <a:pt x="1809750" y="251460"/>
                    <a:pt x="1814830" y="255270"/>
                  </a:cubicBezTo>
                  <a:cubicBezTo>
                    <a:pt x="1823720" y="261620"/>
                    <a:pt x="1828800" y="279400"/>
                    <a:pt x="1832610" y="302260"/>
                  </a:cubicBezTo>
                  <a:cubicBezTo>
                    <a:pt x="1841500" y="351790"/>
                    <a:pt x="1849120" y="523240"/>
                    <a:pt x="1832610" y="547370"/>
                  </a:cubicBezTo>
                  <a:cubicBezTo>
                    <a:pt x="1827530" y="553720"/>
                    <a:pt x="1819910" y="554990"/>
                    <a:pt x="1814830" y="553720"/>
                  </a:cubicBezTo>
                  <a:cubicBezTo>
                    <a:pt x="1808480" y="552450"/>
                    <a:pt x="1802130" y="547370"/>
                    <a:pt x="1798320" y="539750"/>
                  </a:cubicBezTo>
                  <a:cubicBezTo>
                    <a:pt x="1789430" y="520700"/>
                    <a:pt x="1794510" y="472440"/>
                    <a:pt x="1797050" y="430530"/>
                  </a:cubicBezTo>
                  <a:cubicBezTo>
                    <a:pt x="1802130" y="367030"/>
                    <a:pt x="1813560" y="228600"/>
                    <a:pt x="1833880" y="196850"/>
                  </a:cubicBezTo>
                  <a:cubicBezTo>
                    <a:pt x="1841500" y="185420"/>
                    <a:pt x="1851660" y="179070"/>
                    <a:pt x="1859280" y="181610"/>
                  </a:cubicBezTo>
                  <a:cubicBezTo>
                    <a:pt x="1865630" y="182880"/>
                    <a:pt x="1875790" y="200660"/>
                    <a:pt x="1873250" y="207010"/>
                  </a:cubicBezTo>
                  <a:cubicBezTo>
                    <a:pt x="1870710" y="213360"/>
                    <a:pt x="1846580" y="219710"/>
                    <a:pt x="1841500" y="217170"/>
                  </a:cubicBezTo>
                  <a:cubicBezTo>
                    <a:pt x="1835150" y="213360"/>
                    <a:pt x="1832610" y="199390"/>
                    <a:pt x="1835150" y="193040"/>
                  </a:cubicBezTo>
                  <a:cubicBezTo>
                    <a:pt x="1836420" y="187960"/>
                    <a:pt x="1844040" y="180340"/>
                    <a:pt x="1850390" y="181610"/>
                  </a:cubicBezTo>
                  <a:cubicBezTo>
                    <a:pt x="1856740" y="181610"/>
                    <a:pt x="1869440" y="191770"/>
                    <a:pt x="1873250" y="204470"/>
                  </a:cubicBezTo>
                  <a:cubicBezTo>
                    <a:pt x="1882140" y="233680"/>
                    <a:pt x="1849120" y="308610"/>
                    <a:pt x="1842770" y="363220"/>
                  </a:cubicBezTo>
                  <a:cubicBezTo>
                    <a:pt x="1836420" y="419100"/>
                    <a:pt x="1850390" y="513080"/>
                    <a:pt x="1836420" y="538480"/>
                  </a:cubicBezTo>
                  <a:cubicBezTo>
                    <a:pt x="1831340" y="548640"/>
                    <a:pt x="1821180" y="554990"/>
                    <a:pt x="1814830" y="553720"/>
                  </a:cubicBezTo>
                  <a:cubicBezTo>
                    <a:pt x="1808480" y="553720"/>
                    <a:pt x="1802130" y="546100"/>
                    <a:pt x="1797050" y="534670"/>
                  </a:cubicBezTo>
                  <a:cubicBezTo>
                    <a:pt x="1781810" y="497840"/>
                    <a:pt x="1766570" y="304800"/>
                    <a:pt x="1785620" y="270510"/>
                  </a:cubicBezTo>
                  <a:cubicBezTo>
                    <a:pt x="1791970" y="259080"/>
                    <a:pt x="1808480" y="252730"/>
                    <a:pt x="1814830" y="255270"/>
                  </a:cubicBezTo>
                  <a:cubicBezTo>
                    <a:pt x="1819910" y="257810"/>
                    <a:pt x="1823720" y="264160"/>
                    <a:pt x="1824990" y="275590"/>
                  </a:cubicBezTo>
                  <a:cubicBezTo>
                    <a:pt x="1833880" y="327660"/>
                    <a:pt x="1794510" y="697230"/>
                    <a:pt x="1762760" y="713740"/>
                  </a:cubicBezTo>
                  <a:cubicBezTo>
                    <a:pt x="1753870" y="718820"/>
                    <a:pt x="1742440" y="711200"/>
                    <a:pt x="1733550" y="698500"/>
                  </a:cubicBezTo>
                  <a:cubicBezTo>
                    <a:pt x="1701800" y="654050"/>
                    <a:pt x="1661160" y="340360"/>
                    <a:pt x="1676400" y="297180"/>
                  </a:cubicBezTo>
                  <a:cubicBezTo>
                    <a:pt x="1680210" y="287020"/>
                    <a:pt x="1686560" y="281940"/>
                    <a:pt x="1692910" y="281940"/>
                  </a:cubicBezTo>
                  <a:cubicBezTo>
                    <a:pt x="1699260" y="280670"/>
                    <a:pt x="1709420" y="283210"/>
                    <a:pt x="1713230" y="290830"/>
                  </a:cubicBezTo>
                  <a:cubicBezTo>
                    <a:pt x="1729740" y="323850"/>
                    <a:pt x="1686560" y="596900"/>
                    <a:pt x="1659890" y="609600"/>
                  </a:cubicBezTo>
                  <a:cubicBezTo>
                    <a:pt x="1651000" y="613410"/>
                    <a:pt x="1639570" y="604520"/>
                    <a:pt x="1630680" y="593090"/>
                  </a:cubicBezTo>
                  <a:cubicBezTo>
                    <a:pt x="1610360" y="562610"/>
                    <a:pt x="1587500" y="410210"/>
                    <a:pt x="1597660" y="379730"/>
                  </a:cubicBezTo>
                  <a:cubicBezTo>
                    <a:pt x="1602740" y="369570"/>
                    <a:pt x="1611630" y="363220"/>
                    <a:pt x="1617980" y="363220"/>
                  </a:cubicBezTo>
                  <a:cubicBezTo>
                    <a:pt x="1624330" y="363220"/>
                    <a:pt x="1633220" y="373380"/>
                    <a:pt x="1637030" y="384810"/>
                  </a:cubicBezTo>
                  <a:cubicBezTo>
                    <a:pt x="1647190" y="419100"/>
                    <a:pt x="1624330" y="563880"/>
                    <a:pt x="1610360" y="593090"/>
                  </a:cubicBezTo>
                  <a:cubicBezTo>
                    <a:pt x="1605280" y="603250"/>
                    <a:pt x="1598930" y="608330"/>
                    <a:pt x="1592580" y="609600"/>
                  </a:cubicBezTo>
                  <a:cubicBezTo>
                    <a:pt x="1586230" y="609600"/>
                    <a:pt x="1577340" y="607060"/>
                    <a:pt x="1572260" y="599440"/>
                  </a:cubicBezTo>
                  <a:cubicBezTo>
                    <a:pt x="1554480" y="572770"/>
                    <a:pt x="1541780" y="397510"/>
                    <a:pt x="1558290" y="378460"/>
                  </a:cubicBezTo>
                  <a:cubicBezTo>
                    <a:pt x="1563370" y="373380"/>
                    <a:pt x="1574800" y="374650"/>
                    <a:pt x="1579880" y="378460"/>
                  </a:cubicBezTo>
                  <a:cubicBezTo>
                    <a:pt x="1586230" y="381000"/>
                    <a:pt x="1588770" y="387350"/>
                    <a:pt x="1590040" y="398780"/>
                  </a:cubicBezTo>
                  <a:cubicBezTo>
                    <a:pt x="1592580" y="433070"/>
                    <a:pt x="1551940" y="553720"/>
                    <a:pt x="1544320" y="621030"/>
                  </a:cubicBezTo>
                  <a:cubicBezTo>
                    <a:pt x="1537970" y="675640"/>
                    <a:pt x="1553210" y="749300"/>
                    <a:pt x="1537970" y="772160"/>
                  </a:cubicBezTo>
                  <a:cubicBezTo>
                    <a:pt x="1531620" y="783590"/>
                    <a:pt x="1517650" y="788670"/>
                    <a:pt x="1511300" y="787400"/>
                  </a:cubicBezTo>
                  <a:cubicBezTo>
                    <a:pt x="1504950" y="786130"/>
                    <a:pt x="1501140" y="779780"/>
                    <a:pt x="1497330" y="768350"/>
                  </a:cubicBezTo>
                  <a:cubicBezTo>
                    <a:pt x="1482090" y="725170"/>
                    <a:pt x="1497330" y="486410"/>
                    <a:pt x="1484630" y="419100"/>
                  </a:cubicBezTo>
                  <a:cubicBezTo>
                    <a:pt x="1479550" y="389890"/>
                    <a:pt x="1461770" y="372110"/>
                    <a:pt x="1464310" y="359410"/>
                  </a:cubicBezTo>
                  <a:cubicBezTo>
                    <a:pt x="1466850" y="353060"/>
                    <a:pt x="1473200" y="347980"/>
                    <a:pt x="1478280" y="346710"/>
                  </a:cubicBezTo>
                  <a:cubicBezTo>
                    <a:pt x="1484630" y="345440"/>
                    <a:pt x="1496060" y="345440"/>
                    <a:pt x="1499870" y="353060"/>
                  </a:cubicBezTo>
                  <a:cubicBezTo>
                    <a:pt x="1513840" y="378460"/>
                    <a:pt x="1469390" y="567690"/>
                    <a:pt x="1443990" y="600710"/>
                  </a:cubicBezTo>
                  <a:cubicBezTo>
                    <a:pt x="1433830" y="612140"/>
                    <a:pt x="1422400" y="619760"/>
                    <a:pt x="1412240" y="614680"/>
                  </a:cubicBezTo>
                  <a:cubicBezTo>
                    <a:pt x="1385570" y="604520"/>
                    <a:pt x="1322070" y="439420"/>
                    <a:pt x="1332230" y="414020"/>
                  </a:cubicBezTo>
                  <a:cubicBezTo>
                    <a:pt x="1337310" y="405130"/>
                    <a:pt x="1352550" y="402590"/>
                    <a:pt x="1358900" y="403860"/>
                  </a:cubicBezTo>
                  <a:cubicBezTo>
                    <a:pt x="1365250" y="406400"/>
                    <a:pt x="1370330" y="412750"/>
                    <a:pt x="1372870" y="424180"/>
                  </a:cubicBezTo>
                  <a:cubicBezTo>
                    <a:pt x="1379220" y="455930"/>
                    <a:pt x="1348740" y="598170"/>
                    <a:pt x="1333500" y="629920"/>
                  </a:cubicBezTo>
                  <a:cubicBezTo>
                    <a:pt x="1328420" y="641350"/>
                    <a:pt x="1323340" y="647700"/>
                    <a:pt x="1315720" y="648970"/>
                  </a:cubicBezTo>
                  <a:cubicBezTo>
                    <a:pt x="1309370" y="651510"/>
                    <a:pt x="1297940" y="647700"/>
                    <a:pt x="1291590" y="640080"/>
                  </a:cubicBezTo>
                  <a:cubicBezTo>
                    <a:pt x="1277620" y="621030"/>
                    <a:pt x="1261110" y="527050"/>
                    <a:pt x="1272540" y="510540"/>
                  </a:cubicBezTo>
                  <a:cubicBezTo>
                    <a:pt x="1276350" y="502920"/>
                    <a:pt x="1287780" y="500380"/>
                    <a:pt x="1294130" y="501650"/>
                  </a:cubicBezTo>
                  <a:cubicBezTo>
                    <a:pt x="1300480" y="504190"/>
                    <a:pt x="1306830" y="513080"/>
                    <a:pt x="1309370" y="524510"/>
                  </a:cubicBezTo>
                  <a:cubicBezTo>
                    <a:pt x="1316990" y="554990"/>
                    <a:pt x="1301750" y="674370"/>
                    <a:pt x="1286510" y="699770"/>
                  </a:cubicBezTo>
                  <a:cubicBezTo>
                    <a:pt x="1280160" y="709930"/>
                    <a:pt x="1270000" y="715010"/>
                    <a:pt x="1263650" y="715010"/>
                  </a:cubicBezTo>
                  <a:cubicBezTo>
                    <a:pt x="1258570" y="715010"/>
                    <a:pt x="1253490" y="711200"/>
                    <a:pt x="1248410" y="703580"/>
                  </a:cubicBezTo>
                  <a:cubicBezTo>
                    <a:pt x="1230630" y="679450"/>
                    <a:pt x="1205230" y="523240"/>
                    <a:pt x="1187450" y="519430"/>
                  </a:cubicBezTo>
                  <a:cubicBezTo>
                    <a:pt x="1181100" y="518160"/>
                    <a:pt x="1173480" y="529590"/>
                    <a:pt x="1168400" y="538480"/>
                  </a:cubicBezTo>
                  <a:cubicBezTo>
                    <a:pt x="1160780" y="552450"/>
                    <a:pt x="1164590" y="593090"/>
                    <a:pt x="1153160" y="600710"/>
                  </a:cubicBezTo>
                  <a:cubicBezTo>
                    <a:pt x="1144270" y="605790"/>
                    <a:pt x="1125220" y="605790"/>
                    <a:pt x="1117600" y="596900"/>
                  </a:cubicBezTo>
                  <a:cubicBezTo>
                    <a:pt x="1098550" y="575310"/>
                    <a:pt x="1101090" y="433070"/>
                    <a:pt x="1115060" y="405130"/>
                  </a:cubicBezTo>
                  <a:cubicBezTo>
                    <a:pt x="1121410" y="393700"/>
                    <a:pt x="1131570" y="387350"/>
                    <a:pt x="1139190" y="388620"/>
                  </a:cubicBezTo>
                  <a:cubicBezTo>
                    <a:pt x="1145540" y="388620"/>
                    <a:pt x="1153160" y="394970"/>
                    <a:pt x="1158240" y="405130"/>
                  </a:cubicBezTo>
                  <a:cubicBezTo>
                    <a:pt x="1168400" y="430530"/>
                    <a:pt x="1158240" y="543560"/>
                    <a:pt x="1150620" y="567690"/>
                  </a:cubicBezTo>
                  <a:cubicBezTo>
                    <a:pt x="1146810" y="576580"/>
                    <a:pt x="1144270" y="580390"/>
                    <a:pt x="1139190" y="582930"/>
                  </a:cubicBezTo>
                  <a:cubicBezTo>
                    <a:pt x="1132840" y="585470"/>
                    <a:pt x="1123950" y="586740"/>
                    <a:pt x="1116330" y="580390"/>
                  </a:cubicBezTo>
                  <a:cubicBezTo>
                    <a:pt x="1093470" y="558800"/>
                    <a:pt x="1057910" y="370840"/>
                    <a:pt x="1066800" y="340360"/>
                  </a:cubicBezTo>
                  <a:cubicBezTo>
                    <a:pt x="1069340" y="332740"/>
                    <a:pt x="1074420" y="328930"/>
                    <a:pt x="1080770" y="327660"/>
                  </a:cubicBezTo>
                  <a:cubicBezTo>
                    <a:pt x="1087120" y="327660"/>
                    <a:pt x="1101090" y="335280"/>
                    <a:pt x="1106170" y="349250"/>
                  </a:cubicBezTo>
                  <a:cubicBezTo>
                    <a:pt x="1118870" y="388620"/>
                    <a:pt x="1056640" y="600710"/>
                    <a:pt x="1031240" y="632460"/>
                  </a:cubicBezTo>
                  <a:cubicBezTo>
                    <a:pt x="1024890" y="641350"/>
                    <a:pt x="1017270" y="645160"/>
                    <a:pt x="1010920" y="645160"/>
                  </a:cubicBezTo>
                  <a:cubicBezTo>
                    <a:pt x="1003300" y="643890"/>
                    <a:pt x="996950" y="638810"/>
                    <a:pt x="991870" y="628650"/>
                  </a:cubicBezTo>
                  <a:cubicBezTo>
                    <a:pt x="979170" y="601980"/>
                    <a:pt x="977900" y="463550"/>
                    <a:pt x="993140" y="448310"/>
                  </a:cubicBezTo>
                  <a:cubicBezTo>
                    <a:pt x="999490" y="443230"/>
                    <a:pt x="1012190" y="447040"/>
                    <a:pt x="1017270" y="450850"/>
                  </a:cubicBezTo>
                  <a:cubicBezTo>
                    <a:pt x="1022350" y="454660"/>
                    <a:pt x="1023620" y="462280"/>
                    <a:pt x="1023620" y="473710"/>
                  </a:cubicBezTo>
                  <a:cubicBezTo>
                    <a:pt x="1023620" y="508000"/>
                    <a:pt x="979170" y="660400"/>
                    <a:pt x="955040" y="687070"/>
                  </a:cubicBezTo>
                  <a:cubicBezTo>
                    <a:pt x="946150" y="695960"/>
                    <a:pt x="935990" y="701040"/>
                    <a:pt x="928370" y="698500"/>
                  </a:cubicBezTo>
                  <a:cubicBezTo>
                    <a:pt x="919480" y="694690"/>
                    <a:pt x="913130" y="676910"/>
                    <a:pt x="908050" y="660400"/>
                  </a:cubicBezTo>
                  <a:cubicBezTo>
                    <a:pt x="900430" y="635000"/>
                    <a:pt x="890270" y="579120"/>
                    <a:pt x="897890" y="558800"/>
                  </a:cubicBezTo>
                  <a:cubicBezTo>
                    <a:pt x="902970" y="547370"/>
                    <a:pt x="915670" y="535940"/>
                    <a:pt x="922020" y="537210"/>
                  </a:cubicBezTo>
                  <a:cubicBezTo>
                    <a:pt x="929640" y="537210"/>
                    <a:pt x="937260" y="547370"/>
                    <a:pt x="941070" y="558800"/>
                  </a:cubicBezTo>
                  <a:cubicBezTo>
                    <a:pt x="949960" y="580390"/>
                    <a:pt x="951230" y="652780"/>
                    <a:pt x="941070" y="673100"/>
                  </a:cubicBezTo>
                  <a:cubicBezTo>
                    <a:pt x="934720" y="681990"/>
                    <a:pt x="924560" y="689610"/>
                    <a:pt x="916940" y="688340"/>
                  </a:cubicBezTo>
                  <a:cubicBezTo>
                    <a:pt x="910590" y="688340"/>
                    <a:pt x="904240" y="683260"/>
                    <a:pt x="899160" y="673100"/>
                  </a:cubicBezTo>
                  <a:cubicBezTo>
                    <a:pt x="885190" y="640080"/>
                    <a:pt x="887730" y="463550"/>
                    <a:pt x="899160" y="429260"/>
                  </a:cubicBezTo>
                  <a:cubicBezTo>
                    <a:pt x="902970" y="417830"/>
                    <a:pt x="906780" y="411480"/>
                    <a:pt x="913130" y="410210"/>
                  </a:cubicBezTo>
                  <a:cubicBezTo>
                    <a:pt x="918210" y="407670"/>
                    <a:pt x="929640" y="407670"/>
                    <a:pt x="935990" y="415290"/>
                  </a:cubicBezTo>
                  <a:cubicBezTo>
                    <a:pt x="953770" y="438150"/>
                    <a:pt x="951230" y="603250"/>
                    <a:pt x="942340" y="638810"/>
                  </a:cubicBezTo>
                  <a:cubicBezTo>
                    <a:pt x="939800" y="652780"/>
                    <a:pt x="935990" y="659130"/>
                    <a:pt x="928370" y="664210"/>
                  </a:cubicBezTo>
                  <a:cubicBezTo>
                    <a:pt x="920750" y="669290"/>
                    <a:pt x="904240" y="670560"/>
                    <a:pt x="894080" y="665480"/>
                  </a:cubicBezTo>
                  <a:cubicBezTo>
                    <a:pt x="880110" y="657860"/>
                    <a:pt x="866140" y="638810"/>
                    <a:pt x="857250" y="609600"/>
                  </a:cubicBezTo>
                  <a:cubicBezTo>
                    <a:pt x="835660" y="537210"/>
                    <a:pt x="831850" y="238760"/>
                    <a:pt x="853440" y="196850"/>
                  </a:cubicBezTo>
                  <a:cubicBezTo>
                    <a:pt x="858520" y="186690"/>
                    <a:pt x="866140" y="182880"/>
                    <a:pt x="871220" y="182880"/>
                  </a:cubicBezTo>
                  <a:cubicBezTo>
                    <a:pt x="878840" y="184150"/>
                    <a:pt x="889000" y="195580"/>
                    <a:pt x="890270" y="209550"/>
                  </a:cubicBezTo>
                  <a:cubicBezTo>
                    <a:pt x="897890" y="252730"/>
                    <a:pt x="825500" y="424180"/>
                    <a:pt x="796290" y="490220"/>
                  </a:cubicBezTo>
                  <a:cubicBezTo>
                    <a:pt x="778510" y="529590"/>
                    <a:pt x="760730" y="577850"/>
                    <a:pt x="745490" y="580390"/>
                  </a:cubicBezTo>
                  <a:cubicBezTo>
                    <a:pt x="737870" y="582930"/>
                    <a:pt x="728980" y="575310"/>
                    <a:pt x="722630" y="563880"/>
                  </a:cubicBezTo>
                  <a:cubicBezTo>
                    <a:pt x="703580" y="530860"/>
                    <a:pt x="708660" y="382270"/>
                    <a:pt x="697230" y="322580"/>
                  </a:cubicBezTo>
                  <a:cubicBezTo>
                    <a:pt x="689610" y="284480"/>
                    <a:pt x="665480" y="246380"/>
                    <a:pt x="671830" y="231140"/>
                  </a:cubicBezTo>
                  <a:cubicBezTo>
                    <a:pt x="674370" y="223520"/>
                    <a:pt x="685800" y="218440"/>
                    <a:pt x="690880" y="219710"/>
                  </a:cubicBezTo>
                  <a:cubicBezTo>
                    <a:pt x="698500" y="220980"/>
                    <a:pt x="709930" y="234950"/>
                    <a:pt x="711200" y="242570"/>
                  </a:cubicBezTo>
                  <a:cubicBezTo>
                    <a:pt x="711200" y="250190"/>
                    <a:pt x="701040" y="251460"/>
                    <a:pt x="697230" y="262890"/>
                  </a:cubicBezTo>
                  <a:cubicBezTo>
                    <a:pt x="683260" y="306070"/>
                    <a:pt x="689610" y="549910"/>
                    <a:pt x="670560" y="586740"/>
                  </a:cubicBezTo>
                  <a:cubicBezTo>
                    <a:pt x="666750" y="596900"/>
                    <a:pt x="660400" y="601980"/>
                    <a:pt x="654050" y="603250"/>
                  </a:cubicBezTo>
                  <a:cubicBezTo>
                    <a:pt x="647700" y="603250"/>
                    <a:pt x="637540" y="598170"/>
                    <a:pt x="632460" y="588010"/>
                  </a:cubicBezTo>
                  <a:cubicBezTo>
                    <a:pt x="610870" y="549910"/>
                    <a:pt x="596900" y="285750"/>
                    <a:pt x="622300" y="256540"/>
                  </a:cubicBezTo>
                  <a:cubicBezTo>
                    <a:pt x="631190" y="247650"/>
                    <a:pt x="650240" y="248920"/>
                    <a:pt x="657860" y="254000"/>
                  </a:cubicBezTo>
                  <a:cubicBezTo>
                    <a:pt x="664210" y="260350"/>
                    <a:pt x="660400" y="275590"/>
                    <a:pt x="660400" y="294640"/>
                  </a:cubicBezTo>
                  <a:cubicBezTo>
                    <a:pt x="659130" y="353060"/>
                    <a:pt x="638810" y="542290"/>
                    <a:pt x="622300" y="629920"/>
                  </a:cubicBezTo>
                  <a:cubicBezTo>
                    <a:pt x="612140" y="688340"/>
                    <a:pt x="605790" y="760730"/>
                    <a:pt x="588010" y="772160"/>
                  </a:cubicBezTo>
                  <a:cubicBezTo>
                    <a:pt x="580390" y="778510"/>
                    <a:pt x="567690" y="774700"/>
                    <a:pt x="560070" y="768350"/>
                  </a:cubicBezTo>
                  <a:cubicBezTo>
                    <a:pt x="549910" y="758190"/>
                    <a:pt x="549910" y="732790"/>
                    <a:pt x="544830" y="703580"/>
                  </a:cubicBezTo>
                  <a:cubicBezTo>
                    <a:pt x="534670" y="642620"/>
                    <a:pt x="530860" y="492760"/>
                    <a:pt x="519430" y="417830"/>
                  </a:cubicBezTo>
                  <a:cubicBezTo>
                    <a:pt x="513080" y="368300"/>
                    <a:pt x="508000" y="325120"/>
                    <a:pt x="495300" y="295910"/>
                  </a:cubicBezTo>
                  <a:cubicBezTo>
                    <a:pt x="487680" y="278130"/>
                    <a:pt x="464820" y="265430"/>
                    <a:pt x="466090" y="256540"/>
                  </a:cubicBezTo>
                  <a:cubicBezTo>
                    <a:pt x="467360" y="248920"/>
                    <a:pt x="480060" y="240030"/>
                    <a:pt x="486410" y="240030"/>
                  </a:cubicBezTo>
                  <a:cubicBezTo>
                    <a:pt x="492760" y="241300"/>
                    <a:pt x="500380" y="248920"/>
                    <a:pt x="504190" y="262890"/>
                  </a:cubicBezTo>
                  <a:cubicBezTo>
                    <a:pt x="518160" y="317500"/>
                    <a:pt x="461010" y="685800"/>
                    <a:pt x="429260" y="720090"/>
                  </a:cubicBezTo>
                  <a:cubicBezTo>
                    <a:pt x="422910" y="727710"/>
                    <a:pt x="412750" y="728980"/>
                    <a:pt x="407670" y="726440"/>
                  </a:cubicBezTo>
                  <a:cubicBezTo>
                    <a:pt x="401320" y="723900"/>
                    <a:pt x="397510" y="718820"/>
                    <a:pt x="394970" y="707390"/>
                  </a:cubicBezTo>
                  <a:cubicBezTo>
                    <a:pt x="382270" y="673100"/>
                    <a:pt x="394970" y="519430"/>
                    <a:pt x="387350" y="457200"/>
                  </a:cubicBezTo>
                  <a:cubicBezTo>
                    <a:pt x="382270" y="420370"/>
                    <a:pt x="359410" y="384810"/>
                    <a:pt x="367030" y="369570"/>
                  </a:cubicBezTo>
                  <a:cubicBezTo>
                    <a:pt x="372110" y="359410"/>
                    <a:pt x="387350" y="353060"/>
                    <a:pt x="393700" y="355600"/>
                  </a:cubicBezTo>
                  <a:cubicBezTo>
                    <a:pt x="400050" y="356870"/>
                    <a:pt x="405130" y="365760"/>
                    <a:pt x="406400" y="378460"/>
                  </a:cubicBezTo>
                  <a:cubicBezTo>
                    <a:pt x="411480" y="415290"/>
                    <a:pt x="369570" y="548640"/>
                    <a:pt x="350520" y="603250"/>
                  </a:cubicBezTo>
                  <a:cubicBezTo>
                    <a:pt x="339090" y="637540"/>
                    <a:pt x="327660" y="670560"/>
                    <a:pt x="316230" y="683260"/>
                  </a:cubicBezTo>
                  <a:cubicBezTo>
                    <a:pt x="309880" y="688340"/>
                    <a:pt x="303530" y="690880"/>
                    <a:pt x="298450" y="689610"/>
                  </a:cubicBezTo>
                  <a:cubicBezTo>
                    <a:pt x="292100" y="688340"/>
                    <a:pt x="285750" y="684530"/>
                    <a:pt x="281940" y="674370"/>
                  </a:cubicBezTo>
                  <a:cubicBezTo>
                    <a:pt x="262890" y="633730"/>
                    <a:pt x="260350" y="359410"/>
                    <a:pt x="278130" y="316230"/>
                  </a:cubicBezTo>
                  <a:cubicBezTo>
                    <a:pt x="283210" y="303530"/>
                    <a:pt x="290830" y="297180"/>
                    <a:pt x="297180" y="297180"/>
                  </a:cubicBezTo>
                  <a:cubicBezTo>
                    <a:pt x="304800" y="297180"/>
                    <a:pt x="313690" y="306070"/>
                    <a:pt x="318770" y="318770"/>
                  </a:cubicBezTo>
                  <a:cubicBezTo>
                    <a:pt x="332740" y="358140"/>
                    <a:pt x="317500" y="561340"/>
                    <a:pt x="298450" y="593090"/>
                  </a:cubicBezTo>
                  <a:cubicBezTo>
                    <a:pt x="292100" y="601980"/>
                    <a:pt x="284480" y="605790"/>
                    <a:pt x="278130" y="605790"/>
                  </a:cubicBezTo>
                  <a:cubicBezTo>
                    <a:pt x="271780" y="604520"/>
                    <a:pt x="264160" y="599440"/>
                    <a:pt x="259080" y="590550"/>
                  </a:cubicBezTo>
                  <a:cubicBezTo>
                    <a:pt x="250190" y="574040"/>
                    <a:pt x="259080" y="525780"/>
                    <a:pt x="252730" y="491490"/>
                  </a:cubicBezTo>
                  <a:cubicBezTo>
                    <a:pt x="245110" y="454660"/>
                    <a:pt x="212090" y="394970"/>
                    <a:pt x="215900" y="377190"/>
                  </a:cubicBezTo>
                  <a:cubicBezTo>
                    <a:pt x="217170" y="370840"/>
                    <a:pt x="219710" y="368300"/>
                    <a:pt x="224790" y="365760"/>
                  </a:cubicBezTo>
                  <a:cubicBezTo>
                    <a:pt x="229870" y="363220"/>
                    <a:pt x="241300" y="363220"/>
                    <a:pt x="246380" y="367030"/>
                  </a:cubicBezTo>
                  <a:cubicBezTo>
                    <a:pt x="251460" y="369570"/>
                    <a:pt x="254000" y="374650"/>
                    <a:pt x="254000" y="383540"/>
                  </a:cubicBezTo>
                  <a:cubicBezTo>
                    <a:pt x="256540" y="411480"/>
                    <a:pt x="222250" y="513080"/>
                    <a:pt x="199390" y="568960"/>
                  </a:cubicBezTo>
                  <a:cubicBezTo>
                    <a:pt x="180340" y="619760"/>
                    <a:pt x="151130" y="688340"/>
                    <a:pt x="129540" y="707390"/>
                  </a:cubicBezTo>
                  <a:cubicBezTo>
                    <a:pt x="120650" y="715010"/>
                    <a:pt x="110490" y="720090"/>
                    <a:pt x="102870" y="717550"/>
                  </a:cubicBezTo>
                  <a:cubicBezTo>
                    <a:pt x="93980" y="713740"/>
                    <a:pt x="88900" y="697230"/>
                    <a:pt x="85090" y="676910"/>
                  </a:cubicBezTo>
                  <a:cubicBezTo>
                    <a:pt x="74930" y="633730"/>
                    <a:pt x="73660" y="486410"/>
                    <a:pt x="87630" y="453390"/>
                  </a:cubicBezTo>
                  <a:cubicBezTo>
                    <a:pt x="92710" y="441960"/>
                    <a:pt x="99060" y="435610"/>
                    <a:pt x="106680" y="434340"/>
                  </a:cubicBezTo>
                  <a:cubicBezTo>
                    <a:pt x="113030" y="433070"/>
                    <a:pt x="124460" y="436880"/>
                    <a:pt x="130810" y="445770"/>
                  </a:cubicBezTo>
                  <a:cubicBezTo>
                    <a:pt x="144780" y="464820"/>
                    <a:pt x="151130" y="535940"/>
                    <a:pt x="149860" y="567690"/>
                  </a:cubicBezTo>
                  <a:cubicBezTo>
                    <a:pt x="149860" y="589280"/>
                    <a:pt x="147320" y="612140"/>
                    <a:pt x="139700" y="619760"/>
                  </a:cubicBezTo>
                  <a:cubicBezTo>
                    <a:pt x="134620" y="624840"/>
                    <a:pt x="123190" y="624840"/>
                    <a:pt x="116840" y="622300"/>
                  </a:cubicBezTo>
                  <a:cubicBezTo>
                    <a:pt x="110490" y="619760"/>
                    <a:pt x="106680" y="615950"/>
                    <a:pt x="101600" y="605790"/>
                  </a:cubicBezTo>
                  <a:cubicBezTo>
                    <a:pt x="83820" y="560070"/>
                    <a:pt x="100330" y="298450"/>
                    <a:pt x="90170" y="199390"/>
                  </a:cubicBezTo>
                  <a:cubicBezTo>
                    <a:pt x="83820" y="143510"/>
                    <a:pt x="76200" y="99060"/>
                    <a:pt x="66040" y="67310"/>
                  </a:cubicBezTo>
                  <a:cubicBezTo>
                    <a:pt x="59690" y="46990"/>
                    <a:pt x="40640" y="33020"/>
                    <a:pt x="43180" y="20320"/>
                  </a:cubicBezTo>
                  <a:cubicBezTo>
                    <a:pt x="44450" y="11430"/>
                    <a:pt x="54610" y="1270"/>
                    <a:pt x="60960" y="0"/>
                  </a:cubicBezTo>
                  <a:cubicBezTo>
                    <a:pt x="68580" y="0"/>
                    <a:pt x="78740" y="7620"/>
                    <a:pt x="83820" y="21590"/>
                  </a:cubicBezTo>
                  <a:cubicBezTo>
                    <a:pt x="107950" y="81280"/>
                    <a:pt x="69850" y="459740"/>
                    <a:pt x="58420" y="574040"/>
                  </a:cubicBezTo>
                  <a:cubicBezTo>
                    <a:pt x="53340" y="624840"/>
                    <a:pt x="55880" y="669290"/>
                    <a:pt x="40640" y="684530"/>
                  </a:cubicBezTo>
                  <a:cubicBezTo>
                    <a:pt x="33020" y="692150"/>
                    <a:pt x="19050" y="694690"/>
                    <a:pt x="11430" y="690880"/>
                  </a:cubicBezTo>
                  <a:cubicBezTo>
                    <a:pt x="5080" y="688340"/>
                    <a:pt x="0" y="668020"/>
                    <a:pt x="0" y="668020"/>
                  </a:cubicBezTo>
                </a:path>
              </a:pathLst>
            </a:custGeom>
            <a:solidFill>
              <a:srgbClr val="59621D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24" name="Group 324"/>
          <p:cNvGrpSpPr/>
          <p:nvPr/>
        </p:nvGrpSpPr>
        <p:grpSpPr>
          <a:xfrm>
            <a:off x="10900773" y="3291210"/>
            <a:ext cx="576262" cy="578168"/>
            <a:chOff x="0" y="0"/>
            <a:chExt cx="768350" cy="770890"/>
          </a:xfrm>
        </p:grpSpPr>
        <p:sp>
          <p:nvSpPr>
            <p:cNvPr id="325" name="Freeform 325"/>
            <p:cNvSpPr/>
            <p:nvPr/>
          </p:nvSpPr>
          <p:spPr>
            <a:xfrm>
              <a:off x="30480" y="50800"/>
              <a:ext cx="694690" cy="669290"/>
            </a:xfrm>
            <a:custGeom>
              <a:avLst/>
              <a:gdLst/>
              <a:ahLst/>
              <a:cxnLst/>
              <a:rect l="l" t="t" r="r" b="b"/>
              <a:pathLst>
                <a:path w="694690" h="669290">
                  <a:moveTo>
                    <a:pt x="62230" y="20320"/>
                  </a:moveTo>
                  <a:cubicBezTo>
                    <a:pt x="67310" y="541020"/>
                    <a:pt x="63500" y="546100"/>
                    <a:pt x="58420" y="548640"/>
                  </a:cubicBezTo>
                  <a:cubicBezTo>
                    <a:pt x="52070" y="549910"/>
                    <a:pt x="40640" y="547370"/>
                    <a:pt x="36830" y="543560"/>
                  </a:cubicBezTo>
                  <a:cubicBezTo>
                    <a:pt x="33020" y="539750"/>
                    <a:pt x="30480" y="535940"/>
                    <a:pt x="31750" y="529590"/>
                  </a:cubicBezTo>
                  <a:cubicBezTo>
                    <a:pt x="34290" y="516890"/>
                    <a:pt x="64770" y="497840"/>
                    <a:pt x="85090" y="469900"/>
                  </a:cubicBezTo>
                  <a:cubicBezTo>
                    <a:pt x="119380" y="421640"/>
                    <a:pt x="176530" y="255270"/>
                    <a:pt x="208280" y="252730"/>
                  </a:cubicBezTo>
                  <a:cubicBezTo>
                    <a:pt x="223520" y="250190"/>
                    <a:pt x="237490" y="276860"/>
                    <a:pt x="248920" y="302260"/>
                  </a:cubicBezTo>
                  <a:cubicBezTo>
                    <a:pt x="270510" y="350520"/>
                    <a:pt x="293370" y="505460"/>
                    <a:pt x="285750" y="543560"/>
                  </a:cubicBezTo>
                  <a:cubicBezTo>
                    <a:pt x="283210" y="556260"/>
                    <a:pt x="278130" y="563880"/>
                    <a:pt x="271780" y="566420"/>
                  </a:cubicBezTo>
                  <a:cubicBezTo>
                    <a:pt x="265430" y="568960"/>
                    <a:pt x="255270" y="567690"/>
                    <a:pt x="248920" y="560070"/>
                  </a:cubicBezTo>
                  <a:cubicBezTo>
                    <a:pt x="228600" y="532130"/>
                    <a:pt x="234950" y="306070"/>
                    <a:pt x="247650" y="266700"/>
                  </a:cubicBezTo>
                  <a:cubicBezTo>
                    <a:pt x="251460" y="255270"/>
                    <a:pt x="255270" y="250190"/>
                    <a:pt x="260350" y="247650"/>
                  </a:cubicBezTo>
                  <a:cubicBezTo>
                    <a:pt x="266700" y="245110"/>
                    <a:pt x="278130" y="247650"/>
                    <a:pt x="283210" y="252730"/>
                  </a:cubicBezTo>
                  <a:cubicBezTo>
                    <a:pt x="290830" y="260350"/>
                    <a:pt x="292100" y="274320"/>
                    <a:pt x="294640" y="293370"/>
                  </a:cubicBezTo>
                  <a:cubicBezTo>
                    <a:pt x="300990" y="336550"/>
                    <a:pt x="311150" y="472440"/>
                    <a:pt x="298450" y="505460"/>
                  </a:cubicBezTo>
                  <a:cubicBezTo>
                    <a:pt x="294640" y="516890"/>
                    <a:pt x="288290" y="524510"/>
                    <a:pt x="280670" y="525780"/>
                  </a:cubicBezTo>
                  <a:cubicBezTo>
                    <a:pt x="274320" y="527050"/>
                    <a:pt x="265430" y="523240"/>
                    <a:pt x="260350" y="515620"/>
                  </a:cubicBezTo>
                  <a:cubicBezTo>
                    <a:pt x="247650" y="490220"/>
                    <a:pt x="267970" y="347980"/>
                    <a:pt x="281940" y="318770"/>
                  </a:cubicBezTo>
                  <a:cubicBezTo>
                    <a:pt x="285750" y="308610"/>
                    <a:pt x="290830" y="303530"/>
                    <a:pt x="297180" y="302260"/>
                  </a:cubicBezTo>
                  <a:cubicBezTo>
                    <a:pt x="303530" y="300990"/>
                    <a:pt x="311150" y="303530"/>
                    <a:pt x="317500" y="311150"/>
                  </a:cubicBezTo>
                  <a:cubicBezTo>
                    <a:pt x="334010" y="326390"/>
                    <a:pt x="359410" y="389890"/>
                    <a:pt x="369570" y="422910"/>
                  </a:cubicBezTo>
                  <a:cubicBezTo>
                    <a:pt x="375920" y="447040"/>
                    <a:pt x="386080" y="474980"/>
                    <a:pt x="379730" y="487680"/>
                  </a:cubicBezTo>
                  <a:cubicBezTo>
                    <a:pt x="377190" y="494030"/>
                    <a:pt x="367030" y="499110"/>
                    <a:pt x="360680" y="497840"/>
                  </a:cubicBezTo>
                  <a:cubicBezTo>
                    <a:pt x="354330" y="497840"/>
                    <a:pt x="342900" y="488950"/>
                    <a:pt x="344170" y="483870"/>
                  </a:cubicBezTo>
                  <a:cubicBezTo>
                    <a:pt x="344170" y="478790"/>
                    <a:pt x="382270" y="466090"/>
                    <a:pt x="386080" y="471170"/>
                  </a:cubicBezTo>
                  <a:cubicBezTo>
                    <a:pt x="389890" y="473710"/>
                    <a:pt x="384810" y="490220"/>
                    <a:pt x="379730" y="492760"/>
                  </a:cubicBezTo>
                  <a:cubicBezTo>
                    <a:pt x="373380" y="495300"/>
                    <a:pt x="355600" y="491490"/>
                    <a:pt x="347980" y="482600"/>
                  </a:cubicBezTo>
                  <a:cubicBezTo>
                    <a:pt x="337820" y="468630"/>
                    <a:pt x="340360" y="433070"/>
                    <a:pt x="342900" y="401320"/>
                  </a:cubicBezTo>
                  <a:cubicBezTo>
                    <a:pt x="345440" y="355600"/>
                    <a:pt x="361950" y="264160"/>
                    <a:pt x="381000" y="233680"/>
                  </a:cubicBezTo>
                  <a:cubicBezTo>
                    <a:pt x="388620" y="218440"/>
                    <a:pt x="401320" y="207010"/>
                    <a:pt x="410210" y="207010"/>
                  </a:cubicBezTo>
                  <a:cubicBezTo>
                    <a:pt x="417830" y="205740"/>
                    <a:pt x="426720" y="212090"/>
                    <a:pt x="431800" y="222250"/>
                  </a:cubicBezTo>
                  <a:cubicBezTo>
                    <a:pt x="443230" y="241300"/>
                    <a:pt x="439420" y="290830"/>
                    <a:pt x="440690" y="334010"/>
                  </a:cubicBezTo>
                  <a:cubicBezTo>
                    <a:pt x="441960" y="393700"/>
                    <a:pt x="452120" y="527050"/>
                    <a:pt x="434340" y="544830"/>
                  </a:cubicBezTo>
                  <a:cubicBezTo>
                    <a:pt x="427990" y="551180"/>
                    <a:pt x="416560" y="548640"/>
                    <a:pt x="411480" y="544830"/>
                  </a:cubicBezTo>
                  <a:cubicBezTo>
                    <a:pt x="406400" y="542290"/>
                    <a:pt x="403860" y="537210"/>
                    <a:pt x="402590" y="528320"/>
                  </a:cubicBezTo>
                  <a:cubicBezTo>
                    <a:pt x="396240" y="497840"/>
                    <a:pt x="412750" y="383540"/>
                    <a:pt x="426720" y="320040"/>
                  </a:cubicBezTo>
                  <a:cubicBezTo>
                    <a:pt x="439420" y="262890"/>
                    <a:pt x="458470" y="186690"/>
                    <a:pt x="478790" y="163830"/>
                  </a:cubicBezTo>
                  <a:cubicBezTo>
                    <a:pt x="487680" y="153670"/>
                    <a:pt x="500380" y="146050"/>
                    <a:pt x="508000" y="149860"/>
                  </a:cubicBezTo>
                  <a:cubicBezTo>
                    <a:pt x="521970" y="156210"/>
                    <a:pt x="525780" y="201930"/>
                    <a:pt x="530860" y="242570"/>
                  </a:cubicBezTo>
                  <a:cubicBezTo>
                    <a:pt x="539750" y="317500"/>
                    <a:pt x="553720" y="523240"/>
                    <a:pt x="535940" y="565150"/>
                  </a:cubicBezTo>
                  <a:cubicBezTo>
                    <a:pt x="529590" y="579120"/>
                    <a:pt x="519430" y="586740"/>
                    <a:pt x="513080" y="585470"/>
                  </a:cubicBezTo>
                  <a:cubicBezTo>
                    <a:pt x="506730" y="585470"/>
                    <a:pt x="499110" y="577850"/>
                    <a:pt x="495300" y="566420"/>
                  </a:cubicBezTo>
                  <a:cubicBezTo>
                    <a:pt x="483870" y="532130"/>
                    <a:pt x="506730" y="377190"/>
                    <a:pt x="521970" y="345440"/>
                  </a:cubicBezTo>
                  <a:cubicBezTo>
                    <a:pt x="527050" y="335280"/>
                    <a:pt x="532130" y="330200"/>
                    <a:pt x="538480" y="328930"/>
                  </a:cubicBezTo>
                  <a:cubicBezTo>
                    <a:pt x="546100" y="327660"/>
                    <a:pt x="554990" y="331470"/>
                    <a:pt x="561340" y="339090"/>
                  </a:cubicBezTo>
                  <a:cubicBezTo>
                    <a:pt x="571500" y="351790"/>
                    <a:pt x="571500" y="382270"/>
                    <a:pt x="575310" y="414020"/>
                  </a:cubicBezTo>
                  <a:cubicBezTo>
                    <a:pt x="580390" y="469900"/>
                    <a:pt x="593090" y="613410"/>
                    <a:pt x="577850" y="647700"/>
                  </a:cubicBezTo>
                  <a:cubicBezTo>
                    <a:pt x="571500" y="660400"/>
                    <a:pt x="561340" y="669290"/>
                    <a:pt x="554990" y="669290"/>
                  </a:cubicBezTo>
                  <a:cubicBezTo>
                    <a:pt x="548640" y="669290"/>
                    <a:pt x="539750" y="660400"/>
                    <a:pt x="537210" y="652780"/>
                  </a:cubicBezTo>
                  <a:cubicBezTo>
                    <a:pt x="532130" y="645160"/>
                    <a:pt x="534670" y="637540"/>
                    <a:pt x="535940" y="619760"/>
                  </a:cubicBezTo>
                  <a:cubicBezTo>
                    <a:pt x="542290" y="548640"/>
                    <a:pt x="617220" y="148590"/>
                    <a:pt x="646430" y="96520"/>
                  </a:cubicBezTo>
                  <a:cubicBezTo>
                    <a:pt x="652780" y="85090"/>
                    <a:pt x="657860" y="78740"/>
                    <a:pt x="664210" y="78740"/>
                  </a:cubicBezTo>
                  <a:cubicBezTo>
                    <a:pt x="670560" y="78740"/>
                    <a:pt x="687070" y="91440"/>
                    <a:pt x="687070" y="97790"/>
                  </a:cubicBezTo>
                  <a:cubicBezTo>
                    <a:pt x="687070" y="104140"/>
                    <a:pt x="666750" y="120650"/>
                    <a:pt x="660400" y="118110"/>
                  </a:cubicBezTo>
                  <a:cubicBezTo>
                    <a:pt x="654050" y="116840"/>
                    <a:pt x="645160" y="99060"/>
                    <a:pt x="647700" y="91440"/>
                  </a:cubicBezTo>
                  <a:cubicBezTo>
                    <a:pt x="648970" y="85090"/>
                    <a:pt x="661670" y="78740"/>
                    <a:pt x="668020" y="78740"/>
                  </a:cubicBezTo>
                  <a:cubicBezTo>
                    <a:pt x="674370" y="80010"/>
                    <a:pt x="683260" y="86360"/>
                    <a:pt x="685800" y="95250"/>
                  </a:cubicBezTo>
                  <a:cubicBezTo>
                    <a:pt x="694690" y="118110"/>
                    <a:pt x="676910" y="168910"/>
                    <a:pt x="666750" y="223520"/>
                  </a:cubicBezTo>
                  <a:cubicBezTo>
                    <a:pt x="648970" y="325120"/>
                    <a:pt x="607060" y="607060"/>
                    <a:pt x="576580" y="652780"/>
                  </a:cubicBezTo>
                  <a:cubicBezTo>
                    <a:pt x="568960" y="664210"/>
                    <a:pt x="561340" y="669290"/>
                    <a:pt x="554990" y="669290"/>
                  </a:cubicBezTo>
                  <a:cubicBezTo>
                    <a:pt x="547370" y="668020"/>
                    <a:pt x="541020" y="660400"/>
                    <a:pt x="535940" y="647700"/>
                  </a:cubicBezTo>
                  <a:cubicBezTo>
                    <a:pt x="519430" y="607060"/>
                    <a:pt x="506730" y="383540"/>
                    <a:pt x="521970" y="345440"/>
                  </a:cubicBezTo>
                  <a:cubicBezTo>
                    <a:pt x="525780" y="335280"/>
                    <a:pt x="532130" y="330200"/>
                    <a:pt x="538480" y="328930"/>
                  </a:cubicBezTo>
                  <a:cubicBezTo>
                    <a:pt x="546100" y="327660"/>
                    <a:pt x="556260" y="330200"/>
                    <a:pt x="561340" y="339090"/>
                  </a:cubicBezTo>
                  <a:cubicBezTo>
                    <a:pt x="576580" y="365760"/>
                    <a:pt x="553720" y="539750"/>
                    <a:pt x="534670" y="570230"/>
                  </a:cubicBezTo>
                  <a:cubicBezTo>
                    <a:pt x="528320" y="580390"/>
                    <a:pt x="519430" y="586740"/>
                    <a:pt x="513080" y="585470"/>
                  </a:cubicBezTo>
                  <a:cubicBezTo>
                    <a:pt x="506730" y="585470"/>
                    <a:pt x="500380" y="577850"/>
                    <a:pt x="495300" y="566420"/>
                  </a:cubicBezTo>
                  <a:cubicBezTo>
                    <a:pt x="474980" y="516890"/>
                    <a:pt x="458470" y="196850"/>
                    <a:pt x="482600" y="160020"/>
                  </a:cubicBezTo>
                  <a:cubicBezTo>
                    <a:pt x="490220" y="149860"/>
                    <a:pt x="501650" y="147320"/>
                    <a:pt x="508000" y="149860"/>
                  </a:cubicBezTo>
                  <a:cubicBezTo>
                    <a:pt x="514350" y="151130"/>
                    <a:pt x="520700" y="161290"/>
                    <a:pt x="521970" y="172720"/>
                  </a:cubicBezTo>
                  <a:cubicBezTo>
                    <a:pt x="523240" y="201930"/>
                    <a:pt x="478790" y="269240"/>
                    <a:pt x="464820" y="325120"/>
                  </a:cubicBezTo>
                  <a:cubicBezTo>
                    <a:pt x="448310" y="389890"/>
                    <a:pt x="454660" y="527050"/>
                    <a:pt x="434340" y="544830"/>
                  </a:cubicBezTo>
                  <a:cubicBezTo>
                    <a:pt x="427990" y="551180"/>
                    <a:pt x="416560" y="548640"/>
                    <a:pt x="411480" y="544830"/>
                  </a:cubicBezTo>
                  <a:cubicBezTo>
                    <a:pt x="406400" y="542290"/>
                    <a:pt x="405130" y="538480"/>
                    <a:pt x="402590" y="528320"/>
                  </a:cubicBezTo>
                  <a:cubicBezTo>
                    <a:pt x="392430" y="490220"/>
                    <a:pt x="377190" y="257810"/>
                    <a:pt x="392430" y="220980"/>
                  </a:cubicBezTo>
                  <a:cubicBezTo>
                    <a:pt x="397510" y="212090"/>
                    <a:pt x="403860" y="207010"/>
                    <a:pt x="410210" y="207010"/>
                  </a:cubicBezTo>
                  <a:cubicBezTo>
                    <a:pt x="417830" y="207010"/>
                    <a:pt x="430530" y="217170"/>
                    <a:pt x="433070" y="227330"/>
                  </a:cubicBezTo>
                  <a:cubicBezTo>
                    <a:pt x="436880" y="245110"/>
                    <a:pt x="407670" y="280670"/>
                    <a:pt x="398780" y="316230"/>
                  </a:cubicBezTo>
                  <a:cubicBezTo>
                    <a:pt x="387350" y="364490"/>
                    <a:pt x="398780" y="480060"/>
                    <a:pt x="379730" y="492760"/>
                  </a:cubicBezTo>
                  <a:cubicBezTo>
                    <a:pt x="372110" y="497840"/>
                    <a:pt x="347980" y="485140"/>
                    <a:pt x="347980" y="482600"/>
                  </a:cubicBezTo>
                  <a:cubicBezTo>
                    <a:pt x="347980" y="478790"/>
                    <a:pt x="378460" y="469900"/>
                    <a:pt x="381000" y="473710"/>
                  </a:cubicBezTo>
                  <a:cubicBezTo>
                    <a:pt x="383540" y="476250"/>
                    <a:pt x="372110" y="496570"/>
                    <a:pt x="365760" y="497840"/>
                  </a:cubicBezTo>
                  <a:cubicBezTo>
                    <a:pt x="359410" y="499110"/>
                    <a:pt x="350520" y="494030"/>
                    <a:pt x="344170" y="483870"/>
                  </a:cubicBezTo>
                  <a:cubicBezTo>
                    <a:pt x="323850" y="461010"/>
                    <a:pt x="276860" y="345440"/>
                    <a:pt x="281940" y="318770"/>
                  </a:cubicBezTo>
                  <a:cubicBezTo>
                    <a:pt x="283210" y="309880"/>
                    <a:pt x="290830" y="303530"/>
                    <a:pt x="297180" y="302260"/>
                  </a:cubicBezTo>
                  <a:cubicBezTo>
                    <a:pt x="303530" y="300990"/>
                    <a:pt x="316230" y="308610"/>
                    <a:pt x="321310" y="320040"/>
                  </a:cubicBezTo>
                  <a:cubicBezTo>
                    <a:pt x="334010" y="347980"/>
                    <a:pt x="312420" y="482600"/>
                    <a:pt x="298450" y="510540"/>
                  </a:cubicBezTo>
                  <a:cubicBezTo>
                    <a:pt x="293370" y="519430"/>
                    <a:pt x="287020" y="524510"/>
                    <a:pt x="280670" y="525780"/>
                  </a:cubicBezTo>
                  <a:cubicBezTo>
                    <a:pt x="274320" y="527050"/>
                    <a:pt x="265430" y="523240"/>
                    <a:pt x="260350" y="515620"/>
                  </a:cubicBezTo>
                  <a:cubicBezTo>
                    <a:pt x="242570" y="486410"/>
                    <a:pt x="237490" y="302260"/>
                    <a:pt x="247650" y="266700"/>
                  </a:cubicBezTo>
                  <a:cubicBezTo>
                    <a:pt x="250190" y="256540"/>
                    <a:pt x="255270" y="248920"/>
                    <a:pt x="260350" y="247650"/>
                  </a:cubicBezTo>
                  <a:cubicBezTo>
                    <a:pt x="267970" y="246380"/>
                    <a:pt x="281940" y="254000"/>
                    <a:pt x="288290" y="266700"/>
                  </a:cubicBezTo>
                  <a:cubicBezTo>
                    <a:pt x="306070" y="299720"/>
                    <a:pt x="289560" y="435610"/>
                    <a:pt x="288290" y="488950"/>
                  </a:cubicBezTo>
                  <a:cubicBezTo>
                    <a:pt x="287020" y="518160"/>
                    <a:pt x="293370" y="547370"/>
                    <a:pt x="283210" y="557530"/>
                  </a:cubicBezTo>
                  <a:cubicBezTo>
                    <a:pt x="275590" y="563880"/>
                    <a:pt x="259080" y="567690"/>
                    <a:pt x="248920" y="560070"/>
                  </a:cubicBezTo>
                  <a:cubicBezTo>
                    <a:pt x="224790" y="539750"/>
                    <a:pt x="227330" y="373380"/>
                    <a:pt x="213360" y="320040"/>
                  </a:cubicBezTo>
                  <a:cubicBezTo>
                    <a:pt x="207010" y="293370"/>
                    <a:pt x="189230" y="273050"/>
                    <a:pt x="193040" y="261620"/>
                  </a:cubicBezTo>
                  <a:cubicBezTo>
                    <a:pt x="194310" y="256540"/>
                    <a:pt x="203200" y="251460"/>
                    <a:pt x="208280" y="252730"/>
                  </a:cubicBezTo>
                  <a:cubicBezTo>
                    <a:pt x="214630" y="252730"/>
                    <a:pt x="227330" y="264160"/>
                    <a:pt x="228600" y="276860"/>
                  </a:cubicBezTo>
                  <a:cubicBezTo>
                    <a:pt x="232410" y="306070"/>
                    <a:pt x="179070" y="393700"/>
                    <a:pt x="148590" y="440690"/>
                  </a:cubicBezTo>
                  <a:cubicBezTo>
                    <a:pt x="123190" y="480060"/>
                    <a:pt x="88900" y="532130"/>
                    <a:pt x="66040" y="542290"/>
                  </a:cubicBezTo>
                  <a:cubicBezTo>
                    <a:pt x="54610" y="547370"/>
                    <a:pt x="44450" y="551180"/>
                    <a:pt x="36830" y="543560"/>
                  </a:cubicBezTo>
                  <a:cubicBezTo>
                    <a:pt x="2540" y="510540"/>
                    <a:pt x="0" y="80010"/>
                    <a:pt x="20320" y="21590"/>
                  </a:cubicBezTo>
                  <a:cubicBezTo>
                    <a:pt x="24130" y="7620"/>
                    <a:pt x="31750" y="1270"/>
                    <a:pt x="38100" y="0"/>
                  </a:cubicBezTo>
                  <a:cubicBezTo>
                    <a:pt x="45720" y="0"/>
                    <a:pt x="62230" y="20320"/>
                    <a:pt x="62230" y="20320"/>
                  </a:cubicBezTo>
                </a:path>
              </a:pathLst>
            </a:custGeom>
            <a:solidFill>
              <a:srgbClr val="59621D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26" name="Group 326"/>
          <p:cNvGrpSpPr/>
          <p:nvPr/>
        </p:nvGrpSpPr>
        <p:grpSpPr>
          <a:xfrm>
            <a:off x="11378928" y="3275017"/>
            <a:ext cx="731520" cy="539115"/>
            <a:chOff x="0" y="0"/>
            <a:chExt cx="975360" cy="718820"/>
          </a:xfrm>
        </p:grpSpPr>
        <p:sp>
          <p:nvSpPr>
            <p:cNvPr id="327" name="Freeform 327"/>
            <p:cNvSpPr/>
            <p:nvPr/>
          </p:nvSpPr>
          <p:spPr>
            <a:xfrm>
              <a:off x="29210" y="49530"/>
              <a:ext cx="899160" cy="617220"/>
            </a:xfrm>
            <a:custGeom>
              <a:avLst/>
              <a:gdLst/>
              <a:ahLst/>
              <a:cxnLst/>
              <a:rect l="l" t="t" r="r" b="b"/>
              <a:pathLst>
                <a:path w="899160" h="617220">
                  <a:moveTo>
                    <a:pt x="66040" y="19050"/>
                  </a:moveTo>
                  <a:cubicBezTo>
                    <a:pt x="87630" y="537210"/>
                    <a:pt x="80010" y="544830"/>
                    <a:pt x="73660" y="544830"/>
                  </a:cubicBezTo>
                  <a:cubicBezTo>
                    <a:pt x="67310" y="546100"/>
                    <a:pt x="54610" y="539750"/>
                    <a:pt x="50800" y="529590"/>
                  </a:cubicBezTo>
                  <a:cubicBezTo>
                    <a:pt x="40640" y="501650"/>
                    <a:pt x="81280" y="354330"/>
                    <a:pt x="104140" y="328930"/>
                  </a:cubicBezTo>
                  <a:cubicBezTo>
                    <a:pt x="114300" y="318770"/>
                    <a:pt x="125730" y="313690"/>
                    <a:pt x="134620" y="318770"/>
                  </a:cubicBezTo>
                  <a:cubicBezTo>
                    <a:pt x="157480" y="331470"/>
                    <a:pt x="191770" y="497840"/>
                    <a:pt x="185420" y="529590"/>
                  </a:cubicBezTo>
                  <a:cubicBezTo>
                    <a:pt x="184150" y="539750"/>
                    <a:pt x="177800" y="547370"/>
                    <a:pt x="172720" y="548640"/>
                  </a:cubicBezTo>
                  <a:cubicBezTo>
                    <a:pt x="165100" y="551180"/>
                    <a:pt x="152400" y="547370"/>
                    <a:pt x="146050" y="538480"/>
                  </a:cubicBezTo>
                  <a:cubicBezTo>
                    <a:pt x="133350" y="519430"/>
                    <a:pt x="135890" y="425450"/>
                    <a:pt x="147320" y="403860"/>
                  </a:cubicBezTo>
                  <a:cubicBezTo>
                    <a:pt x="152400" y="393700"/>
                    <a:pt x="163830" y="387350"/>
                    <a:pt x="171450" y="387350"/>
                  </a:cubicBezTo>
                  <a:cubicBezTo>
                    <a:pt x="177800" y="388620"/>
                    <a:pt x="182880" y="393700"/>
                    <a:pt x="189230" y="403860"/>
                  </a:cubicBezTo>
                  <a:cubicBezTo>
                    <a:pt x="203200" y="431800"/>
                    <a:pt x="229870" y="561340"/>
                    <a:pt x="218440" y="593090"/>
                  </a:cubicBezTo>
                  <a:cubicBezTo>
                    <a:pt x="213360" y="605790"/>
                    <a:pt x="199390" y="614680"/>
                    <a:pt x="191770" y="614680"/>
                  </a:cubicBezTo>
                  <a:cubicBezTo>
                    <a:pt x="185420" y="614680"/>
                    <a:pt x="179070" y="605790"/>
                    <a:pt x="176530" y="596900"/>
                  </a:cubicBezTo>
                  <a:cubicBezTo>
                    <a:pt x="172720" y="582930"/>
                    <a:pt x="182880" y="561340"/>
                    <a:pt x="190500" y="534670"/>
                  </a:cubicBezTo>
                  <a:cubicBezTo>
                    <a:pt x="205740" y="480060"/>
                    <a:pt x="245110" y="341630"/>
                    <a:pt x="269240" y="295910"/>
                  </a:cubicBezTo>
                  <a:cubicBezTo>
                    <a:pt x="278130" y="276860"/>
                    <a:pt x="285750" y="260350"/>
                    <a:pt x="297180" y="256540"/>
                  </a:cubicBezTo>
                  <a:cubicBezTo>
                    <a:pt x="306070" y="255270"/>
                    <a:pt x="317500" y="259080"/>
                    <a:pt x="326390" y="270510"/>
                  </a:cubicBezTo>
                  <a:cubicBezTo>
                    <a:pt x="349250" y="302260"/>
                    <a:pt x="369570" y="495300"/>
                    <a:pt x="359410" y="533400"/>
                  </a:cubicBezTo>
                  <a:cubicBezTo>
                    <a:pt x="356870" y="544830"/>
                    <a:pt x="350520" y="553720"/>
                    <a:pt x="344170" y="554990"/>
                  </a:cubicBezTo>
                  <a:cubicBezTo>
                    <a:pt x="337820" y="556260"/>
                    <a:pt x="325120" y="551180"/>
                    <a:pt x="321310" y="542290"/>
                  </a:cubicBezTo>
                  <a:cubicBezTo>
                    <a:pt x="307340" y="516890"/>
                    <a:pt x="327660" y="384810"/>
                    <a:pt x="340360" y="358140"/>
                  </a:cubicBezTo>
                  <a:cubicBezTo>
                    <a:pt x="345440" y="347980"/>
                    <a:pt x="350520" y="342900"/>
                    <a:pt x="356870" y="341630"/>
                  </a:cubicBezTo>
                  <a:cubicBezTo>
                    <a:pt x="361950" y="340360"/>
                    <a:pt x="369570" y="340360"/>
                    <a:pt x="374650" y="346710"/>
                  </a:cubicBezTo>
                  <a:cubicBezTo>
                    <a:pt x="391160" y="368300"/>
                    <a:pt x="398780" y="539750"/>
                    <a:pt x="383540" y="570230"/>
                  </a:cubicBezTo>
                  <a:cubicBezTo>
                    <a:pt x="378460" y="580390"/>
                    <a:pt x="368300" y="586740"/>
                    <a:pt x="361950" y="585470"/>
                  </a:cubicBezTo>
                  <a:cubicBezTo>
                    <a:pt x="355600" y="584200"/>
                    <a:pt x="347980" y="575310"/>
                    <a:pt x="344170" y="565150"/>
                  </a:cubicBezTo>
                  <a:cubicBezTo>
                    <a:pt x="335280" y="546100"/>
                    <a:pt x="334010" y="482600"/>
                    <a:pt x="342900" y="464820"/>
                  </a:cubicBezTo>
                  <a:cubicBezTo>
                    <a:pt x="346710" y="454660"/>
                    <a:pt x="354330" y="448310"/>
                    <a:pt x="361950" y="447040"/>
                  </a:cubicBezTo>
                  <a:cubicBezTo>
                    <a:pt x="368300" y="445770"/>
                    <a:pt x="374650" y="448310"/>
                    <a:pt x="381000" y="454660"/>
                  </a:cubicBezTo>
                  <a:cubicBezTo>
                    <a:pt x="397510" y="472440"/>
                    <a:pt x="430530" y="570230"/>
                    <a:pt x="422910" y="595630"/>
                  </a:cubicBezTo>
                  <a:cubicBezTo>
                    <a:pt x="419100" y="608330"/>
                    <a:pt x="405130" y="617220"/>
                    <a:pt x="397510" y="617220"/>
                  </a:cubicBezTo>
                  <a:cubicBezTo>
                    <a:pt x="391160" y="617220"/>
                    <a:pt x="382270" y="608330"/>
                    <a:pt x="379730" y="600710"/>
                  </a:cubicBezTo>
                  <a:cubicBezTo>
                    <a:pt x="375920" y="593090"/>
                    <a:pt x="378460" y="585470"/>
                    <a:pt x="381000" y="571500"/>
                  </a:cubicBezTo>
                  <a:cubicBezTo>
                    <a:pt x="388620" y="533400"/>
                    <a:pt x="422910" y="424180"/>
                    <a:pt x="445770" y="361950"/>
                  </a:cubicBezTo>
                  <a:cubicBezTo>
                    <a:pt x="464820" y="309880"/>
                    <a:pt x="485140" y="250190"/>
                    <a:pt x="505460" y="220980"/>
                  </a:cubicBezTo>
                  <a:cubicBezTo>
                    <a:pt x="516890" y="204470"/>
                    <a:pt x="528320" y="185420"/>
                    <a:pt x="538480" y="187960"/>
                  </a:cubicBezTo>
                  <a:cubicBezTo>
                    <a:pt x="553720" y="190500"/>
                    <a:pt x="566420" y="241300"/>
                    <a:pt x="574040" y="276860"/>
                  </a:cubicBezTo>
                  <a:cubicBezTo>
                    <a:pt x="584200" y="326390"/>
                    <a:pt x="590550" y="427990"/>
                    <a:pt x="580390" y="457200"/>
                  </a:cubicBezTo>
                  <a:cubicBezTo>
                    <a:pt x="576580" y="468630"/>
                    <a:pt x="568960" y="477520"/>
                    <a:pt x="562610" y="477520"/>
                  </a:cubicBezTo>
                  <a:cubicBezTo>
                    <a:pt x="556260" y="478790"/>
                    <a:pt x="544830" y="472440"/>
                    <a:pt x="539750" y="462280"/>
                  </a:cubicBezTo>
                  <a:cubicBezTo>
                    <a:pt x="528320" y="441960"/>
                    <a:pt x="528320" y="355600"/>
                    <a:pt x="539750" y="335280"/>
                  </a:cubicBezTo>
                  <a:cubicBezTo>
                    <a:pt x="544830" y="325120"/>
                    <a:pt x="556260" y="317500"/>
                    <a:pt x="562610" y="318770"/>
                  </a:cubicBezTo>
                  <a:cubicBezTo>
                    <a:pt x="570230" y="320040"/>
                    <a:pt x="576580" y="328930"/>
                    <a:pt x="581660" y="340360"/>
                  </a:cubicBezTo>
                  <a:cubicBezTo>
                    <a:pt x="593090" y="365760"/>
                    <a:pt x="603250" y="466090"/>
                    <a:pt x="590550" y="488950"/>
                  </a:cubicBezTo>
                  <a:cubicBezTo>
                    <a:pt x="584200" y="500380"/>
                    <a:pt x="570230" y="506730"/>
                    <a:pt x="562610" y="505460"/>
                  </a:cubicBezTo>
                  <a:cubicBezTo>
                    <a:pt x="556260" y="504190"/>
                    <a:pt x="551180" y="495300"/>
                    <a:pt x="548640" y="485140"/>
                  </a:cubicBezTo>
                  <a:cubicBezTo>
                    <a:pt x="543560" y="467360"/>
                    <a:pt x="544830" y="419100"/>
                    <a:pt x="554990" y="397510"/>
                  </a:cubicBezTo>
                  <a:cubicBezTo>
                    <a:pt x="562610" y="381000"/>
                    <a:pt x="579120" y="364490"/>
                    <a:pt x="591820" y="360680"/>
                  </a:cubicBezTo>
                  <a:cubicBezTo>
                    <a:pt x="601980" y="358140"/>
                    <a:pt x="614680" y="363220"/>
                    <a:pt x="623570" y="368300"/>
                  </a:cubicBezTo>
                  <a:cubicBezTo>
                    <a:pt x="633730" y="373380"/>
                    <a:pt x="641350" y="382270"/>
                    <a:pt x="648970" y="396240"/>
                  </a:cubicBezTo>
                  <a:cubicBezTo>
                    <a:pt x="662940" y="421640"/>
                    <a:pt x="687070" y="500380"/>
                    <a:pt x="679450" y="518160"/>
                  </a:cubicBezTo>
                  <a:cubicBezTo>
                    <a:pt x="676910" y="525780"/>
                    <a:pt x="669290" y="529590"/>
                    <a:pt x="662940" y="529590"/>
                  </a:cubicBezTo>
                  <a:cubicBezTo>
                    <a:pt x="655320" y="529590"/>
                    <a:pt x="645160" y="525780"/>
                    <a:pt x="641350" y="516890"/>
                  </a:cubicBezTo>
                  <a:cubicBezTo>
                    <a:pt x="629920" y="492760"/>
                    <a:pt x="650240" y="372110"/>
                    <a:pt x="668020" y="344170"/>
                  </a:cubicBezTo>
                  <a:cubicBezTo>
                    <a:pt x="675640" y="331470"/>
                    <a:pt x="688340" y="322580"/>
                    <a:pt x="695960" y="323850"/>
                  </a:cubicBezTo>
                  <a:cubicBezTo>
                    <a:pt x="703580" y="325120"/>
                    <a:pt x="709930" y="331470"/>
                    <a:pt x="713740" y="341630"/>
                  </a:cubicBezTo>
                  <a:cubicBezTo>
                    <a:pt x="726440" y="369570"/>
                    <a:pt x="735330" y="487680"/>
                    <a:pt x="725170" y="516890"/>
                  </a:cubicBezTo>
                  <a:cubicBezTo>
                    <a:pt x="721360" y="529590"/>
                    <a:pt x="713740" y="537210"/>
                    <a:pt x="707390" y="538480"/>
                  </a:cubicBezTo>
                  <a:cubicBezTo>
                    <a:pt x="701040" y="539750"/>
                    <a:pt x="689610" y="535940"/>
                    <a:pt x="685800" y="528320"/>
                  </a:cubicBezTo>
                  <a:cubicBezTo>
                    <a:pt x="678180" y="513080"/>
                    <a:pt x="692150" y="469900"/>
                    <a:pt x="702310" y="441960"/>
                  </a:cubicBezTo>
                  <a:cubicBezTo>
                    <a:pt x="713740" y="412750"/>
                    <a:pt x="736600" y="359410"/>
                    <a:pt x="751840" y="355600"/>
                  </a:cubicBezTo>
                  <a:cubicBezTo>
                    <a:pt x="758190" y="353060"/>
                    <a:pt x="764540" y="359410"/>
                    <a:pt x="770890" y="365760"/>
                  </a:cubicBezTo>
                  <a:cubicBezTo>
                    <a:pt x="786130" y="382270"/>
                    <a:pt x="807720" y="436880"/>
                    <a:pt x="815340" y="464820"/>
                  </a:cubicBezTo>
                  <a:cubicBezTo>
                    <a:pt x="820420" y="485140"/>
                    <a:pt x="824230" y="508000"/>
                    <a:pt x="817880" y="516890"/>
                  </a:cubicBezTo>
                  <a:cubicBezTo>
                    <a:pt x="814070" y="523240"/>
                    <a:pt x="801370" y="524510"/>
                    <a:pt x="795020" y="523240"/>
                  </a:cubicBezTo>
                  <a:cubicBezTo>
                    <a:pt x="789940" y="520700"/>
                    <a:pt x="784860" y="516890"/>
                    <a:pt x="782320" y="509270"/>
                  </a:cubicBezTo>
                  <a:cubicBezTo>
                    <a:pt x="774700" y="488950"/>
                    <a:pt x="773430" y="410210"/>
                    <a:pt x="786130" y="391160"/>
                  </a:cubicBezTo>
                  <a:cubicBezTo>
                    <a:pt x="793750" y="381000"/>
                    <a:pt x="807720" y="374650"/>
                    <a:pt x="815340" y="375920"/>
                  </a:cubicBezTo>
                  <a:cubicBezTo>
                    <a:pt x="821690" y="377190"/>
                    <a:pt x="826770" y="386080"/>
                    <a:pt x="829310" y="396240"/>
                  </a:cubicBezTo>
                  <a:cubicBezTo>
                    <a:pt x="835660" y="422910"/>
                    <a:pt x="824230" y="524510"/>
                    <a:pt x="812800" y="551180"/>
                  </a:cubicBezTo>
                  <a:cubicBezTo>
                    <a:pt x="807720" y="562610"/>
                    <a:pt x="800100" y="570230"/>
                    <a:pt x="792480" y="572770"/>
                  </a:cubicBezTo>
                  <a:cubicBezTo>
                    <a:pt x="786130" y="575310"/>
                    <a:pt x="774700" y="575310"/>
                    <a:pt x="768350" y="568960"/>
                  </a:cubicBezTo>
                  <a:cubicBezTo>
                    <a:pt x="758190" y="557530"/>
                    <a:pt x="756920" y="511810"/>
                    <a:pt x="756920" y="483870"/>
                  </a:cubicBezTo>
                  <a:cubicBezTo>
                    <a:pt x="758190" y="455930"/>
                    <a:pt x="760730" y="411480"/>
                    <a:pt x="773430" y="401320"/>
                  </a:cubicBezTo>
                  <a:cubicBezTo>
                    <a:pt x="782320" y="393700"/>
                    <a:pt x="800100" y="394970"/>
                    <a:pt x="808990" y="401320"/>
                  </a:cubicBezTo>
                  <a:cubicBezTo>
                    <a:pt x="819150" y="408940"/>
                    <a:pt x="822960" y="430530"/>
                    <a:pt x="826770" y="452120"/>
                  </a:cubicBezTo>
                  <a:cubicBezTo>
                    <a:pt x="830580" y="485140"/>
                    <a:pt x="833120" y="565150"/>
                    <a:pt x="820420" y="577850"/>
                  </a:cubicBezTo>
                  <a:cubicBezTo>
                    <a:pt x="814070" y="584200"/>
                    <a:pt x="801370" y="581660"/>
                    <a:pt x="795020" y="579120"/>
                  </a:cubicBezTo>
                  <a:cubicBezTo>
                    <a:pt x="789940" y="575310"/>
                    <a:pt x="787400" y="570230"/>
                    <a:pt x="786130" y="561340"/>
                  </a:cubicBezTo>
                  <a:cubicBezTo>
                    <a:pt x="782320" y="537210"/>
                    <a:pt x="792480" y="471170"/>
                    <a:pt x="805180" y="429260"/>
                  </a:cubicBezTo>
                  <a:cubicBezTo>
                    <a:pt x="816610" y="387350"/>
                    <a:pt x="840740" y="323850"/>
                    <a:pt x="859790" y="308610"/>
                  </a:cubicBezTo>
                  <a:cubicBezTo>
                    <a:pt x="867410" y="302260"/>
                    <a:pt x="878840" y="302260"/>
                    <a:pt x="885190" y="304800"/>
                  </a:cubicBezTo>
                  <a:cubicBezTo>
                    <a:pt x="890270" y="307340"/>
                    <a:pt x="896620" y="314960"/>
                    <a:pt x="895350" y="321310"/>
                  </a:cubicBezTo>
                  <a:cubicBezTo>
                    <a:pt x="895350" y="328930"/>
                    <a:pt x="882650" y="345440"/>
                    <a:pt x="876300" y="344170"/>
                  </a:cubicBezTo>
                  <a:cubicBezTo>
                    <a:pt x="868680" y="344170"/>
                    <a:pt x="853440" y="323850"/>
                    <a:pt x="854710" y="316230"/>
                  </a:cubicBezTo>
                  <a:cubicBezTo>
                    <a:pt x="855980" y="311150"/>
                    <a:pt x="868680" y="300990"/>
                    <a:pt x="876300" y="302260"/>
                  </a:cubicBezTo>
                  <a:cubicBezTo>
                    <a:pt x="882650" y="303530"/>
                    <a:pt x="894080" y="313690"/>
                    <a:pt x="895350" y="325120"/>
                  </a:cubicBezTo>
                  <a:cubicBezTo>
                    <a:pt x="899160" y="349250"/>
                    <a:pt x="857250" y="400050"/>
                    <a:pt x="845820" y="439420"/>
                  </a:cubicBezTo>
                  <a:cubicBezTo>
                    <a:pt x="834390" y="481330"/>
                    <a:pt x="842010" y="551180"/>
                    <a:pt x="826770" y="570230"/>
                  </a:cubicBezTo>
                  <a:cubicBezTo>
                    <a:pt x="820420" y="579120"/>
                    <a:pt x="807720" y="582930"/>
                    <a:pt x="800100" y="581660"/>
                  </a:cubicBezTo>
                  <a:cubicBezTo>
                    <a:pt x="793750" y="580390"/>
                    <a:pt x="789940" y="574040"/>
                    <a:pt x="786130" y="566420"/>
                  </a:cubicBezTo>
                  <a:cubicBezTo>
                    <a:pt x="778510" y="544830"/>
                    <a:pt x="789940" y="463550"/>
                    <a:pt x="783590" y="436880"/>
                  </a:cubicBezTo>
                  <a:cubicBezTo>
                    <a:pt x="779780" y="424180"/>
                    <a:pt x="768350" y="417830"/>
                    <a:pt x="769620" y="410210"/>
                  </a:cubicBezTo>
                  <a:cubicBezTo>
                    <a:pt x="772160" y="402590"/>
                    <a:pt x="783590" y="391160"/>
                    <a:pt x="791210" y="391160"/>
                  </a:cubicBezTo>
                  <a:cubicBezTo>
                    <a:pt x="798830" y="391160"/>
                    <a:pt x="808990" y="401320"/>
                    <a:pt x="812800" y="410210"/>
                  </a:cubicBezTo>
                  <a:cubicBezTo>
                    <a:pt x="817880" y="425450"/>
                    <a:pt x="800100" y="458470"/>
                    <a:pt x="798830" y="482600"/>
                  </a:cubicBezTo>
                  <a:cubicBezTo>
                    <a:pt x="797560" y="506730"/>
                    <a:pt x="808990" y="542290"/>
                    <a:pt x="805180" y="557530"/>
                  </a:cubicBezTo>
                  <a:cubicBezTo>
                    <a:pt x="802640" y="565150"/>
                    <a:pt x="798830" y="571500"/>
                    <a:pt x="792480" y="572770"/>
                  </a:cubicBezTo>
                  <a:cubicBezTo>
                    <a:pt x="784860" y="574040"/>
                    <a:pt x="768350" y="566420"/>
                    <a:pt x="762000" y="554990"/>
                  </a:cubicBezTo>
                  <a:cubicBezTo>
                    <a:pt x="750570" y="528320"/>
                    <a:pt x="772160" y="416560"/>
                    <a:pt x="786130" y="391160"/>
                  </a:cubicBezTo>
                  <a:cubicBezTo>
                    <a:pt x="792480" y="381000"/>
                    <a:pt x="798830" y="375920"/>
                    <a:pt x="805180" y="374650"/>
                  </a:cubicBezTo>
                  <a:cubicBezTo>
                    <a:pt x="811530" y="373380"/>
                    <a:pt x="821690" y="378460"/>
                    <a:pt x="826770" y="386080"/>
                  </a:cubicBezTo>
                  <a:cubicBezTo>
                    <a:pt x="838200" y="405130"/>
                    <a:pt x="835660" y="488950"/>
                    <a:pt x="822960" y="508000"/>
                  </a:cubicBezTo>
                  <a:cubicBezTo>
                    <a:pt x="816610" y="518160"/>
                    <a:pt x="803910" y="527050"/>
                    <a:pt x="795020" y="523240"/>
                  </a:cubicBezTo>
                  <a:cubicBezTo>
                    <a:pt x="774700" y="514350"/>
                    <a:pt x="727710" y="378460"/>
                    <a:pt x="739140" y="361950"/>
                  </a:cubicBezTo>
                  <a:cubicBezTo>
                    <a:pt x="742950" y="355600"/>
                    <a:pt x="759460" y="355600"/>
                    <a:pt x="764540" y="359410"/>
                  </a:cubicBezTo>
                  <a:cubicBezTo>
                    <a:pt x="770890" y="361950"/>
                    <a:pt x="772160" y="369570"/>
                    <a:pt x="773430" y="379730"/>
                  </a:cubicBezTo>
                  <a:cubicBezTo>
                    <a:pt x="773430" y="407670"/>
                    <a:pt x="742950" y="506730"/>
                    <a:pt x="722630" y="527050"/>
                  </a:cubicBezTo>
                  <a:cubicBezTo>
                    <a:pt x="715010" y="535940"/>
                    <a:pt x="703580" y="539750"/>
                    <a:pt x="697230" y="537210"/>
                  </a:cubicBezTo>
                  <a:cubicBezTo>
                    <a:pt x="690880" y="535940"/>
                    <a:pt x="687070" y="528320"/>
                    <a:pt x="683260" y="518160"/>
                  </a:cubicBezTo>
                  <a:cubicBezTo>
                    <a:pt x="673100" y="488950"/>
                    <a:pt x="655320" y="364490"/>
                    <a:pt x="670560" y="339090"/>
                  </a:cubicBezTo>
                  <a:cubicBezTo>
                    <a:pt x="676910" y="328930"/>
                    <a:pt x="693420" y="323850"/>
                    <a:pt x="701040" y="325120"/>
                  </a:cubicBezTo>
                  <a:cubicBezTo>
                    <a:pt x="707390" y="327660"/>
                    <a:pt x="712470" y="336550"/>
                    <a:pt x="715010" y="347980"/>
                  </a:cubicBezTo>
                  <a:cubicBezTo>
                    <a:pt x="720090" y="377190"/>
                    <a:pt x="698500" y="505460"/>
                    <a:pt x="676910" y="521970"/>
                  </a:cubicBezTo>
                  <a:cubicBezTo>
                    <a:pt x="668020" y="529590"/>
                    <a:pt x="654050" y="528320"/>
                    <a:pt x="643890" y="520700"/>
                  </a:cubicBezTo>
                  <a:cubicBezTo>
                    <a:pt x="624840" y="508000"/>
                    <a:pt x="607060" y="405130"/>
                    <a:pt x="598170" y="406400"/>
                  </a:cubicBezTo>
                  <a:cubicBezTo>
                    <a:pt x="590550" y="407670"/>
                    <a:pt x="600710" y="481330"/>
                    <a:pt x="589280" y="494030"/>
                  </a:cubicBezTo>
                  <a:cubicBezTo>
                    <a:pt x="581660" y="502920"/>
                    <a:pt x="562610" y="506730"/>
                    <a:pt x="553720" y="499110"/>
                  </a:cubicBezTo>
                  <a:cubicBezTo>
                    <a:pt x="535940" y="485140"/>
                    <a:pt x="527050" y="359410"/>
                    <a:pt x="539750" y="335280"/>
                  </a:cubicBezTo>
                  <a:cubicBezTo>
                    <a:pt x="544830" y="323850"/>
                    <a:pt x="556260" y="317500"/>
                    <a:pt x="562610" y="318770"/>
                  </a:cubicBezTo>
                  <a:cubicBezTo>
                    <a:pt x="570230" y="320040"/>
                    <a:pt x="577850" y="328930"/>
                    <a:pt x="581660" y="340360"/>
                  </a:cubicBezTo>
                  <a:cubicBezTo>
                    <a:pt x="590550" y="363220"/>
                    <a:pt x="589280" y="441960"/>
                    <a:pt x="580390" y="462280"/>
                  </a:cubicBezTo>
                  <a:cubicBezTo>
                    <a:pt x="575310" y="471170"/>
                    <a:pt x="568960" y="477520"/>
                    <a:pt x="562610" y="477520"/>
                  </a:cubicBezTo>
                  <a:cubicBezTo>
                    <a:pt x="554990" y="478790"/>
                    <a:pt x="544830" y="473710"/>
                    <a:pt x="539750" y="462280"/>
                  </a:cubicBezTo>
                  <a:cubicBezTo>
                    <a:pt x="523240" y="433070"/>
                    <a:pt x="554990" y="238760"/>
                    <a:pt x="542290" y="236220"/>
                  </a:cubicBezTo>
                  <a:cubicBezTo>
                    <a:pt x="532130" y="233680"/>
                    <a:pt x="502920" y="321310"/>
                    <a:pt x="485140" y="373380"/>
                  </a:cubicBezTo>
                  <a:cubicBezTo>
                    <a:pt x="462280" y="439420"/>
                    <a:pt x="444500" y="570230"/>
                    <a:pt x="421640" y="601980"/>
                  </a:cubicBezTo>
                  <a:cubicBezTo>
                    <a:pt x="414020" y="612140"/>
                    <a:pt x="405130" y="617220"/>
                    <a:pt x="397510" y="617220"/>
                  </a:cubicBezTo>
                  <a:cubicBezTo>
                    <a:pt x="391160" y="617220"/>
                    <a:pt x="386080" y="613410"/>
                    <a:pt x="381000" y="605790"/>
                  </a:cubicBezTo>
                  <a:cubicBezTo>
                    <a:pt x="367030" y="585470"/>
                    <a:pt x="337820" y="495300"/>
                    <a:pt x="341630" y="469900"/>
                  </a:cubicBezTo>
                  <a:cubicBezTo>
                    <a:pt x="344170" y="458470"/>
                    <a:pt x="349250" y="450850"/>
                    <a:pt x="356870" y="448310"/>
                  </a:cubicBezTo>
                  <a:cubicBezTo>
                    <a:pt x="363220" y="445770"/>
                    <a:pt x="374650" y="447040"/>
                    <a:pt x="381000" y="454660"/>
                  </a:cubicBezTo>
                  <a:cubicBezTo>
                    <a:pt x="393700" y="469900"/>
                    <a:pt x="393700" y="549910"/>
                    <a:pt x="383540" y="570230"/>
                  </a:cubicBezTo>
                  <a:cubicBezTo>
                    <a:pt x="378460" y="579120"/>
                    <a:pt x="368300" y="586740"/>
                    <a:pt x="361950" y="585470"/>
                  </a:cubicBezTo>
                  <a:cubicBezTo>
                    <a:pt x="355600" y="584200"/>
                    <a:pt x="347980" y="576580"/>
                    <a:pt x="344170" y="565150"/>
                  </a:cubicBezTo>
                  <a:cubicBezTo>
                    <a:pt x="331470" y="533400"/>
                    <a:pt x="328930" y="387350"/>
                    <a:pt x="340360" y="358140"/>
                  </a:cubicBezTo>
                  <a:cubicBezTo>
                    <a:pt x="344170" y="347980"/>
                    <a:pt x="350520" y="342900"/>
                    <a:pt x="356870" y="341630"/>
                  </a:cubicBezTo>
                  <a:cubicBezTo>
                    <a:pt x="361950" y="340360"/>
                    <a:pt x="370840" y="340360"/>
                    <a:pt x="374650" y="346710"/>
                  </a:cubicBezTo>
                  <a:cubicBezTo>
                    <a:pt x="387350" y="365760"/>
                    <a:pt x="372110" y="510540"/>
                    <a:pt x="359410" y="538480"/>
                  </a:cubicBezTo>
                  <a:cubicBezTo>
                    <a:pt x="355600" y="547370"/>
                    <a:pt x="350520" y="553720"/>
                    <a:pt x="344170" y="554990"/>
                  </a:cubicBezTo>
                  <a:cubicBezTo>
                    <a:pt x="337820" y="556260"/>
                    <a:pt x="327660" y="551180"/>
                    <a:pt x="321310" y="542290"/>
                  </a:cubicBezTo>
                  <a:cubicBezTo>
                    <a:pt x="299720" y="509270"/>
                    <a:pt x="275590" y="297180"/>
                    <a:pt x="285750" y="267970"/>
                  </a:cubicBezTo>
                  <a:cubicBezTo>
                    <a:pt x="288290" y="260350"/>
                    <a:pt x="292100" y="259080"/>
                    <a:pt x="297180" y="256540"/>
                  </a:cubicBezTo>
                  <a:cubicBezTo>
                    <a:pt x="302260" y="255270"/>
                    <a:pt x="312420" y="255270"/>
                    <a:pt x="316230" y="259080"/>
                  </a:cubicBezTo>
                  <a:cubicBezTo>
                    <a:pt x="322580" y="262890"/>
                    <a:pt x="326390" y="270510"/>
                    <a:pt x="326390" y="280670"/>
                  </a:cubicBezTo>
                  <a:cubicBezTo>
                    <a:pt x="326390" y="299720"/>
                    <a:pt x="300990" y="328930"/>
                    <a:pt x="287020" y="365760"/>
                  </a:cubicBezTo>
                  <a:cubicBezTo>
                    <a:pt x="264160" y="424180"/>
                    <a:pt x="241300" y="574040"/>
                    <a:pt x="215900" y="601980"/>
                  </a:cubicBezTo>
                  <a:cubicBezTo>
                    <a:pt x="208280" y="612140"/>
                    <a:pt x="198120" y="615950"/>
                    <a:pt x="191770" y="614680"/>
                  </a:cubicBezTo>
                  <a:cubicBezTo>
                    <a:pt x="184150" y="612140"/>
                    <a:pt x="180340" y="601980"/>
                    <a:pt x="173990" y="588010"/>
                  </a:cubicBezTo>
                  <a:cubicBezTo>
                    <a:pt x="162560" y="556260"/>
                    <a:pt x="138430" y="438150"/>
                    <a:pt x="147320" y="408940"/>
                  </a:cubicBezTo>
                  <a:cubicBezTo>
                    <a:pt x="149860" y="397510"/>
                    <a:pt x="158750" y="388620"/>
                    <a:pt x="165100" y="387350"/>
                  </a:cubicBezTo>
                  <a:cubicBezTo>
                    <a:pt x="172720" y="387350"/>
                    <a:pt x="184150" y="393700"/>
                    <a:pt x="189230" y="403860"/>
                  </a:cubicBezTo>
                  <a:cubicBezTo>
                    <a:pt x="199390" y="425450"/>
                    <a:pt x="195580" y="513080"/>
                    <a:pt x="185420" y="534670"/>
                  </a:cubicBezTo>
                  <a:cubicBezTo>
                    <a:pt x="180340" y="543560"/>
                    <a:pt x="173990" y="548640"/>
                    <a:pt x="167640" y="549910"/>
                  </a:cubicBezTo>
                  <a:cubicBezTo>
                    <a:pt x="161290" y="551180"/>
                    <a:pt x="152400" y="547370"/>
                    <a:pt x="146050" y="538480"/>
                  </a:cubicBezTo>
                  <a:cubicBezTo>
                    <a:pt x="127000" y="513080"/>
                    <a:pt x="88900" y="361950"/>
                    <a:pt x="102870" y="334010"/>
                  </a:cubicBezTo>
                  <a:cubicBezTo>
                    <a:pt x="109220" y="322580"/>
                    <a:pt x="127000" y="316230"/>
                    <a:pt x="134620" y="318770"/>
                  </a:cubicBezTo>
                  <a:cubicBezTo>
                    <a:pt x="139700" y="320040"/>
                    <a:pt x="143510" y="330200"/>
                    <a:pt x="144780" y="340360"/>
                  </a:cubicBezTo>
                  <a:cubicBezTo>
                    <a:pt x="147320" y="358140"/>
                    <a:pt x="139700" y="393700"/>
                    <a:pt x="132080" y="422910"/>
                  </a:cubicBezTo>
                  <a:cubicBezTo>
                    <a:pt x="121920" y="458470"/>
                    <a:pt x="104140" y="516890"/>
                    <a:pt x="88900" y="534670"/>
                  </a:cubicBezTo>
                  <a:cubicBezTo>
                    <a:pt x="82550" y="542290"/>
                    <a:pt x="74930" y="546100"/>
                    <a:pt x="68580" y="544830"/>
                  </a:cubicBezTo>
                  <a:cubicBezTo>
                    <a:pt x="60960" y="544830"/>
                    <a:pt x="53340" y="538480"/>
                    <a:pt x="46990" y="524510"/>
                  </a:cubicBezTo>
                  <a:cubicBezTo>
                    <a:pt x="21590" y="468630"/>
                    <a:pt x="0" y="77470"/>
                    <a:pt x="21590" y="21590"/>
                  </a:cubicBezTo>
                  <a:cubicBezTo>
                    <a:pt x="27940" y="7620"/>
                    <a:pt x="35560" y="1270"/>
                    <a:pt x="43180" y="1270"/>
                  </a:cubicBezTo>
                  <a:cubicBezTo>
                    <a:pt x="50800" y="0"/>
                    <a:pt x="66040" y="19050"/>
                    <a:pt x="66040" y="19050"/>
                  </a:cubicBezTo>
                </a:path>
              </a:pathLst>
            </a:custGeom>
            <a:solidFill>
              <a:srgbClr val="59621D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28" name="Group 328"/>
          <p:cNvGrpSpPr/>
          <p:nvPr/>
        </p:nvGrpSpPr>
        <p:grpSpPr>
          <a:xfrm>
            <a:off x="12015198" y="3459802"/>
            <a:ext cx="129540" cy="286703"/>
            <a:chOff x="0" y="0"/>
            <a:chExt cx="172720" cy="382270"/>
          </a:xfrm>
        </p:grpSpPr>
        <p:sp>
          <p:nvSpPr>
            <p:cNvPr id="329" name="Freeform 329"/>
            <p:cNvSpPr/>
            <p:nvPr/>
          </p:nvSpPr>
          <p:spPr>
            <a:xfrm>
              <a:off x="38100" y="50800"/>
              <a:ext cx="90170" cy="281940"/>
            </a:xfrm>
            <a:custGeom>
              <a:avLst/>
              <a:gdLst/>
              <a:ahLst/>
              <a:cxnLst/>
              <a:rect l="l" t="t" r="r" b="b"/>
              <a:pathLst>
                <a:path w="90170" h="281940">
                  <a:moveTo>
                    <a:pt x="66040" y="22860"/>
                  </a:moveTo>
                  <a:cubicBezTo>
                    <a:pt x="53340" y="274320"/>
                    <a:pt x="46990" y="279400"/>
                    <a:pt x="39370" y="280670"/>
                  </a:cubicBezTo>
                  <a:cubicBezTo>
                    <a:pt x="34290" y="281940"/>
                    <a:pt x="25400" y="279400"/>
                    <a:pt x="21590" y="273050"/>
                  </a:cubicBezTo>
                  <a:cubicBezTo>
                    <a:pt x="12700" y="262890"/>
                    <a:pt x="11430" y="232410"/>
                    <a:pt x="12700" y="205740"/>
                  </a:cubicBezTo>
                  <a:cubicBezTo>
                    <a:pt x="13970" y="167640"/>
                    <a:pt x="22860" y="82550"/>
                    <a:pt x="41910" y="67310"/>
                  </a:cubicBezTo>
                  <a:cubicBezTo>
                    <a:pt x="52070" y="58420"/>
                    <a:pt x="73660" y="59690"/>
                    <a:pt x="77470" y="66040"/>
                  </a:cubicBezTo>
                  <a:cubicBezTo>
                    <a:pt x="82550" y="71120"/>
                    <a:pt x="72390" y="97790"/>
                    <a:pt x="66040" y="99060"/>
                  </a:cubicBezTo>
                  <a:cubicBezTo>
                    <a:pt x="59690" y="100330"/>
                    <a:pt x="39370" y="82550"/>
                    <a:pt x="39370" y="76200"/>
                  </a:cubicBezTo>
                  <a:cubicBezTo>
                    <a:pt x="39370" y="68580"/>
                    <a:pt x="50800" y="57150"/>
                    <a:pt x="57150" y="57150"/>
                  </a:cubicBezTo>
                  <a:cubicBezTo>
                    <a:pt x="64770" y="57150"/>
                    <a:pt x="77470" y="64770"/>
                    <a:pt x="82550" y="76200"/>
                  </a:cubicBezTo>
                  <a:cubicBezTo>
                    <a:pt x="90170" y="99060"/>
                    <a:pt x="58420" y="170180"/>
                    <a:pt x="55880" y="204470"/>
                  </a:cubicBezTo>
                  <a:cubicBezTo>
                    <a:pt x="53340" y="228600"/>
                    <a:pt x="63500" y="251460"/>
                    <a:pt x="58420" y="264160"/>
                  </a:cubicBezTo>
                  <a:cubicBezTo>
                    <a:pt x="54610" y="273050"/>
                    <a:pt x="46990" y="280670"/>
                    <a:pt x="39370" y="280670"/>
                  </a:cubicBezTo>
                  <a:cubicBezTo>
                    <a:pt x="33020" y="280670"/>
                    <a:pt x="22860" y="275590"/>
                    <a:pt x="16510" y="264160"/>
                  </a:cubicBezTo>
                  <a:cubicBezTo>
                    <a:pt x="0" y="232410"/>
                    <a:pt x="3810" y="59690"/>
                    <a:pt x="20320" y="22860"/>
                  </a:cubicBezTo>
                  <a:cubicBezTo>
                    <a:pt x="26670" y="8890"/>
                    <a:pt x="38100" y="0"/>
                    <a:pt x="45720" y="0"/>
                  </a:cubicBezTo>
                  <a:cubicBezTo>
                    <a:pt x="53340" y="1270"/>
                    <a:pt x="66040" y="22860"/>
                    <a:pt x="66040" y="22860"/>
                  </a:cubicBezTo>
                </a:path>
              </a:pathLst>
            </a:custGeom>
            <a:solidFill>
              <a:srgbClr val="59621D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30" name="Group 330"/>
          <p:cNvGrpSpPr/>
          <p:nvPr/>
        </p:nvGrpSpPr>
        <p:grpSpPr>
          <a:xfrm>
            <a:off x="12036153" y="3345502"/>
            <a:ext cx="332422" cy="478155"/>
            <a:chOff x="0" y="0"/>
            <a:chExt cx="443230" cy="637540"/>
          </a:xfrm>
        </p:grpSpPr>
        <p:sp>
          <p:nvSpPr>
            <p:cNvPr id="331" name="Freeform 331"/>
            <p:cNvSpPr/>
            <p:nvPr/>
          </p:nvSpPr>
          <p:spPr>
            <a:xfrm>
              <a:off x="33020" y="48260"/>
              <a:ext cx="372110" cy="538480"/>
            </a:xfrm>
            <a:custGeom>
              <a:avLst/>
              <a:gdLst/>
              <a:ahLst/>
              <a:cxnLst/>
              <a:rect l="l" t="t" r="r" b="b"/>
              <a:pathLst>
                <a:path w="372110" h="538480">
                  <a:moveTo>
                    <a:pt x="64770" y="218440"/>
                  </a:moveTo>
                  <a:cubicBezTo>
                    <a:pt x="66040" y="533400"/>
                    <a:pt x="55880" y="538480"/>
                    <a:pt x="49530" y="538480"/>
                  </a:cubicBezTo>
                  <a:cubicBezTo>
                    <a:pt x="41910" y="537210"/>
                    <a:pt x="34290" y="528320"/>
                    <a:pt x="30480" y="518160"/>
                  </a:cubicBezTo>
                  <a:cubicBezTo>
                    <a:pt x="21590" y="495300"/>
                    <a:pt x="22860" y="430530"/>
                    <a:pt x="29210" y="402590"/>
                  </a:cubicBezTo>
                  <a:cubicBezTo>
                    <a:pt x="33020" y="384810"/>
                    <a:pt x="40640" y="373380"/>
                    <a:pt x="49530" y="363220"/>
                  </a:cubicBezTo>
                  <a:cubicBezTo>
                    <a:pt x="59690" y="353060"/>
                    <a:pt x="77470" y="339090"/>
                    <a:pt x="86360" y="340360"/>
                  </a:cubicBezTo>
                  <a:cubicBezTo>
                    <a:pt x="93980" y="340360"/>
                    <a:pt x="100330" y="349250"/>
                    <a:pt x="105410" y="358140"/>
                  </a:cubicBezTo>
                  <a:cubicBezTo>
                    <a:pt x="114300" y="377190"/>
                    <a:pt x="113030" y="427990"/>
                    <a:pt x="114300" y="454660"/>
                  </a:cubicBezTo>
                  <a:cubicBezTo>
                    <a:pt x="114300" y="474980"/>
                    <a:pt x="118110" y="496570"/>
                    <a:pt x="113030" y="508000"/>
                  </a:cubicBezTo>
                  <a:cubicBezTo>
                    <a:pt x="110490" y="515620"/>
                    <a:pt x="106680" y="521970"/>
                    <a:pt x="100330" y="523240"/>
                  </a:cubicBezTo>
                  <a:cubicBezTo>
                    <a:pt x="92710" y="524510"/>
                    <a:pt x="76200" y="516890"/>
                    <a:pt x="71120" y="509270"/>
                  </a:cubicBezTo>
                  <a:cubicBezTo>
                    <a:pt x="66040" y="497840"/>
                    <a:pt x="69850" y="483870"/>
                    <a:pt x="76200" y="461010"/>
                  </a:cubicBezTo>
                  <a:cubicBezTo>
                    <a:pt x="99060" y="386080"/>
                    <a:pt x="270510" y="44450"/>
                    <a:pt x="313690" y="8890"/>
                  </a:cubicBezTo>
                  <a:cubicBezTo>
                    <a:pt x="322580" y="1270"/>
                    <a:pt x="330200" y="0"/>
                    <a:pt x="336550" y="2540"/>
                  </a:cubicBezTo>
                  <a:cubicBezTo>
                    <a:pt x="342900" y="3810"/>
                    <a:pt x="346710" y="10160"/>
                    <a:pt x="350520" y="21590"/>
                  </a:cubicBezTo>
                  <a:cubicBezTo>
                    <a:pt x="363220" y="57150"/>
                    <a:pt x="369570" y="252730"/>
                    <a:pt x="351790" y="281940"/>
                  </a:cubicBezTo>
                  <a:cubicBezTo>
                    <a:pt x="346710" y="290830"/>
                    <a:pt x="337820" y="293370"/>
                    <a:pt x="331470" y="292100"/>
                  </a:cubicBezTo>
                  <a:cubicBezTo>
                    <a:pt x="325120" y="292100"/>
                    <a:pt x="318770" y="287020"/>
                    <a:pt x="314960" y="278130"/>
                  </a:cubicBezTo>
                  <a:cubicBezTo>
                    <a:pt x="304800" y="256540"/>
                    <a:pt x="308610" y="187960"/>
                    <a:pt x="309880" y="151130"/>
                  </a:cubicBezTo>
                  <a:cubicBezTo>
                    <a:pt x="311150" y="120650"/>
                    <a:pt x="309880" y="85090"/>
                    <a:pt x="320040" y="71120"/>
                  </a:cubicBezTo>
                  <a:cubicBezTo>
                    <a:pt x="325120" y="63500"/>
                    <a:pt x="335280" y="58420"/>
                    <a:pt x="341630" y="59690"/>
                  </a:cubicBezTo>
                  <a:cubicBezTo>
                    <a:pt x="347980" y="60960"/>
                    <a:pt x="359410" y="71120"/>
                    <a:pt x="359410" y="77470"/>
                  </a:cubicBezTo>
                  <a:cubicBezTo>
                    <a:pt x="359410" y="85090"/>
                    <a:pt x="346710" y="100330"/>
                    <a:pt x="339090" y="100330"/>
                  </a:cubicBezTo>
                  <a:cubicBezTo>
                    <a:pt x="332740" y="101600"/>
                    <a:pt x="317500" y="86360"/>
                    <a:pt x="317500" y="80010"/>
                  </a:cubicBezTo>
                  <a:cubicBezTo>
                    <a:pt x="317500" y="72390"/>
                    <a:pt x="332740" y="59690"/>
                    <a:pt x="339090" y="59690"/>
                  </a:cubicBezTo>
                  <a:cubicBezTo>
                    <a:pt x="346710" y="59690"/>
                    <a:pt x="354330" y="66040"/>
                    <a:pt x="359410" y="76200"/>
                  </a:cubicBezTo>
                  <a:cubicBezTo>
                    <a:pt x="372110" y="105410"/>
                    <a:pt x="368300" y="256540"/>
                    <a:pt x="351790" y="281940"/>
                  </a:cubicBezTo>
                  <a:cubicBezTo>
                    <a:pt x="346710" y="289560"/>
                    <a:pt x="337820" y="293370"/>
                    <a:pt x="331470" y="292100"/>
                  </a:cubicBezTo>
                  <a:cubicBezTo>
                    <a:pt x="325120" y="292100"/>
                    <a:pt x="318770" y="287020"/>
                    <a:pt x="314960" y="278130"/>
                  </a:cubicBezTo>
                  <a:cubicBezTo>
                    <a:pt x="299720" y="243840"/>
                    <a:pt x="292100" y="34290"/>
                    <a:pt x="313690" y="8890"/>
                  </a:cubicBezTo>
                  <a:cubicBezTo>
                    <a:pt x="320040" y="1270"/>
                    <a:pt x="335280" y="1270"/>
                    <a:pt x="340360" y="3810"/>
                  </a:cubicBezTo>
                  <a:cubicBezTo>
                    <a:pt x="346710" y="7620"/>
                    <a:pt x="349250" y="16510"/>
                    <a:pt x="347980" y="30480"/>
                  </a:cubicBezTo>
                  <a:cubicBezTo>
                    <a:pt x="342900" y="93980"/>
                    <a:pt x="147320" y="510540"/>
                    <a:pt x="100330" y="523240"/>
                  </a:cubicBezTo>
                  <a:cubicBezTo>
                    <a:pt x="87630" y="527050"/>
                    <a:pt x="77470" y="515620"/>
                    <a:pt x="71120" y="504190"/>
                  </a:cubicBezTo>
                  <a:cubicBezTo>
                    <a:pt x="55880" y="477520"/>
                    <a:pt x="49530" y="372110"/>
                    <a:pt x="63500" y="350520"/>
                  </a:cubicBezTo>
                  <a:cubicBezTo>
                    <a:pt x="68580" y="341630"/>
                    <a:pt x="80010" y="337820"/>
                    <a:pt x="86360" y="340360"/>
                  </a:cubicBezTo>
                  <a:cubicBezTo>
                    <a:pt x="93980" y="341630"/>
                    <a:pt x="104140" y="353060"/>
                    <a:pt x="105410" y="364490"/>
                  </a:cubicBezTo>
                  <a:cubicBezTo>
                    <a:pt x="107950" y="381000"/>
                    <a:pt x="80010" y="406400"/>
                    <a:pt x="73660" y="431800"/>
                  </a:cubicBezTo>
                  <a:cubicBezTo>
                    <a:pt x="67310" y="458470"/>
                    <a:pt x="80010" y="505460"/>
                    <a:pt x="71120" y="521970"/>
                  </a:cubicBezTo>
                  <a:cubicBezTo>
                    <a:pt x="66040" y="530860"/>
                    <a:pt x="55880" y="538480"/>
                    <a:pt x="49530" y="538480"/>
                  </a:cubicBezTo>
                  <a:cubicBezTo>
                    <a:pt x="41910" y="537210"/>
                    <a:pt x="35560" y="529590"/>
                    <a:pt x="30480" y="516890"/>
                  </a:cubicBezTo>
                  <a:cubicBezTo>
                    <a:pt x="12700" y="474980"/>
                    <a:pt x="0" y="254000"/>
                    <a:pt x="17780" y="214630"/>
                  </a:cubicBezTo>
                  <a:cubicBezTo>
                    <a:pt x="24130" y="201930"/>
                    <a:pt x="35560" y="195580"/>
                    <a:pt x="43180" y="195580"/>
                  </a:cubicBezTo>
                  <a:cubicBezTo>
                    <a:pt x="50800" y="196850"/>
                    <a:pt x="64770" y="218440"/>
                    <a:pt x="64770" y="218440"/>
                  </a:cubicBezTo>
                </a:path>
              </a:pathLst>
            </a:custGeom>
            <a:solidFill>
              <a:srgbClr val="59621D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32" name="Group 332"/>
          <p:cNvGrpSpPr/>
          <p:nvPr/>
        </p:nvGrpSpPr>
        <p:grpSpPr>
          <a:xfrm>
            <a:off x="12276183" y="3244537"/>
            <a:ext cx="801052" cy="611505"/>
            <a:chOff x="0" y="0"/>
            <a:chExt cx="1068070" cy="815340"/>
          </a:xfrm>
        </p:grpSpPr>
        <p:sp>
          <p:nvSpPr>
            <p:cNvPr id="333" name="Freeform 333"/>
            <p:cNvSpPr/>
            <p:nvPr/>
          </p:nvSpPr>
          <p:spPr>
            <a:xfrm>
              <a:off x="34290" y="50800"/>
              <a:ext cx="988060" cy="713740"/>
            </a:xfrm>
            <a:custGeom>
              <a:avLst/>
              <a:gdLst/>
              <a:ahLst/>
              <a:cxnLst/>
              <a:rect l="l" t="t" r="r" b="b"/>
              <a:pathLst>
                <a:path w="988060" h="713740">
                  <a:moveTo>
                    <a:pt x="73660" y="154940"/>
                  </a:moveTo>
                  <a:cubicBezTo>
                    <a:pt x="57150" y="480060"/>
                    <a:pt x="52070" y="485140"/>
                    <a:pt x="44450" y="485140"/>
                  </a:cubicBezTo>
                  <a:cubicBezTo>
                    <a:pt x="38100" y="486410"/>
                    <a:pt x="27940" y="482600"/>
                    <a:pt x="22860" y="474980"/>
                  </a:cubicBezTo>
                  <a:cubicBezTo>
                    <a:pt x="12700" y="459740"/>
                    <a:pt x="10160" y="394970"/>
                    <a:pt x="16510" y="374650"/>
                  </a:cubicBezTo>
                  <a:cubicBezTo>
                    <a:pt x="20320" y="363220"/>
                    <a:pt x="29210" y="353060"/>
                    <a:pt x="36830" y="351790"/>
                  </a:cubicBezTo>
                  <a:cubicBezTo>
                    <a:pt x="44450" y="350520"/>
                    <a:pt x="55880" y="356870"/>
                    <a:pt x="62230" y="368300"/>
                  </a:cubicBezTo>
                  <a:cubicBezTo>
                    <a:pt x="81280" y="406400"/>
                    <a:pt x="76200" y="622300"/>
                    <a:pt x="60960" y="662940"/>
                  </a:cubicBezTo>
                  <a:cubicBezTo>
                    <a:pt x="55880" y="675640"/>
                    <a:pt x="49530" y="684530"/>
                    <a:pt x="41910" y="684530"/>
                  </a:cubicBezTo>
                  <a:cubicBezTo>
                    <a:pt x="35560" y="685800"/>
                    <a:pt x="22860" y="680720"/>
                    <a:pt x="19050" y="669290"/>
                  </a:cubicBezTo>
                  <a:cubicBezTo>
                    <a:pt x="1270" y="619760"/>
                    <a:pt x="121920" y="251460"/>
                    <a:pt x="157480" y="195580"/>
                  </a:cubicBezTo>
                  <a:cubicBezTo>
                    <a:pt x="166370" y="180340"/>
                    <a:pt x="175260" y="171450"/>
                    <a:pt x="182880" y="171450"/>
                  </a:cubicBezTo>
                  <a:cubicBezTo>
                    <a:pt x="189230" y="172720"/>
                    <a:pt x="195580" y="180340"/>
                    <a:pt x="200660" y="191770"/>
                  </a:cubicBezTo>
                  <a:cubicBezTo>
                    <a:pt x="213360" y="223520"/>
                    <a:pt x="215900" y="370840"/>
                    <a:pt x="204470" y="402590"/>
                  </a:cubicBezTo>
                  <a:cubicBezTo>
                    <a:pt x="200660" y="414020"/>
                    <a:pt x="193040" y="422910"/>
                    <a:pt x="186690" y="422910"/>
                  </a:cubicBezTo>
                  <a:cubicBezTo>
                    <a:pt x="179070" y="424180"/>
                    <a:pt x="167640" y="414020"/>
                    <a:pt x="163830" y="402590"/>
                  </a:cubicBezTo>
                  <a:cubicBezTo>
                    <a:pt x="156210" y="386080"/>
                    <a:pt x="157480" y="337820"/>
                    <a:pt x="165100" y="323850"/>
                  </a:cubicBezTo>
                  <a:cubicBezTo>
                    <a:pt x="168910" y="317500"/>
                    <a:pt x="175260" y="313690"/>
                    <a:pt x="181610" y="312420"/>
                  </a:cubicBezTo>
                  <a:cubicBezTo>
                    <a:pt x="187960" y="312420"/>
                    <a:pt x="198120" y="316230"/>
                    <a:pt x="203200" y="323850"/>
                  </a:cubicBezTo>
                  <a:cubicBezTo>
                    <a:pt x="214630" y="344170"/>
                    <a:pt x="212090" y="439420"/>
                    <a:pt x="204470" y="463550"/>
                  </a:cubicBezTo>
                  <a:cubicBezTo>
                    <a:pt x="201930" y="473710"/>
                    <a:pt x="196850" y="480060"/>
                    <a:pt x="191770" y="482600"/>
                  </a:cubicBezTo>
                  <a:cubicBezTo>
                    <a:pt x="185420" y="485140"/>
                    <a:pt x="173990" y="485140"/>
                    <a:pt x="168910" y="477520"/>
                  </a:cubicBezTo>
                  <a:cubicBezTo>
                    <a:pt x="151130" y="452120"/>
                    <a:pt x="184150" y="240030"/>
                    <a:pt x="208280" y="209550"/>
                  </a:cubicBezTo>
                  <a:cubicBezTo>
                    <a:pt x="217170" y="199390"/>
                    <a:pt x="229870" y="195580"/>
                    <a:pt x="238760" y="199390"/>
                  </a:cubicBezTo>
                  <a:cubicBezTo>
                    <a:pt x="248920" y="203200"/>
                    <a:pt x="256540" y="220980"/>
                    <a:pt x="262890" y="245110"/>
                  </a:cubicBezTo>
                  <a:cubicBezTo>
                    <a:pt x="281940" y="316230"/>
                    <a:pt x="294640" y="641350"/>
                    <a:pt x="275590" y="693420"/>
                  </a:cubicBezTo>
                  <a:cubicBezTo>
                    <a:pt x="271780" y="706120"/>
                    <a:pt x="265430" y="712470"/>
                    <a:pt x="259080" y="713740"/>
                  </a:cubicBezTo>
                  <a:cubicBezTo>
                    <a:pt x="251460" y="713740"/>
                    <a:pt x="240030" y="703580"/>
                    <a:pt x="236220" y="693420"/>
                  </a:cubicBezTo>
                  <a:cubicBezTo>
                    <a:pt x="228600" y="674370"/>
                    <a:pt x="241300" y="637540"/>
                    <a:pt x="248920" y="595630"/>
                  </a:cubicBezTo>
                  <a:cubicBezTo>
                    <a:pt x="261620" y="518160"/>
                    <a:pt x="288290" y="287020"/>
                    <a:pt x="316230" y="273050"/>
                  </a:cubicBezTo>
                  <a:cubicBezTo>
                    <a:pt x="325120" y="269240"/>
                    <a:pt x="336550" y="275590"/>
                    <a:pt x="344170" y="285750"/>
                  </a:cubicBezTo>
                  <a:cubicBezTo>
                    <a:pt x="359410" y="311150"/>
                    <a:pt x="359410" y="436880"/>
                    <a:pt x="347980" y="466090"/>
                  </a:cubicBezTo>
                  <a:cubicBezTo>
                    <a:pt x="344170" y="477520"/>
                    <a:pt x="337820" y="485140"/>
                    <a:pt x="331470" y="486410"/>
                  </a:cubicBezTo>
                  <a:cubicBezTo>
                    <a:pt x="323850" y="487680"/>
                    <a:pt x="313690" y="481330"/>
                    <a:pt x="308610" y="471170"/>
                  </a:cubicBezTo>
                  <a:cubicBezTo>
                    <a:pt x="298450" y="449580"/>
                    <a:pt x="300990" y="350520"/>
                    <a:pt x="316230" y="339090"/>
                  </a:cubicBezTo>
                  <a:cubicBezTo>
                    <a:pt x="323850" y="334010"/>
                    <a:pt x="340360" y="339090"/>
                    <a:pt x="347980" y="346710"/>
                  </a:cubicBezTo>
                  <a:cubicBezTo>
                    <a:pt x="360680" y="361950"/>
                    <a:pt x="355600" y="407670"/>
                    <a:pt x="358140" y="444500"/>
                  </a:cubicBezTo>
                  <a:cubicBezTo>
                    <a:pt x="360680" y="494030"/>
                    <a:pt x="373380" y="591820"/>
                    <a:pt x="358140" y="617220"/>
                  </a:cubicBezTo>
                  <a:cubicBezTo>
                    <a:pt x="351790" y="628650"/>
                    <a:pt x="337820" y="633730"/>
                    <a:pt x="331470" y="632460"/>
                  </a:cubicBezTo>
                  <a:cubicBezTo>
                    <a:pt x="325120" y="631190"/>
                    <a:pt x="318770" y="622300"/>
                    <a:pt x="317500" y="613410"/>
                  </a:cubicBezTo>
                  <a:cubicBezTo>
                    <a:pt x="313690" y="595630"/>
                    <a:pt x="327660" y="566420"/>
                    <a:pt x="336550" y="534670"/>
                  </a:cubicBezTo>
                  <a:cubicBezTo>
                    <a:pt x="350520" y="486410"/>
                    <a:pt x="375920" y="378460"/>
                    <a:pt x="393700" y="353060"/>
                  </a:cubicBezTo>
                  <a:cubicBezTo>
                    <a:pt x="400050" y="344170"/>
                    <a:pt x="403860" y="340360"/>
                    <a:pt x="411480" y="339090"/>
                  </a:cubicBezTo>
                  <a:cubicBezTo>
                    <a:pt x="419100" y="337820"/>
                    <a:pt x="434340" y="341630"/>
                    <a:pt x="441960" y="351790"/>
                  </a:cubicBezTo>
                  <a:cubicBezTo>
                    <a:pt x="459740" y="377190"/>
                    <a:pt x="471170" y="506730"/>
                    <a:pt x="458470" y="529590"/>
                  </a:cubicBezTo>
                  <a:cubicBezTo>
                    <a:pt x="454660" y="538480"/>
                    <a:pt x="445770" y="542290"/>
                    <a:pt x="439420" y="541020"/>
                  </a:cubicBezTo>
                  <a:cubicBezTo>
                    <a:pt x="433070" y="541020"/>
                    <a:pt x="425450" y="534670"/>
                    <a:pt x="421640" y="527050"/>
                  </a:cubicBezTo>
                  <a:cubicBezTo>
                    <a:pt x="414020" y="508000"/>
                    <a:pt x="426720" y="453390"/>
                    <a:pt x="434340" y="415290"/>
                  </a:cubicBezTo>
                  <a:cubicBezTo>
                    <a:pt x="441960" y="372110"/>
                    <a:pt x="454660" y="303530"/>
                    <a:pt x="471170" y="283210"/>
                  </a:cubicBezTo>
                  <a:cubicBezTo>
                    <a:pt x="480060" y="274320"/>
                    <a:pt x="490220" y="270510"/>
                    <a:pt x="497840" y="271780"/>
                  </a:cubicBezTo>
                  <a:cubicBezTo>
                    <a:pt x="506730" y="273050"/>
                    <a:pt x="514350" y="279400"/>
                    <a:pt x="520700" y="292100"/>
                  </a:cubicBezTo>
                  <a:cubicBezTo>
                    <a:pt x="538480" y="328930"/>
                    <a:pt x="546100" y="518160"/>
                    <a:pt x="533400" y="554990"/>
                  </a:cubicBezTo>
                  <a:cubicBezTo>
                    <a:pt x="529590" y="566420"/>
                    <a:pt x="523240" y="574040"/>
                    <a:pt x="516890" y="575310"/>
                  </a:cubicBezTo>
                  <a:cubicBezTo>
                    <a:pt x="510540" y="576580"/>
                    <a:pt x="499110" y="568960"/>
                    <a:pt x="494030" y="560070"/>
                  </a:cubicBezTo>
                  <a:cubicBezTo>
                    <a:pt x="487680" y="548640"/>
                    <a:pt x="487680" y="516890"/>
                    <a:pt x="494030" y="505460"/>
                  </a:cubicBezTo>
                  <a:cubicBezTo>
                    <a:pt x="499110" y="496570"/>
                    <a:pt x="513080" y="488950"/>
                    <a:pt x="521970" y="491490"/>
                  </a:cubicBezTo>
                  <a:cubicBezTo>
                    <a:pt x="537210" y="497840"/>
                    <a:pt x="561340" y="566420"/>
                    <a:pt x="560070" y="585470"/>
                  </a:cubicBezTo>
                  <a:cubicBezTo>
                    <a:pt x="558800" y="595630"/>
                    <a:pt x="552450" y="603250"/>
                    <a:pt x="546100" y="607060"/>
                  </a:cubicBezTo>
                  <a:cubicBezTo>
                    <a:pt x="541020" y="609600"/>
                    <a:pt x="530860" y="609600"/>
                    <a:pt x="525780" y="604520"/>
                  </a:cubicBezTo>
                  <a:cubicBezTo>
                    <a:pt x="518160" y="596900"/>
                    <a:pt x="519430" y="567690"/>
                    <a:pt x="521970" y="541020"/>
                  </a:cubicBezTo>
                  <a:cubicBezTo>
                    <a:pt x="525780" y="494030"/>
                    <a:pt x="542290" y="363220"/>
                    <a:pt x="562610" y="350520"/>
                  </a:cubicBezTo>
                  <a:cubicBezTo>
                    <a:pt x="570230" y="345440"/>
                    <a:pt x="582930" y="351790"/>
                    <a:pt x="590550" y="358140"/>
                  </a:cubicBezTo>
                  <a:cubicBezTo>
                    <a:pt x="599440" y="365760"/>
                    <a:pt x="601980" y="386080"/>
                    <a:pt x="605790" y="405130"/>
                  </a:cubicBezTo>
                  <a:cubicBezTo>
                    <a:pt x="609600" y="430530"/>
                    <a:pt x="615950" y="481330"/>
                    <a:pt x="604520" y="495300"/>
                  </a:cubicBezTo>
                  <a:cubicBezTo>
                    <a:pt x="598170" y="502920"/>
                    <a:pt x="577850" y="505460"/>
                    <a:pt x="570230" y="500380"/>
                  </a:cubicBezTo>
                  <a:cubicBezTo>
                    <a:pt x="557530" y="490220"/>
                    <a:pt x="557530" y="422910"/>
                    <a:pt x="566420" y="407670"/>
                  </a:cubicBezTo>
                  <a:cubicBezTo>
                    <a:pt x="571500" y="400050"/>
                    <a:pt x="581660" y="394970"/>
                    <a:pt x="589280" y="396240"/>
                  </a:cubicBezTo>
                  <a:cubicBezTo>
                    <a:pt x="595630" y="396240"/>
                    <a:pt x="603250" y="402590"/>
                    <a:pt x="608330" y="412750"/>
                  </a:cubicBezTo>
                  <a:cubicBezTo>
                    <a:pt x="618490" y="436880"/>
                    <a:pt x="618490" y="532130"/>
                    <a:pt x="608330" y="554990"/>
                  </a:cubicBezTo>
                  <a:cubicBezTo>
                    <a:pt x="603250" y="565150"/>
                    <a:pt x="595630" y="571500"/>
                    <a:pt x="589280" y="571500"/>
                  </a:cubicBezTo>
                  <a:cubicBezTo>
                    <a:pt x="581660" y="572770"/>
                    <a:pt x="571500" y="567690"/>
                    <a:pt x="566420" y="560070"/>
                  </a:cubicBezTo>
                  <a:cubicBezTo>
                    <a:pt x="557530" y="546100"/>
                    <a:pt x="558800" y="511810"/>
                    <a:pt x="565150" y="478790"/>
                  </a:cubicBezTo>
                  <a:cubicBezTo>
                    <a:pt x="574040" y="420370"/>
                    <a:pt x="623570" y="262890"/>
                    <a:pt x="646430" y="250190"/>
                  </a:cubicBezTo>
                  <a:cubicBezTo>
                    <a:pt x="652780" y="246380"/>
                    <a:pt x="659130" y="250190"/>
                    <a:pt x="665480" y="255270"/>
                  </a:cubicBezTo>
                  <a:cubicBezTo>
                    <a:pt x="675640" y="262890"/>
                    <a:pt x="687070" y="284480"/>
                    <a:pt x="692150" y="300990"/>
                  </a:cubicBezTo>
                  <a:cubicBezTo>
                    <a:pt x="697230" y="318770"/>
                    <a:pt x="694690" y="335280"/>
                    <a:pt x="695960" y="360680"/>
                  </a:cubicBezTo>
                  <a:cubicBezTo>
                    <a:pt x="698500" y="403860"/>
                    <a:pt x="711200" y="508000"/>
                    <a:pt x="699770" y="534670"/>
                  </a:cubicBezTo>
                  <a:cubicBezTo>
                    <a:pt x="694690" y="543560"/>
                    <a:pt x="688340" y="549910"/>
                    <a:pt x="681990" y="549910"/>
                  </a:cubicBezTo>
                  <a:cubicBezTo>
                    <a:pt x="675640" y="551180"/>
                    <a:pt x="665480" y="547370"/>
                    <a:pt x="660400" y="539750"/>
                  </a:cubicBezTo>
                  <a:cubicBezTo>
                    <a:pt x="650240" y="523240"/>
                    <a:pt x="646430" y="455930"/>
                    <a:pt x="656590" y="438150"/>
                  </a:cubicBezTo>
                  <a:cubicBezTo>
                    <a:pt x="662940" y="427990"/>
                    <a:pt x="676910" y="419100"/>
                    <a:pt x="687070" y="421640"/>
                  </a:cubicBezTo>
                  <a:cubicBezTo>
                    <a:pt x="703580" y="426720"/>
                    <a:pt x="723900" y="474980"/>
                    <a:pt x="732790" y="501650"/>
                  </a:cubicBezTo>
                  <a:cubicBezTo>
                    <a:pt x="740410" y="524510"/>
                    <a:pt x="746760" y="556260"/>
                    <a:pt x="740410" y="570230"/>
                  </a:cubicBezTo>
                  <a:cubicBezTo>
                    <a:pt x="736600" y="579120"/>
                    <a:pt x="726440" y="585470"/>
                    <a:pt x="718820" y="585470"/>
                  </a:cubicBezTo>
                  <a:cubicBezTo>
                    <a:pt x="712470" y="586740"/>
                    <a:pt x="701040" y="580390"/>
                    <a:pt x="697230" y="571500"/>
                  </a:cubicBezTo>
                  <a:cubicBezTo>
                    <a:pt x="690880" y="557530"/>
                    <a:pt x="698500" y="529590"/>
                    <a:pt x="704850" y="500380"/>
                  </a:cubicBezTo>
                  <a:cubicBezTo>
                    <a:pt x="713740" y="447040"/>
                    <a:pt x="744220" y="320040"/>
                    <a:pt x="764540" y="287020"/>
                  </a:cubicBezTo>
                  <a:cubicBezTo>
                    <a:pt x="772160" y="273050"/>
                    <a:pt x="781050" y="264160"/>
                    <a:pt x="788670" y="264160"/>
                  </a:cubicBezTo>
                  <a:cubicBezTo>
                    <a:pt x="795020" y="262890"/>
                    <a:pt x="803910" y="269240"/>
                    <a:pt x="808990" y="276860"/>
                  </a:cubicBezTo>
                  <a:cubicBezTo>
                    <a:pt x="816610" y="289560"/>
                    <a:pt x="815340" y="312420"/>
                    <a:pt x="816610" y="337820"/>
                  </a:cubicBezTo>
                  <a:cubicBezTo>
                    <a:pt x="820420" y="383540"/>
                    <a:pt x="833120" y="516890"/>
                    <a:pt x="815340" y="529590"/>
                  </a:cubicBezTo>
                  <a:cubicBezTo>
                    <a:pt x="807720" y="534670"/>
                    <a:pt x="788670" y="528320"/>
                    <a:pt x="782320" y="518160"/>
                  </a:cubicBezTo>
                  <a:cubicBezTo>
                    <a:pt x="770890" y="501650"/>
                    <a:pt x="777240" y="458470"/>
                    <a:pt x="782320" y="417830"/>
                  </a:cubicBezTo>
                  <a:cubicBezTo>
                    <a:pt x="791210" y="350520"/>
                    <a:pt x="821690" y="184150"/>
                    <a:pt x="852170" y="160020"/>
                  </a:cubicBezTo>
                  <a:cubicBezTo>
                    <a:pt x="864870" y="149860"/>
                    <a:pt x="882650" y="152400"/>
                    <a:pt x="891540" y="158750"/>
                  </a:cubicBezTo>
                  <a:cubicBezTo>
                    <a:pt x="902970" y="165100"/>
                    <a:pt x="906780" y="179070"/>
                    <a:pt x="911860" y="200660"/>
                  </a:cubicBezTo>
                  <a:cubicBezTo>
                    <a:pt x="925830" y="254000"/>
                    <a:pt x="941070" y="476250"/>
                    <a:pt x="920750" y="502920"/>
                  </a:cubicBezTo>
                  <a:cubicBezTo>
                    <a:pt x="915670" y="510540"/>
                    <a:pt x="904240" y="510540"/>
                    <a:pt x="899160" y="508000"/>
                  </a:cubicBezTo>
                  <a:cubicBezTo>
                    <a:pt x="894080" y="506730"/>
                    <a:pt x="890270" y="502920"/>
                    <a:pt x="886460" y="495300"/>
                  </a:cubicBezTo>
                  <a:cubicBezTo>
                    <a:pt x="875030" y="464820"/>
                    <a:pt x="877570" y="345440"/>
                    <a:pt x="886460" y="267970"/>
                  </a:cubicBezTo>
                  <a:cubicBezTo>
                    <a:pt x="895350" y="185420"/>
                    <a:pt x="922020" y="46990"/>
                    <a:pt x="942340" y="15240"/>
                  </a:cubicBezTo>
                  <a:cubicBezTo>
                    <a:pt x="948690" y="5080"/>
                    <a:pt x="956310" y="0"/>
                    <a:pt x="962660" y="0"/>
                  </a:cubicBezTo>
                  <a:cubicBezTo>
                    <a:pt x="967740" y="0"/>
                    <a:pt x="975360" y="3810"/>
                    <a:pt x="979170" y="8890"/>
                  </a:cubicBezTo>
                  <a:cubicBezTo>
                    <a:pt x="981710" y="13970"/>
                    <a:pt x="982980" y="22860"/>
                    <a:pt x="980440" y="27940"/>
                  </a:cubicBezTo>
                  <a:cubicBezTo>
                    <a:pt x="977900" y="33020"/>
                    <a:pt x="966470" y="40640"/>
                    <a:pt x="960120" y="40640"/>
                  </a:cubicBezTo>
                  <a:cubicBezTo>
                    <a:pt x="953770" y="39370"/>
                    <a:pt x="943610" y="29210"/>
                    <a:pt x="942340" y="22860"/>
                  </a:cubicBezTo>
                  <a:cubicBezTo>
                    <a:pt x="941070" y="17780"/>
                    <a:pt x="943610" y="8890"/>
                    <a:pt x="948690" y="5080"/>
                  </a:cubicBezTo>
                  <a:cubicBezTo>
                    <a:pt x="953770" y="1270"/>
                    <a:pt x="966470" y="0"/>
                    <a:pt x="972820" y="2540"/>
                  </a:cubicBezTo>
                  <a:cubicBezTo>
                    <a:pt x="977900" y="5080"/>
                    <a:pt x="980440" y="10160"/>
                    <a:pt x="982980" y="19050"/>
                  </a:cubicBezTo>
                  <a:cubicBezTo>
                    <a:pt x="988060" y="52070"/>
                    <a:pt x="935990" y="186690"/>
                    <a:pt x="925830" y="269240"/>
                  </a:cubicBezTo>
                  <a:cubicBezTo>
                    <a:pt x="915670" y="347980"/>
                    <a:pt x="939800" y="480060"/>
                    <a:pt x="920750" y="502920"/>
                  </a:cubicBezTo>
                  <a:cubicBezTo>
                    <a:pt x="915670" y="510540"/>
                    <a:pt x="904240" y="510540"/>
                    <a:pt x="899160" y="508000"/>
                  </a:cubicBezTo>
                  <a:cubicBezTo>
                    <a:pt x="894080" y="506730"/>
                    <a:pt x="890270" y="502920"/>
                    <a:pt x="886460" y="495300"/>
                  </a:cubicBezTo>
                  <a:cubicBezTo>
                    <a:pt x="872490" y="459740"/>
                    <a:pt x="889000" y="184150"/>
                    <a:pt x="877570" y="182880"/>
                  </a:cubicBezTo>
                  <a:cubicBezTo>
                    <a:pt x="866140" y="181610"/>
                    <a:pt x="833120" y="353060"/>
                    <a:pt x="822960" y="417830"/>
                  </a:cubicBezTo>
                  <a:cubicBezTo>
                    <a:pt x="816610" y="462280"/>
                    <a:pt x="828040" y="518160"/>
                    <a:pt x="815340" y="529590"/>
                  </a:cubicBezTo>
                  <a:cubicBezTo>
                    <a:pt x="808990" y="535940"/>
                    <a:pt x="796290" y="533400"/>
                    <a:pt x="791210" y="530860"/>
                  </a:cubicBezTo>
                  <a:cubicBezTo>
                    <a:pt x="786130" y="527050"/>
                    <a:pt x="784860" y="523240"/>
                    <a:pt x="781050" y="513080"/>
                  </a:cubicBezTo>
                  <a:cubicBezTo>
                    <a:pt x="772160" y="480060"/>
                    <a:pt x="754380" y="308610"/>
                    <a:pt x="768350" y="278130"/>
                  </a:cubicBezTo>
                  <a:cubicBezTo>
                    <a:pt x="773430" y="267970"/>
                    <a:pt x="782320" y="262890"/>
                    <a:pt x="788670" y="264160"/>
                  </a:cubicBezTo>
                  <a:cubicBezTo>
                    <a:pt x="796290" y="265430"/>
                    <a:pt x="806450" y="274320"/>
                    <a:pt x="810260" y="287020"/>
                  </a:cubicBezTo>
                  <a:cubicBezTo>
                    <a:pt x="816610" y="314960"/>
                    <a:pt x="773430" y="393700"/>
                    <a:pt x="760730" y="444500"/>
                  </a:cubicBezTo>
                  <a:cubicBezTo>
                    <a:pt x="750570" y="487680"/>
                    <a:pt x="753110" y="549910"/>
                    <a:pt x="740410" y="570230"/>
                  </a:cubicBezTo>
                  <a:cubicBezTo>
                    <a:pt x="734060" y="580390"/>
                    <a:pt x="726440" y="585470"/>
                    <a:pt x="718820" y="585470"/>
                  </a:cubicBezTo>
                  <a:cubicBezTo>
                    <a:pt x="712470" y="586740"/>
                    <a:pt x="703580" y="580390"/>
                    <a:pt x="697230" y="571500"/>
                  </a:cubicBezTo>
                  <a:cubicBezTo>
                    <a:pt x="684530" y="553720"/>
                    <a:pt x="687070" y="482600"/>
                    <a:pt x="675640" y="462280"/>
                  </a:cubicBezTo>
                  <a:cubicBezTo>
                    <a:pt x="670560" y="452120"/>
                    <a:pt x="657860" y="449580"/>
                    <a:pt x="656590" y="443230"/>
                  </a:cubicBezTo>
                  <a:cubicBezTo>
                    <a:pt x="655320" y="436880"/>
                    <a:pt x="661670" y="427990"/>
                    <a:pt x="666750" y="424180"/>
                  </a:cubicBezTo>
                  <a:cubicBezTo>
                    <a:pt x="671830" y="421640"/>
                    <a:pt x="681990" y="419100"/>
                    <a:pt x="687070" y="421640"/>
                  </a:cubicBezTo>
                  <a:cubicBezTo>
                    <a:pt x="693420" y="425450"/>
                    <a:pt x="698500" y="433070"/>
                    <a:pt x="702310" y="443230"/>
                  </a:cubicBezTo>
                  <a:cubicBezTo>
                    <a:pt x="707390" y="462280"/>
                    <a:pt x="707390" y="516890"/>
                    <a:pt x="699770" y="534670"/>
                  </a:cubicBezTo>
                  <a:cubicBezTo>
                    <a:pt x="694690" y="543560"/>
                    <a:pt x="688340" y="549910"/>
                    <a:pt x="681990" y="549910"/>
                  </a:cubicBezTo>
                  <a:cubicBezTo>
                    <a:pt x="675640" y="551180"/>
                    <a:pt x="666750" y="548640"/>
                    <a:pt x="660400" y="539750"/>
                  </a:cubicBezTo>
                  <a:cubicBezTo>
                    <a:pt x="642620" y="510540"/>
                    <a:pt x="661670" y="330200"/>
                    <a:pt x="648970" y="290830"/>
                  </a:cubicBezTo>
                  <a:cubicBezTo>
                    <a:pt x="645160" y="275590"/>
                    <a:pt x="631190" y="270510"/>
                    <a:pt x="632460" y="262890"/>
                  </a:cubicBezTo>
                  <a:cubicBezTo>
                    <a:pt x="632460" y="257810"/>
                    <a:pt x="641350" y="250190"/>
                    <a:pt x="646430" y="250190"/>
                  </a:cubicBezTo>
                  <a:cubicBezTo>
                    <a:pt x="654050" y="250190"/>
                    <a:pt x="669290" y="260350"/>
                    <a:pt x="671830" y="273050"/>
                  </a:cubicBezTo>
                  <a:cubicBezTo>
                    <a:pt x="679450" y="300990"/>
                    <a:pt x="628650" y="378460"/>
                    <a:pt x="618490" y="427990"/>
                  </a:cubicBezTo>
                  <a:cubicBezTo>
                    <a:pt x="609600" y="471170"/>
                    <a:pt x="618490" y="533400"/>
                    <a:pt x="608330" y="554990"/>
                  </a:cubicBezTo>
                  <a:cubicBezTo>
                    <a:pt x="603250" y="565150"/>
                    <a:pt x="595630" y="571500"/>
                    <a:pt x="589280" y="571500"/>
                  </a:cubicBezTo>
                  <a:cubicBezTo>
                    <a:pt x="581660" y="572770"/>
                    <a:pt x="570230" y="565150"/>
                    <a:pt x="565150" y="554990"/>
                  </a:cubicBezTo>
                  <a:cubicBezTo>
                    <a:pt x="552450" y="532130"/>
                    <a:pt x="552450" y="435610"/>
                    <a:pt x="563880" y="412750"/>
                  </a:cubicBezTo>
                  <a:cubicBezTo>
                    <a:pt x="570230" y="402590"/>
                    <a:pt x="581660" y="394970"/>
                    <a:pt x="589280" y="396240"/>
                  </a:cubicBezTo>
                  <a:cubicBezTo>
                    <a:pt x="596900" y="397510"/>
                    <a:pt x="604520" y="407670"/>
                    <a:pt x="608330" y="417830"/>
                  </a:cubicBezTo>
                  <a:cubicBezTo>
                    <a:pt x="614680" y="435610"/>
                    <a:pt x="613410" y="481330"/>
                    <a:pt x="604520" y="495300"/>
                  </a:cubicBezTo>
                  <a:cubicBezTo>
                    <a:pt x="600710" y="502920"/>
                    <a:pt x="590550" y="506730"/>
                    <a:pt x="584200" y="506730"/>
                  </a:cubicBezTo>
                  <a:cubicBezTo>
                    <a:pt x="577850" y="506730"/>
                    <a:pt x="571500" y="502920"/>
                    <a:pt x="566420" y="495300"/>
                  </a:cubicBezTo>
                  <a:cubicBezTo>
                    <a:pt x="554990" y="476250"/>
                    <a:pt x="546100" y="388620"/>
                    <a:pt x="551180" y="367030"/>
                  </a:cubicBezTo>
                  <a:cubicBezTo>
                    <a:pt x="553720" y="358140"/>
                    <a:pt x="557530" y="353060"/>
                    <a:pt x="562610" y="350520"/>
                  </a:cubicBezTo>
                  <a:cubicBezTo>
                    <a:pt x="568960" y="347980"/>
                    <a:pt x="581660" y="349250"/>
                    <a:pt x="586740" y="354330"/>
                  </a:cubicBezTo>
                  <a:cubicBezTo>
                    <a:pt x="591820" y="356870"/>
                    <a:pt x="591820" y="361950"/>
                    <a:pt x="593090" y="372110"/>
                  </a:cubicBezTo>
                  <a:cubicBezTo>
                    <a:pt x="596900" y="405130"/>
                    <a:pt x="581660" y="562610"/>
                    <a:pt x="558800" y="590550"/>
                  </a:cubicBezTo>
                  <a:cubicBezTo>
                    <a:pt x="549910" y="603250"/>
                    <a:pt x="535940" y="608330"/>
                    <a:pt x="525780" y="604520"/>
                  </a:cubicBezTo>
                  <a:cubicBezTo>
                    <a:pt x="510540" y="598170"/>
                    <a:pt x="490220" y="529590"/>
                    <a:pt x="494030" y="510540"/>
                  </a:cubicBezTo>
                  <a:cubicBezTo>
                    <a:pt x="495300" y="501650"/>
                    <a:pt x="501650" y="494030"/>
                    <a:pt x="506730" y="491490"/>
                  </a:cubicBezTo>
                  <a:cubicBezTo>
                    <a:pt x="513080" y="488950"/>
                    <a:pt x="524510" y="491490"/>
                    <a:pt x="529590" y="497840"/>
                  </a:cubicBezTo>
                  <a:cubicBezTo>
                    <a:pt x="537210" y="508000"/>
                    <a:pt x="539750" y="552450"/>
                    <a:pt x="532130" y="563880"/>
                  </a:cubicBezTo>
                  <a:cubicBezTo>
                    <a:pt x="527050" y="571500"/>
                    <a:pt x="513080" y="576580"/>
                    <a:pt x="506730" y="574040"/>
                  </a:cubicBezTo>
                  <a:cubicBezTo>
                    <a:pt x="501650" y="572770"/>
                    <a:pt x="497840" y="566420"/>
                    <a:pt x="494030" y="556260"/>
                  </a:cubicBezTo>
                  <a:cubicBezTo>
                    <a:pt x="481330" y="519430"/>
                    <a:pt x="466090" y="321310"/>
                    <a:pt x="481330" y="288290"/>
                  </a:cubicBezTo>
                  <a:cubicBezTo>
                    <a:pt x="485140" y="278130"/>
                    <a:pt x="491490" y="271780"/>
                    <a:pt x="497840" y="271780"/>
                  </a:cubicBezTo>
                  <a:cubicBezTo>
                    <a:pt x="505460" y="273050"/>
                    <a:pt x="521970" y="290830"/>
                    <a:pt x="520700" y="297180"/>
                  </a:cubicBezTo>
                  <a:cubicBezTo>
                    <a:pt x="519430" y="303530"/>
                    <a:pt x="500380" y="298450"/>
                    <a:pt x="492760" y="308610"/>
                  </a:cubicBezTo>
                  <a:cubicBezTo>
                    <a:pt x="471170" y="336550"/>
                    <a:pt x="477520" y="502920"/>
                    <a:pt x="458470" y="529590"/>
                  </a:cubicBezTo>
                  <a:cubicBezTo>
                    <a:pt x="453390" y="538480"/>
                    <a:pt x="445770" y="542290"/>
                    <a:pt x="439420" y="541020"/>
                  </a:cubicBezTo>
                  <a:cubicBezTo>
                    <a:pt x="433070" y="541020"/>
                    <a:pt x="426720" y="535940"/>
                    <a:pt x="421640" y="527050"/>
                  </a:cubicBezTo>
                  <a:cubicBezTo>
                    <a:pt x="408940" y="500380"/>
                    <a:pt x="396240" y="354330"/>
                    <a:pt x="411480" y="339090"/>
                  </a:cubicBezTo>
                  <a:cubicBezTo>
                    <a:pt x="416560" y="334010"/>
                    <a:pt x="429260" y="336550"/>
                    <a:pt x="434340" y="340360"/>
                  </a:cubicBezTo>
                  <a:cubicBezTo>
                    <a:pt x="439420" y="342900"/>
                    <a:pt x="443230" y="355600"/>
                    <a:pt x="441960" y="361950"/>
                  </a:cubicBezTo>
                  <a:cubicBezTo>
                    <a:pt x="439420" y="367030"/>
                    <a:pt x="430530" y="364490"/>
                    <a:pt x="425450" y="372110"/>
                  </a:cubicBezTo>
                  <a:cubicBezTo>
                    <a:pt x="403860" y="400050"/>
                    <a:pt x="382270" y="594360"/>
                    <a:pt x="356870" y="622300"/>
                  </a:cubicBezTo>
                  <a:cubicBezTo>
                    <a:pt x="349250" y="631190"/>
                    <a:pt x="337820" y="635000"/>
                    <a:pt x="331470" y="632460"/>
                  </a:cubicBezTo>
                  <a:cubicBezTo>
                    <a:pt x="325120" y="629920"/>
                    <a:pt x="321310" y="623570"/>
                    <a:pt x="317500" y="613410"/>
                  </a:cubicBezTo>
                  <a:cubicBezTo>
                    <a:pt x="304800" y="576580"/>
                    <a:pt x="293370" y="394970"/>
                    <a:pt x="306070" y="356870"/>
                  </a:cubicBezTo>
                  <a:cubicBezTo>
                    <a:pt x="311150" y="344170"/>
                    <a:pt x="318770" y="336550"/>
                    <a:pt x="325120" y="335280"/>
                  </a:cubicBezTo>
                  <a:cubicBezTo>
                    <a:pt x="332740" y="335280"/>
                    <a:pt x="345440" y="345440"/>
                    <a:pt x="350520" y="356870"/>
                  </a:cubicBezTo>
                  <a:cubicBezTo>
                    <a:pt x="359410" y="379730"/>
                    <a:pt x="356870" y="452120"/>
                    <a:pt x="347980" y="471170"/>
                  </a:cubicBezTo>
                  <a:cubicBezTo>
                    <a:pt x="344170" y="480060"/>
                    <a:pt x="336550" y="485140"/>
                    <a:pt x="331470" y="486410"/>
                  </a:cubicBezTo>
                  <a:cubicBezTo>
                    <a:pt x="325120" y="487680"/>
                    <a:pt x="316230" y="483870"/>
                    <a:pt x="309880" y="476250"/>
                  </a:cubicBezTo>
                  <a:cubicBezTo>
                    <a:pt x="295910" y="452120"/>
                    <a:pt x="295910" y="313690"/>
                    <a:pt x="304800" y="287020"/>
                  </a:cubicBezTo>
                  <a:cubicBezTo>
                    <a:pt x="307340" y="279400"/>
                    <a:pt x="311150" y="275590"/>
                    <a:pt x="316230" y="273050"/>
                  </a:cubicBezTo>
                  <a:cubicBezTo>
                    <a:pt x="321310" y="270510"/>
                    <a:pt x="330200" y="271780"/>
                    <a:pt x="335280" y="274320"/>
                  </a:cubicBezTo>
                  <a:cubicBezTo>
                    <a:pt x="340360" y="278130"/>
                    <a:pt x="342900" y="284480"/>
                    <a:pt x="344170" y="295910"/>
                  </a:cubicBezTo>
                  <a:cubicBezTo>
                    <a:pt x="349250" y="345440"/>
                    <a:pt x="299720" y="655320"/>
                    <a:pt x="275590" y="698500"/>
                  </a:cubicBezTo>
                  <a:cubicBezTo>
                    <a:pt x="270510" y="708660"/>
                    <a:pt x="264160" y="713740"/>
                    <a:pt x="259080" y="713740"/>
                  </a:cubicBezTo>
                  <a:cubicBezTo>
                    <a:pt x="251460" y="713740"/>
                    <a:pt x="242570" y="706120"/>
                    <a:pt x="236220" y="693420"/>
                  </a:cubicBezTo>
                  <a:cubicBezTo>
                    <a:pt x="212090" y="643890"/>
                    <a:pt x="240030" y="331470"/>
                    <a:pt x="224790" y="260350"/>
                  </a:cubicBezTo>
                  <a:cubicBezTo>
                    <a:pt x="220980" y="236220"/>
                    <a:pt x="204470" y="224790"/>
                    <a:pt x="207010" y="214630"/>
                  </a:cubicBezTo>
                  <a:cubicBezTo>
                    <a:pt x="209550" y="205740"/>
                    <a:pt x="222250" y="196850"/>
                    <a:pt x="228600" y="196850"/>
                  </a:cubicBezTo>
                  <a:cubicBezTo>
                    <a:pt x="234950" y="196850"/>
                    <a:pt x="243840" y="200660"/>
                    <a:pt x="247650" y="210820"/>
                  </a:cubicBezTo>
                  <a:cubicBezTo>
                    <a:pt x="260350" y="242570"/>
                    <a:pt x="224790" y="435610"/>
                    <a:pt x="204470" y="468630"/>
                  </a:cubicBezTo>
                  <a:cubicBezTo>
                    <a:pt x="196850" y="478790"/>
                    <a:pt x="187960" y="485140"/>
                    <a:pt x="181610" y="483870"/>
                  </a:cubicBezTo>
                  <a:cubicBezTo>
                    <a:pt x="175260" y="483870"/>
                    <a:pt x="167640" y="477520"/>
                    <a:pt x="163830" y="468630"/>
                  </a:cubicBezTo>
                  <a:cubicBezTo>
                    <a:pt x="153670" y="445770"/>
                    <a:pt x="152400" y="344170"/>
                    <a:pt x="165100" y="323850"/>
                  </a:cubicBezTo>
                  <a:cubicBezTo>
                    <a:pt x="170180" y="316230"/>
                    <a:pt x="180340" y="312420"/>
                    <a:pt x="186690" y="312420"/>
                  </a:cubicBezTo>
                  <a:cubicBezTo>
                    <a:pt x="191770" y="313690"/>
                    <a:pt x="199390" y="317500"/>
                    <a:pt x="203200" y="323850"/>
                  </a:cubicBezTo>
                  <a:cubicBezTo>
                    <a:pt x="209550" y="337820"/>
                    <a:pt x="212090" y="386080"/>
                    <a:pt x="204470" y="402590"/>
                  </a:cubicBezTo>
                  <a:cubicBezTo>
                    <a:pt x="199390" y="414020"/>
                    <a:pt x="187960" y="424180"/>
                    <a:pt x="181610" y="422910"/>
                  </a:cubicBezTo>
                  <a:cubicBezTo>
                    <a:pt x="175260" y="422910"/>
                    <a:pt x="167640" y="415290"/>
                    <a:pt x="163830" y="402590"/>
                  </a:cubicBezTo>
                  <a:cubicBezTo>
                    <a:pt x="151130" y="370840"/>
                    <a:pt x="146050" y="217170"/>
                    <a:pt x="161290" y="187960"/>
                  </a:cubicBezTo>
                  <a:cubicBezTo>
                    <a:pt x="166370" y="176530"/>
                    <a:pt x="176530" y="171450"/>
                    <a:pt x="182880" y="171450"/>
                  </a:cubicBezTo>
                  <a:cubicBezTo>
                    <a:pt x="189230" y="172720"/>
                    <a:pt x="198120" y="182880"/>
                    <a:pt x="200660" y="196850"/>
                  </a:cubicBezTo>
                  <a:cubicBezTo>
                    <a:pt x="209550" y="254000"/>
                    <a:pt x="95250" y="619760"/>
                    <a:pt x="60960" y="669290"/>
                  </a:cubicBezTo>
                  <a:cubicBezTo>
                    <a:pt x="52070" y="680720"/>
                    <a:pt x="44450" y="685800"/>
                    <a:pt x="36830" y="684530"/>
                  </a:cubicBezTo>
                  <a:cubicBezTo>
                    <a:pt x="30480" y="684530"/>
                    <a:pt x="24130" y="679450"/>
                    <a:pt x="19050" y="669290"/>
                  </a:cubicBezTo>
                  <a:cubicBezTo>
                    <a:pt x="2540" y="631190"/>
                    <a:pt x="0" y="406400"/>
                    <a:pt x="17780" y="368300"/>
                  </a:cubicBezTo>
                  <a:cubicBezTo>
                    <a:pt x="22860" y="358140"/>
                    <a:pt x="29210" y="351790"/>
                    <a:pt x="36830" y="351790"/>
                  </a:cubicBezTo>
                  <a:cubicBezTo>
                    <a:pt x="43180" y="350520"/>
                    <a:pt x="54610" y="355600"/>
                    <a:pt x="59690" y="363220"/>
                  </a:cubicBezTo>
                  <a:cubicBezTo>
                    <a:pt x="69850" y="381000"/>
                    <a:pt x="72390" y="449580"/>
                    <a:pt x="62230" y="468630"/>
                  </a:cubicBezTo>
                  <a:cubicBezTo>
                    <a:pt x="57150" y="478790"/>
                    <a:pt x="46990" y="486410"/>
                    <a:pt x="39370" y="486410"/>
                  </a:cubicBezTo>
                  <a:cubicBezTo>
                    <a:pt x="33020" y="485140"/>
                    <a:pt x="25400" y="477520"/>
                    <a:pt x="20320" y="464820"/>
                  </a:cubicBezTo>
                  <a:cubicBezTo>
                    <a:pt x="3810" y="424180"/>
                    <a:pt x="6350" y="199390"/>
                    <a:pt x="26670" y="154940"/>
                  </a:cubicBezTo>
                  <a:cubicBezTo>
                    <a:pt x="33020" y="140970"/>
                    <a:pt x="44450" y="130810"/>
                    <a:pt x="53340" y="132080"/>
                  </a:cubicBezTo>
                  <a:cubicBezTo>
                    <a:pt x="60960" y="132080"/>
                    <a:pt x="73660" y="154940"/>
                    <a:pt x="73660" y="154940"/>
                  </a:cubicBezTo>
                </a:path>
              </a:pathLst>
            </a:custGeom>
            <a:solidFill>
              <a:srgbClr val="59621D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34" name="Group 334"/>
          <p:cNvGrpSpPr/>
          <p:nvPr/>
        </p:nvGrpSpPr>
        <p:grpSpPr>
          <a:xfrm>
            <a:off x="12937218" y="3026415"/>
            <a:ext cx="3664267" cy="857250"/>
            <a:chOff x="0" y="0"/>
            <a:chExt cx="4885690" cy="1143000"/>
          </a:xfrm>
        </p:grpSpPr>
        <p:sp>
          <p:nvSpPr>
            <p:cNvPr id="335" name="Freeform 335"/>
            <p:cNvSpPr/>
            <p:nvPr/>
          </p:nvSpPr>
          <p:spPr>
            <a:xfrm>
              <a:off x="39370" y="49530"/>
              <a:ext cx="4812030" cy="1041400"/>
            </a:xfrm>
            <a:custGeom>
              <a:avLst/>
              <a:gdLst/>
              <a:ahLst/>
              <a:cxnLst/>
              <a:rect l="l" t="t" r="r" b="b"/>
              <a:pathLst>
                <a:path w="4812030" h="1041400">
                  <a:moveTo>
                    <a:pt x="102870" y="271780"/>
                  </a:moveTo>
                  <a:cubicBezTo>
                    <a:pt x="43180" y="762000"/>
                    <a:pt x="29210" y="768350"/>
                    <a:pt x="22860" y="765810"/>
                  </a:cubicBezTo>
                  <a:cubicBezTo>
                    <a:pt x="17780" y="764540"/>
                    <a:pt x="12700" y="756920"/>
                    <a:pt x="11430" y="746760"/>
                  </a:cubicBezTo>
                  <a:cubicBezTo>
                    <a:pt x="7620" y="723900"/>
                    <a:pt x="27940" y="675640"/>
                    <a:pt x="40640" y="627380"/>
                  </a:cubicBezTo>
                  <a:cubicBezTo>
                    <a:pt x="62230" y="547370"/>
                    <a:pt x="109220" y="387350"/>
                    <a:pt x="133350" y="320040"/>
                  </a:cubicBezTo>
                  <a:cubicBezTo>
                    <a:pt x="144780" y="285750"/>
                    <a:pt x="148590" y="257810"/>
                    <a:pt x="161290" y="242570"/>
                  </a:cubicBezTo>
                  <a:cubicBezTo>
                    <a:pt x="170180" y="232410"/>
                    <a:pt x="182880" y="226060"/>
                    <a:pt x="191770" y="226060"/>
                  </a:cubicBezTo>
                  <a:cubicBezTo>
                    <a:pt x="199390" y="226060"/>
                    <a:pt x="207010" y="232410"/>
                    <a:pt x="212090" y="238760"/>
                  </a:cubicBezTo>
                  <a:cubicBezTo>
                    <a:pt x="217170" y="247650"/>
                    <a:pt x="217170" y="260350"/>
                    <a:pt x="219710" y="281940"/>
                  </a:cubicBezTo>
                  <a:cubicBezTo>
                    <a:pt x="224790" y="331470"/>
                    <a:pt x="231140" y="459740"/>
                    <a:pt x="224790" y="541020"/>
                  </a:cubicBezTo>
                  <a:cubicBezTo>
                    <a:pt x="218440" y="612140"/>
                    <a:pt x="210820" y="728980"/>
                    <a:pt x="187960" y="741680"/>
                  </a:cubicBezTo>
                  <a:cubicBezTo>
                    <a:pt x="179070" y="746760"/>
                    <a:pt x="162560" y="739140"/>
                    <a:pt x="154940" y="727710"/>
                  </a:cubicBezTo>
                  <a:cubicBezTo>
                    <a:pt x="139700" y="706120"/>
                    <a:pt x="147320" y="618490"/>
                    <a:pt x="153670" y="580390"/>
                  </a:cubicBezTo>
                  <a:cubicBezTo>
                    <a:pt x="157480" y="553720"/>
                    <a:pt x="165100" y="527050"/>
                    <a:pt x="175260" y="516890"/>
                  </a:cubicBezTo>
                  <a:cubicBezTo>
                    <a:pt x="181610" y="511810"/>
                    <a:pt x="190500" y="510540"/>
                    <a:pt x="195580" y="513080"/>
                  </a:cubicBezTo>
                  <a:cubicBezTo>
                    <a:pt x="201930" y="515620"/>
                    <a:pt x="208280" y="521970"/>
                    <a:pt x="212090" y="533400"/>
                  </a:cubicBezTo>
                  <a:cubicBezTo>
                    <a:pt x="226060" y="570230"/>
                    <a:pt x="231140" y="770890"/>
                    <a:pt x="215900" y="805180"/>
                  </a:cubicBezTo>
                  <a:cubicBezTo>
                    <a:pt x="210820" y="815340"/>
                    <a:pt x="204470" y="820420"/>
                    <a:pt x="196850" y="821690"/>
                  </a:cubicBezTo>
                  <a:cubicBezTo>
                    <a:pt x="190500" y="821690"/>
                    <a:pt x="180340" y="819150"/>
                    <a:pt x="176530" y="810260"/>
                  </a:cubicBezTo>
                  <a:cubicBezTo>
                    <a:pt x="160020" y="773430"/>
                    <a:pt x="250190" y="487680"/>
                    <a:pt x="284480" y="441960"/>
                  </a:cubicBezTo>
                  <a:cubicBezTo>
                    <a:pt x="294640" y="427990"/>
                    <a:pt x="306070" y="422910"/>
                    <a:pt x="316230" y="422910"/>
                  </a:cubicBezTo>
                  <a:cubicBezTo>
                    <a:pt x="323850" y="422910"/>
                    <a:pt x="331470" y="427990"/>
                    <a:pt x="335280" y="435610"/>
                  </a:cubicBezTo>
                  <a:cubicBezTo>
                    <a:pt x="342900" y="445770"/>
                    <a:pt x="341630" y="466090"/>
                    <a:pt x="342900" y="490220"/>
                  </a:cubicBezTo>
                  <a:cubicBezTo>
                    <a:pt x="347980" y="542290"/>
                    <a:pt x="359410" y="697230"/>
                    <a:pt x="349250" y="732790"/>
                  </a:cubicBezTo>
                  <a:cubicBezTo>
                    <a:pt x="346710" y="742950"/>
                    <a:pt x="342900" y="750570"/>
                    <a:pt x="336550" y="751840"/>
                  </a:cubicBezTo>
                  <a:cubicBezTo>
                    <a:pt x="330200" y="754380"/>
                    <a:pt x="316230" y="751840"/>
                    <a:pt x="311150" y="742950"/>
                  </a:cubicBezTo>
                  <a:cubicBezTo>
                    <a:pt x="294640" y="720090"/>
                    <a:pt x="300990" y="588010"/>
                    <a:pt x="316230" y="560070"/>
                  </a:cubicBezTo>
                  <a:cubicBezTo>
                    <a:pt x="322580" y="548640"/>
                    <a:pt x="335280" y="541020"/>
                    <a:pt x="341630" y="541020"/>
                  </a:cubicBezTo>
                  <a:cubicBezTo>
                    <a:pt x="347980" y="542290"/>
                    <a:pt x="354330" y="549910"/>
                    <a:pt x="358140" y="558800"/>
                  </a:cubicBezTo>
                  <a:cubicBezTo>
                    <a:pt x="368300" y="582930"/>
                    <a:pt x="377190" y="675640"/>
                    <a:pt x="368300" y="698500"/>
                  </a:cubicBezTo>
                  <a:cubicBezTo>
                    <a:pt x="365760" y="708660"/>
                    <a:pt x="358140" y="713740"/>
                    <a:pt x="351790" y="715010"/>
                  </a:cubicBezTo>
                  <a:cubicBezTo>
                    <a:pt x="345440" y="716280"/>
                    <a:pt x="334010" y="709930"/>
                    <a:pt x="328930" y="701040"/>
                  </a:cubicBezTo>
                  <a:cubicBezTo>
                    <a:pt x="320040" y="683260"/>
                    <a:pt x="325120" y="615950"/>
                    <a:pt x="334010" y="594360"/>
                  </a:cubicBezTo>
                  <a:cubicBezTo>
                    <a:pt x="339090" y="581660"/>
                    <a:pt x="347980" y="571500"/>
                    <a:pt x="355600" y="567690"/>
                  </a:cubicBezTo>
                  <a:cubicBezTo>
                    <a:pt x="363220" y="566420"/>
                    <a:pt x="374650" y="566420"/>
                    <a:pt x="381000" y="574040"/>
                  </a:cubicBezTo>
                  <a:cubicBezTo>
                    <a:pt x="398780" y="595630"/>
                    <a:pt x="414020" y="739140"/>
                    <a:pt x="400050" y="764540"/>
                  </a:cubicBezTo>
                  <a:cubicBezTo>
                    <a:pt x="396240" y="773430"/>
                    <a:pt x="384810" y="777240"/>
                    <a:pt x="378460" y="775970"/>
                  </a:cubicBezTo>
                  <a:cubicBezTo>
                    <a:pt x="370840" y="775970"/>
                    <a:pt x="363220" y="769620"/>
                    <a:pt x="358140" y="759460"/>
                  </a:cubicBezTo>
                  <a:cubicBezTo>
                    <a:pt x="350520" y="740410"/>
                    <a:pt x="359410" y="685800"/>
                    <a:pt x="364490" y="650240"/>
                  </a:cubicBezTo>
                  <a:cubicBezTo>
                    <a:pt x="370840" y="614680"/>
                    <a:pt x="378460" y="563880"/>
                    <a:pt x="392430" y="544830"/>
                  </a:cubicBezTo>
                  <a:cubicBezTo>
                    <a:pt x="400050" y="535940"/>
                    <a:pt x="410210" y="530860"/>
                    <a:pt x="416560" y="530860"/>
                  </a:cubicBezTo>
                  <a:cubicBezTo>
                    <a:pt x="422910" y="532130"/>
                    <a:pt x="426720" y="535940"/>
                    <a:pt x="431800" y="543560"/>
                  </a:cubicBezTo>
                  <a:cubicBezTo>
                    <a:pt x="444500" y="562610"/>
                    <a:pt x="461010" y="632460"/>
                    <a:pt x="467360" y="671830"/>
                  </a:cubicBezTo>
                  <a:cubicBezTo>
                    <a:pt x="471170" y="703580"/>
                    <a:pt x="476250" y="749300"/>
                    <a:pt x="468630" y="762000"/>
                  </a:cubicBezTo>
                  <a:cubicBezTo>
                    <a:pt x="463550" y="768350"/>
                    <a:pt x="455930" y="770890"/>
                    <a:pt x="450850" y="770890"/>
                  </a:cubicBezTo>
                  <a:cubicBezTo>
                    <a:pt x="443230" y="769620"/>
                    <a:pt x="435610" y="764540"/>
                    <a:pt x="431800" y="755650"/>
                  </a:cubicBezTo>
                  <a:cubicBezTo>
                    <a:pt x="422910" y="737870"/>
                    <a:pt x="427990" y="702310"/>
                    <a:pt x="431800" y="656590"/>
                  </a:cubicBezTo>
                  <a:cubicBezTo>
                    <a:pt x="440690" y="552450"/>
                    <a:pt x="481330" y="195580"/>
                    <a:pt x="510540" y="143510"/>
                  </a:cubicBezTo>
                  <a:cubicBezTo>
                    <a:pt x="516890" y="132080"/>
                    <a:pt x="523240" y="125730"/>
                    <a:pt x="529590" y="125730"/>
                  </a:cubicBezTo>
                  <a:cubicBezTo>
                    <a:pt x="541020" y="127000"/>
                    <a:pt x="558800" y="153670"/>
                    <a:pt x="568960" y="180340"/>
                  </a:cubicBezTo>
                  <a:cubicBezTo>
                    <a:pt x="586740" y="233680"/>
                    <a:pt x="581660" y="344170"/>
                    <a:pt x="582930" y="438150"/>
                  </a:cubicBezTo>
                  <a:cubicBezTo>
                    <a:pt x="585470" y="549910"/>
                    <a:pt x="588010" y="767080"/>
                    <a:pt x="576580" y="810260"/>
                  </a:cubicBezTo>
                  <a:cubicBezTo>
                    <a:pt x="574040" y="820420"/>
                    <a:pt x="572770" y="824230"/>
                    <a:pt x="567690" y="826770"/>
                  </a:cubicBezTo>
                  <a:cubicBezTo>
                    <a:pt x="561340" y="830580"/>
                    <a:pt x="549910" y="831850"/>
                    <a:pt x="543560" y="826770"/>
                  </a:cubicBezTo>
                  <a:cubicBezTo>
                    <a:pt x="528320" y="810260"/>
                    <a:pt x="532130" y="717550"/>
                    <a:pt x="535940" y="659130"/>
                  </a:cubicBezTo>
                  <a:cubicBezTo>
                    <a:pt x="539750" y="591820"/>
                    <a:pt x="548640" y="463550"/>
                    <a:pt x="572770" y="444500"/>
                  </a:cubicBezTo>
                  <a:cubicBezTo>
                    <a:pt x="582930" y="436880"/>
                    <a:pt x="598170" y="439420"/>
                    <a:pt x="607060" y="447040"/>
                  </a:cubicBezTo>
                  <a:cubicBezTo>
                    <a:pt x="622300" y="459740"/>
                    <a:pt x="621030" y="511810"/>
                    <a:pt x="624840" y="552450"/>
                  </a:cubicBezTo>
                  <a:cubicBezTo>
                    <a:pt x="628650" y="603250"/>
                    <a:pt x="643890" y="703580"/>
                    <a:pt x="627380" y="727710"/>
                  </a:cubicBezTo>
                  <a:cubicBezTo>
                    <a:pt x="619760" y="737870"/>
                    <a:pt x="603250" y="741680"/>
                    <a:pt x="595630" y="739140"/>
                  </a:cubicBezTo>
                  <a:cubicBezTo>
                    <a:pt x="590550" y="737870"/>
                    <a:pt x="588010" y="731520"/>
                    <a:pt x="586740" y="722630"/>
                  </a:cubicBezTo>
                  <a:cubicBezTo>
                    <a:pt x="581660" y="692150"/>
                    <a:pt x="608330" y="538480"/>
                    <a:pt x="623570" y="509270"/>
                  </a:cubicBezTo>
                  <a:cubicBezTo>
                    <a:pt x="628650" y="499110"/>
                    <a:pt x="633730" y="494030"/>
                    <a:pt x="640080" y="492760"/>
                  </a:cubicBezTo>
                  <a:cubicBezTo>
                    <a:pt x="646430" y="491490"/>
                    <a:pt x="656590" y="496570"/>
                    <a:pt x="662940" y="506730"/>
                  </a:cubicBezTo>
                  <a:cubicBezTo>
                    <a:pt x="683260" y="539750"/>
                    <a:pt x="694690" y="755650"/>
                    <a:pt x="679450" y="796290"/>
                  </a:cubicBezTo>
                  <a:cubicBezTo>
                    <a:pt x="674370" y="808990"/>
                    <a:pt x="664210" y="816610"/>
                    <a:pt x="656590" y="816610"/>
                  </a:cubicBezTo>
                  <a:cubicBezTo>
                    <a:pt x="650240" y="816610"/>
                    <a:pt x="642620" y="808990"/>
                    <a:pt x="638810" y="801370"/>
                  </a:cubicBezTo>
                  <a:cubicBezTo>
                    <a:pt x="633730" y="788670"/>
                    <a:pt x="636270" y="763270"/>
                    <a:pt x="637540" y="740410"/>
                  </a:cubicBezTo>
                  <a:cubicBezTo>
                    <a:pt x="640080" y="708660"/>
                    <a:pt x="645160" y="668020"/>
                    <a:pt x="656590" y="629920"/>
                  </a:cubicBezTo>
                  <a:cubicBezTo>
                    <a:pt x="669290" y="585470"/>
                    <a:pt x="698500" y="516890"/>
                    <a:pt x="717550" y="491490"/>
                  </a:cubicBezTo>
                  <a:cubicBezTo>
                    <a:pt x="727710" y="477520"/>
                    <a:pt x="737870" y="468630"/>
                    <a:pt x="748030" y="467360"/>
                  </a:cubicBezTo>
                  <a:cubicBezTo>
                    <a:pt x="755650" y="466090"/>
                    <a:pt x="763270" y="468630"/>
                    <a:pt x="769620" y="477520"/>
                  </a:cubicBezTo>
                  <a:cubicBezTo>
                    <a:pt x="792480" y="513080"/>
                    <a:pt x="807720" y="786130"/>
                    <a:pt x="792480" y="831850"/>
                  </a:cubicBezTo>
                  <a:cubicBezTo>
                    <a:pt x="788670" y="844550"/>
                    <a:pt x="782320" y="852170"/>
                    <a:pt x="774700" y="852170"/>
                  </a:cubicBezTo>
                  <a:cubicBezTo>
                    <a:pt x="768350" y="853440"/>
                    <a:pt x="756920" y="844550"/>
                    <a:pt x="751840" y="833120"/>
                  </a:cubicBezTo>
                  <a:cubicBezTo>
                    <a:pt x="741680" y="810260"/>
                    <a:pt x="750570" y="760730"/>
                    <a:pt x="758190" y="715010"/>
                  </a:cubicBezTo>
                  <a:cubicBezTo>
                    <a:pt x="770890" y="646430"/>
                    <a:pt x="816610" y="518160"/>
                    <a:pt x="834390" y="468630"/>
                  </a:cubicBezTo>
                  <a:cubicBezTo>
                    <a:pt x="842010" y="445770"/>
                    <a:pt x="845820" y="433070"/>
                    <a:pt x="854710" y="421640"/>
                  </a:cubicBezTo>
                  <a:cubicBezTo>
                    <a:pt x="861060" y="411480"/>
                    <a:pt x="872490" y="401320"/>
                    <a:pt x="880110" y="401320"/>
                  </a:cubicBezTo>
                  <a:cubicBezTo>
                    <a:pt x="887730" y="401320"/>
                    <a:pt x="895350" y="407670"/>
                    <a:pt x="899160" y="415290"/>
                  </a:cubicBezTo>
                  <a:cubicBezTo>
                    <a:pt x="905510" y="426720"/>
                    <a:pt x="905510" y="445770"/>
                    <a:pt x="905510" y="471170"/>
                  </a:cubicBezTo>
                  <a:cubicBezTo>
                    <a:pt x="906780" y="528320"/>
                    <a:pt x="902970" y="702310"/>
                    <a:pt x="887730" y="741680"/>
                  </a:cubicBezTo>
                  <a:cubicBezTo>
                    <a:pt x="883920" y="754380"/>
                    <a:pt x="878840" y="762000"/>
                    <a:pt x="872490" y="763270"/>
                  </a:cubicBezTo>
                  <a:cubicBezTo>
                    <a:pt x="866140" y="765810"/>
                    <a:pt x="853440" y="763270"/>
                    <a:pt x="849630" y="755650"/>
                  </a:cubicBezTo>
                  <a:cubicBezTo>
                    <a:pt x="836930" y="731520"/>
                    <a:pt x="886460" y="549910"/>
                    <a:pt x="910590" y="519430"/>
                  </a:cubicBezTo>
                  <a:cubicBezTo>
                    <a:pt x="919480" y="509270"/>
                    <a:pt x="929640" y="504190"/>
                    <a:pt x="937260" y="506730"/>
                  </a:cubicBezTo>
                  <a:cubicBezTo>
                    <a:pt x="948690" y="510540"/>
                    <a:pt x="958850" y="538480"/>
                    <a:pt x="965200" y="563880"/>
                  </a:cubicBezTo>
                  <a:cubicBezTo>
                    <a:pt x="976630" y="612140"/>
                    <a:pt x="977900" y="744220"/>
                    <a:pt x="969010" y="775970"/>
                  </a:cubicBezTo>
                  <a:cubicBezTo>
                    <a:pt x="965200" y="787400"/>
                    <a:pt x="961390" y="793750"/>
                    <a:pt x="955040" y="796290"/>
                  </a:cubicBezTo>
                  <a:cubicBezTo>
                    <a:pt x="948690" y="798830"/>
                    <a:pt x="937260" y="797560"/>
                    <a:pt x="932180" y="789940"/>
                  </a:cubicBezTo>
                  <a:cubicBezTo>
                    <a:pt x="919480" y="770890"/>
                    <a:pt x="944880" y="635000"/>
                    <a:pt x="966470" y="610870"/>
                  </a:cubicBezTo>
                  <a:cubicBezTo>
                    <a:pt x="975360" y="599440"/>
                    <a:pt x="988060" y="593090"/>
                    <a:pt x="999490" y="598170"/>
                  </a:cubicBezTo>
                  <a:cubicBezTo>
                    <a:pt x="1026160" y="610870"/>
                    <a:pt x="1073150" y="779780"/>
                    <a:pt x="1069340" y="814070"/>
                  </a:cubicBezTo>
                  <a:cubicBezTo>
                    <a:pt x="1068070" y="826770"/>
                    <a:pt x="1061720" y="835660"/>
                    <a:pt x="1055370" y="838200"/>
                  </a:cubicBezTo>
                  <a:cubicBezTo>
                    <a:pt x="1049020" y="839470"/>
                    <a:pt x="1036320" y="835660"/>
                    <a:pt x="1029970" y="826770"/>
                  </a:cubicBezTo>
                  <a:cubicBezTo>
                    <a:pt x="1018540" y="808990"/>
                    <a:pt x="1019810" y="725170"/>
                    <a:pt x="1032510" y="708660"/>
                  </a:cubicBezTo>
                  <a:cubicBezTo>
                    <a:pt x="1040130" y="699770"/>
                    <a:pt x="1055370" y="697230"/>
                    <a:pt x="1062990" y="701040"/>
                  </a:cubicBezTo>
                  <a:cubicBezTo>
                    <a:pt x="1073150" y="706120"/>
                    <a:pt x="1078230" y="731520"/>
                    <a:pt x="1082040" y="751840"/>
                  </a:cubicBezTo>
                  <a:cubicBezTo>
                    <a:pt x="1089660" y="783590"/>
                    <a:pt x="1098550" y="852170"/>
                    <a:pt x="1089660" y="873760"/>
                  </a:cubicBezTo>
                  <a:cubicBezTo>
                    <a:pt x="1087120" y="882650"/>
                    <a:pt x="1079500" y="889000"/>
                    <a:pt x="1074420" y="890270"/>
                  </a:cubicBezTo>
                  <a:cubicBezTo>
                    <a:pt x="1068070" y="891540"/>
                    <a:pt x="1060450" y="891540"/>
                    <a:pt x="1055370" y="885190"/>
                  </a:cubicBezTo>
                  <a:cubicBezTo>
                    <a:pt x="1041400" y="866140"/>
                    <a:pt x="1043940" y="736600"/>
                    <a:pt x="1056640" y="707390"/>
                  </a:cubicBezTo>
                  <a:cubicBezTo>
                    <a:pt x="1061720" y="695960"/>
                    <a:pt x="1069340" y="687070"/>
                    <a:pt x="1076960" y="687070"/>
                  </a:cubicBezTo>
                  <a:cubicBezTo>
                    <a:pt x="1084580" y="685800"/>
                    <a:pt x="1093470" y="689610"/>
                    <a:pt x="1099820" y="698500"/>
                  </a:cubicBezTo>
                  <a:cubicBezTo>
                    <a:pt x="1113790" y="716280"/>
                    <a:pt x="1123950" y="781050"/>
                    <a:pt x="1129030" y="816610"/>
                  </a:cubicBezTo>
                  <a:cubicBezTo>
                    <a:pt x="1134110" y="844550"/>
                    <a:pt x="1137920" y="877570"/>
                    <a:pt x="1132840" y="892810"/>
                  </a:cubicBezTo>
                  <a:cubicBezTo>
                    <a:pt x="1130300" y="900430"/>
                    <a:pt x="1126490" y="908050"/>
                    <a:pt x="1120140" y="909320"/>
                  </a:cubicBezTo>
                  <a:cubicBezTo>
                    <a:pt x="1113790" y="910590"/>
                    <a:pt x="1096010" y="902970"/>
                    <a:pt x="1090930" y="890270"/>
                  </a:cubicBezTo>
                  <a:cubicBezTo>
                    <a:pt x="1078230" y="857250"/>
                    <a:pt x="1136650" y="687070"/>
                    <a:pt x="1160780" y="656590"/>
                  </a:cubicBezTo>
                  <a:cubicBezTo>
                    <a:pt x="1168400" y="647700"/>
                    <a:pt x="1177290" y="642620"/>
                    <a:pt x="1183640" y="643890"/>
                  </a:cubicBezTo>
                  <a:cubicBezTo>
                    <a:pt x="1189990" y="643890"/>
                    <a:pt x="1195070" y="648970"/>
                    <a:pt x="1198880" y="655320"/>
                  </a:cubicBezTo>
                  <a:cubicBezTo>
                    <a:pt x="1206500" y="669290"/>
                    <a:pt x="1207770" y="702310"/>
                    <a:pt x="1211580" y="731520"/>
                  </a:cubicBezTo>
                  <a:cubicBezTo>
                    <a:pt x="1215390" y="768350"/>
                    <a:pt x="1223010" y="835660"/>
                    <a:pt x="1215390" y="859790"/>
                  </a:cubicBezTo>
                  <a:cubicBezTo>
                    <a:pt x="1212850" y="869950"/>
                    <a:pt x="1209040" y="878840"/>
                    <a:pt x="1202690" y="880110"/>
                  </a:cubicBezTo>
                  <a:cubicBezTo>
                    <a:pt x="1196340" y="881380"/>
                    <a:pt x="1178560" y="873760"/>
                    <a:pt x="1174750" y="861060"/>
                  </a:cubicBezTo>
                  <a:cubicBezTo>
                    <a:pt x="1159510" y="822960"/>
                    <a:pt x="1223010" y="605790"/>
                    <a:pt x="1249680" y="574040"/>
                  </a:cubicBezTo>
                  <a:cubicBezTo>
                    <a:pt x="1257300" y="565150"/>
                    <a:pt x="1266190" y="562610"/>
                    <a:pt x="1273810" y="562610"/>
                  </a:cubicBezTo>
                  <a:cubicBezTo>
                    <a:pt x="1280160" y="563880"/>
                    <a:pt x="1286510" y="568960"/>
                    <a:pt x="1291590" y="577850"/>
                  </a:cubicBezTo>
                  <a:cubicBezTo>
                    <a:pt x="1305560" y="609600"/>
                    <a:pt x="1314450" y="792480"/>
                    <a:pt x="1294130" y="814070"/>
                  </a:cubicBezTo>
                  <a:cubicBezTo>
                    <a:pt x="1286510" y="821690"/>
                    <a:pt x="1268730" y="819150"/>
                    <a:pt x="1262380" y="814070"/>
                  </a:cubicBezTo>
                  <a:cubicBezTo>
                    <a:pt x="1254760" y="806450"/>
                    <a:pt x="1254760" y="789940"/>
                    <a:pt x="1257300" y="768350"/>
                  </a:cubicBezTo>
                  <a:cubicBezTo>
                    <a:pt x="1263650" y="708660"/>
                    <a:pt x="1339850" y="481330"/>
                    <a:pt x="1374140" y="430530"/>
                  </a:cubicBezTo>
                  <a:cubicBezTo>
                    <a:pt x="1386840" y="411480"/>
                    <a:pt x="1399540" y="400050"/>
                    <a:pt x="1409700" y="398780"/>
                  </a:cubicBezTo>
                  <a:cubicBezTo>
                    <a:pt x="1417320" y="398780"/>
                    <a:pt x="1423670" y="405130"/>
                    <a:pt x="1428750" y="412750"/>
                  </a:cubicBezTo>
                  <a:cubicBezTo>
                    <a:pt x="1436370" y="424180"/>
                    <a:pt x="1433830" y="444500"/>
                    <a:pt x="1436370" y="474980"/>
                  </a:cubicBezTo>
                  <a:cubicBezTo>
                    <a:pt x="1441450" y="551180"/>
                    <a:pt x="1459230" y="835660"/>
                    <a:pt x="1443990" y="885190"/>
                  </a:cubicBezTo>
                  <a:cubicBezTo>
                    <a:pt x="1440180" y="896620"/>
                    <a:pt x="1436370" y="904240"/>
                    <a:pt x="1430020" y="905510"/>
                  </a:cubicBezTo>
                  <a:cubicBezTo>
                    <a:pt x="1422400" y="906780"/>
                    <a:pt x="1405890" y="900430"/>
                    <a:pt x="1400810" y="890270"/>
                  </a:cubicBezTo>
                  <a:cubicBezTo>
                    <a:pt x="1391920" y="872490"/>
                    <a:pt x="1405890" y="830580"/>
                    <a:pt x="1413510" y="791210"/>
                  </a:cubicBezTo>
                  <a:cubicBezTo>
                    <a:pt x="1426210" y="726440"/>
                    <a:pt x="1455420" y="558800"/>
                    <a:pt x="1482090" y="539750"/>
                  </a:cubicBezTo>
                  <a:cubicBezTo>
                    <a:pt x="1490980" y="534670"/>
                    <a:pt x="1502410" y="537210"/>
                    <a:pt x="1510030" y="542290"/>
                  </a:cubicBezTo>
                  <a:cubicBezTo>
                    <a:pt x="1521460" y="551180"/>
                    <a:pt x="1527810" y="577850"/>
                    <a:pt x="1532890" y="603250"/>
                  </a:cubicBezTo>
                  <a:cubicBezTo>
                    <a:pt x="1540510" y="645160"/>
                    <a:pt x="1549400" y="745490"/>
                    <a:pt x="1534160" y="768350"/>
                  </a:cubicBezTo>
                  <a:cubicBezTo>
                    <a:pt x="1527810" y="778510"/>
                    <a:pt x="1510030" y="783590"/>
                    <a:pt x="1503680" y="781050"/>
                  </a:cubicBezTo>
                  <a:cubicBezTo>
                    <a:pt x="1496060" y="775970"/>
                    <a:pt x="1494790" y="754380"/>
                    <a:pt x="1494790" y="735330"/>
                  </a:cubicBezTo>
                  <a:cubicBezTo>
                    <a:pt x="1494790" y="706120"/>
                    <a:pt x="1510030" y="655320"/>
                    <a:pt x="1518920" y="619760"/>
                  </a:cubicBezTo>
                  <a:cubicBezTo>
                    <a:pt x="1527810" y="586740"/>
                    <a:pt x="1534160" y="554990"/>
                    <a:pt x="1548130" y="528320"/>
                  </a:cubicBezTo>
                  <a:cubicBezTo>
                    <a:pt x="1559560" y="502920"/>
                    <a:pt x="1577340" y="467360"/>
                    <a:pt x="1592580" y="461010"/>
                  </a:cubicBezTo>
                  <a:cubicBezTo>
                    <a:pt x="1601470" y="457200"/>
                    <a:pt x="1612900" y="462280"/>
                    <a:pt x="1621790" y="467360"/>
                  </a:cubicBezTo>
                  <a:cubicBezTo>
                    <a:pt x="1630680" y="473710"/>
                    <a:pt x="1639570" y="486410"/>
                    <a:pt x="1645920" y="500380"/>
                  </a:cubicBezTo>
                  <a:cubicBezTo>
                    <a:pt x="1653540" y="516890"/>
                    <a:pt x="1656080" y="533400"/>
                    <a:pt x="1659890" y="558800"/>
                  </a:cubicBezTo>
                  <a:cubicBezTo>
                    <a:pt x="1666240" y="603250"/>
                    <a:pt x="1680210" y="716280"/>
                    <a:pt x="1668780" y="742950"/>
                  </a:cubicBezTo>
                  <a:cubicBezTo>
                    <a:pt x="1664970" y="753110"/>
                    <a:pt x="1658620" y="758190"/>
                    <a:pt x="1652270" y="759460"/>
                  </a:cubicBezTo>
                  <a:cubicBezTo>
                    <a:pt x="1645920" y="760730"/>
                    <a:pt x="1634490" y="756920"/>
                    <a:pt x="1630680" y="749300"/>
                  </a:cubicBezTo>
                  <a:cubicBezTo>
                    <a:pt x="1623060" y="735330"/>
                    <a:pt x="1634490" y="683260"/>
                    <a:pt x="1643380" y="662940"/>
                  </a:cubicBezTo>
                  <a:cubicBezTo>
                    <a:pt x="1648460" y="650240"/>
                    <a:pt x="1654810" y="640080"/>
                    <a:pt x="1664970" y="636270"/>
                  </a:cubicBezTo>
                  <a:cubicBezTo>
                    <a:pt x="1676400" y="631190"/>
                    <a:pt x="1697990" y="632460"/>
                    <a:pt x="1706880" y="638810"/>
                  </a:cubicBezTo>
                  <a:cubicBezTo>
                    <a:pt x="1714500" y="643890"/>
                    <a:pt x="1722120" y="659130"/>
                    <a:pt x="1719580" y="666750"/>
                  </a:cubicBezTo>
                  <a:cubicBezTo>
                    <a:pt x="1718310" y="673100"/>
                    <a:pt x="1705610" y="684530"/>
                    <a:pt x="1699260" y="683260"/>
                  </a:cubicBezTo>
                  <a:cubicBezTo>
                    <a:pt x="1689100" y="680720"/>
                    <a:pt x="1666240" y="642620"/>
                    <a:pt x="1667510" y="632460"/>
                  </a:cubicBezTo>
                  <a:cubicBezTo>
                    <a:pt x="1667510" y="628650"/>
                    <a:pt x="1671320" y="626110"/>
                    <a:pt x="1675130" y="623570"/>
                  </a:cubicBezTo>
                  <a:cubicBezTo>
                    <a:pt x="1680210" y="621030"/>
                    <a:pt x="1690370" y="618490"/>
                    <a:pt x="1696720" y="621030"/>
                  </a:cubicBezTo>
                  <a:cubicBezTo>
                    <a:pt x="1703070" y="623570"/>
                    <a:pt x="1708150" y="628650"/>
                    <a:pt x="1710690" y="637540"/>
                  </a:cubicBezTo>
                  <a:cubicBezTo>
                    <a:pt x="1715770" y="651510"/>
                    <a:pt x="1710690" y="692150"/>
                    <a:pt x="1700530" y="703580"/>
                  </a:cubicBezTo>
                  <a:cubicBezTo>
                    <a:pt x="1694180" y="712470"/>
                    <a:pt x="1677670" y="716280"/>
                    <a:pt x="1670050" y="712470"/>
                  </a:cubicBezTo>
                  <a:cubicBezTo>
                    <a:pt x="1663700" y="709930"/>
                    <a:pt x="1659890" y="702310"/>
                    <a:pt x="1657350" y="689610"/>
                  </a:cubicBezTo>
                  <a:cubicBezTo>
                    <a:pt x="1647190" y="650240"/>
                    <a:pt x="1651000" y="471170"/>
                    <a:pt x="1668780" y="434340"/>
                  </a:cubicBezTo>
                  <a:cubicBezTo>
                    <a:pt x="1675130" y="421640"/>
                    <a:pt x="1685290" y="412750"/>
                    <a:pt x="1692910" y="414020"/>
                  </a:cubicBezTo>
                  <a:cubicBezTo>
                    <a:pt x="1700530" y="414020"/>
                    <a:pt x="1706880" y="422910"/>
                    <a:pt x="1711960" y="435610"/>
                  </a:cubicBezTo>
                  <a:cubicBezTo>
                    <a:pt x="1728470" y="482600"/>
                    <a:pt x="1727200" y="756920"/>
                    <a:pt x="1710690" y="802640"/>
                  </a:cubicBezTo>
                  <a:cubicBezTo>
                    <a:pt x="1705610" y="814070"/>
                    <a:pt x="1699260" y="821690"/>
                    <a:pt x="1692910" y="821690"/>
                  </a:cubicBezTo>
                  <a:cubicBezTo>
                    <a:pt x="1686560" y="822960"/>
                    <a:pt x="1675130" y="816610"/>
                    <a:pt x="1671320" y="807720"/>
                  </a:cubicBezTo>
                  <a:cubicBezTo>
                    <a:pt x="1662430" y="787400"/>
                    <a:pt x="1678940" y="728980"/>
                    <a:pt x="1689100" y="685800"/>
                  </a:cubicBezTo>
                  <a:cubicBezTo>
                    <a:pt x="1700530" y="633730"/>
                    <a:pt x="1715770" y="539750"/>
                    <a:pt x="1741170" y="518160"/>
                  </a:cubicBezTo>
                  <a:cubicBezTo>
                    <a:pt x="1755140" y="506730"/>
                    <a:pt x="1774190" y="504190"/>
                    <a:pt x="1788160" y="511810"/>
                  </a:cubicBezTo>
                  <a:cubicBezTo>
                    <a:pt x="1813560" y="525780"/>
                    <a:pt x="1831340" y="595630"/>
                    <a:pt x="1846580" y="643890"/>
                  </a:cubicBezTo>
                  <a:cubicBezTo>
                    <a:pt x="1864360" y="701040"/>
                    <a:pt x="1891030" y="801370"/>
                    <a:pt x="1884680" y="833120"/>
                  </a:cubicBezTo>
                  <a:cubicBezTo>
                    <a:pt x="1882140" y="844550"/>
                    <a:pt x="1875790" y="853440"/>
                    <a:pt x="1869440" y="855980"/>
                  </a:cubicBezTo>
                  <a:cubicBezTo>
                    <a:pt x="1863090" y="857250"/>
                    <a:pt x="1852930" y="854710"/>
                    <a:pt x="1847850" y="847090"/>
                  </a:cubicBezTo>
                  <a:cubicBezTo>
                    <a:pt x="1831340" y="824230"/>
                    <a:pt x="1831340" y="664210"/>
                    <a:pt x="1846580" y="635000"/>
                  </a:cubicBezTo>
                  <a:cubicBezTo>
                    <a:pt x="1851660" y="624840"/>
                    <a:pt x="1861820" y="619760"/>
                    <a:pt x="1868170" y="619760"/>
                  </a:cubicBezTo>
                  <a:cubicBezTo>
                    <a:pt x="1874520" y="619760"/>
                    <a:pt x="1880870" y="624840"/>
                    <a:pt x="1885950" y="635000"/>
                  </a:cubicBezTo>
                  <a:cubicBezTo>
                    <a:pt x="1902460" y="669290"/>
                    <a:pt x="1918970" y="875030"/>
                    <a:pt x="1903730" y="913130"/>
                  </a:cubicBezTo>
                  <a:cubicBezTo>
                    <a:pt x="1899920" y="925830"/>
                    <a:pt x="1889760" y="933450"/>
                    <a:pt x="1883410" y="933450"/>
                  </a:cubicBezTo>
                  <a:cubicBezTo>
                    <a:pt x="1877060" y="933450"/>
                    <a:pt x="1869440" y="924560"/>
                    <a:pt x="1865630" y="915670"/>
                  </a:cubicBezTo>
                  <a:cubicBezTo>
                    <a:pt x="1859280" y="899160"/>
                    <a:pt x="1866900" y="868680"/>
                    <a:pt x="1871980" y="836930"/>
                  </a:cubicBezTo>
                  <a:cubicBezTo>
                    <a:pt x="1880870" y="788670"/>
                    <a:pt x="1899920" y="681990"/>
                    <a:pt x="1917700" y="657860"/>
                  </a:cubicBezTo>
                  <a:cubicBezTo>
                    <a:pt x="1924050" y="650240"/>
                    <a:pt x="1931670" y="646430"/>
                    <a:pt x="1936750" y="646430"/>
                  </a:cubicBezTo>
                  <a:cubicBezTo>
                    <a:pt x="1943100" y="646430"/>
                    <a:pt x="1949450" y="651510"/>
                    <a:pt x="1954530" y="660400"/>
                  </a:cubicBezTo>
                  <a:cubicBezTo>
                    <a:pt x="1968500" y="687070"/>
                    <a:pt x="1988820" y="828040"/>
                    <a:pt x="1974850" y="849630"/>
                  </a:cubicBezTo>
                  <a:cubicBezTo>
                    <a:pt x="1969770" y="857250"/>
                    <a:pt x="1958340" y="858520"/>
                    <a:pt x="1951990" y="855980"/>
                  </a:cubicBezTo>
                  <a:cubicBezTo>
                    <a:pt x="1945640" y="854710"/>
                    <a:pt x="1939290" y="847090"/>
                    <a:pt x="1938020" y="836930"/>
                  </a:cubicBezTo>
                  <a:cubicBezTo>
                    <a:pt x="1932940" y="816610"/>
                    <a:pt x="1944370" y="772160"/>
                    <a:pt x="1959610" y="727710"/>
                  </a:cubicBezTo>
                  <a:cubicBezTo>
                    <a:pt x="1982470" y="654050"/>
                    <a:pt x="2056130" y="453390"/>
                    <a:pt x="2087880" y="444500"/>
                  </a:cubicBezTo>
                  <a:cubicBezTo>
                    <a:pt x="2098040" y="440690"/>
                    <a:pt x="2106930" y="448310"/>
                    <a:pt x="2114550" y="459740"/>
                  </a:cubicBezTo>
                  <a:cubicBezTo>
                    <a:pt x="2139950" y="502920"/>
                    <a:pt x="2142490" y="819150"/>
                    <a:pt x="2120900" y="857250"/>
                  </a:cubicBezTo>
                  <a:cubicBezTo>
                    <a:pt x="2115820" y="866140"/>
                    <a:pt x="2106930" y="868680"/>
                    <a:pt x="2100580" y="867410"/>
                  </a:cubicBezTo>
                  <a:cubicBezTo>
                    <a:pt x="2094230" y="866140"/>
                    <a:pt x="2087880" y="861060"/>
                    <a:pt x="2084070" y="852170"/>
                  </a:cubicBezTo>
                  <a:cubicBezTo>
                    <a:pt x="2075180" y="834390"/>
                    <a:pt x="2077720" y="792480"/>
                    <a:pt x="2082800" y="746760"/>
                  </a:cubicBezTo>
                  <a:cubicBezTo>
                    <a:pt x="2091690" y="656590"/>
                    <a:pt x="2145030" y="430530"/>
                    <a:pt x="2166620" y="350520"/>
                  </a:cubicBezTo>
                  <a:cubicBezTo>
                    <a:pt x="2176780" y="314960"/>
                    <a:pt x="2180590" y="288290"/>
                    <a:pt x="2192020" y="275590"/>
                  </a:cubicBezTo>
                  <a:cubicBezTo>
                    <a:pt x="2198370" y="267970"/>
                    <a:pt x="2209800" y="264160"/>
                    <a:pt x="2216150" y="265430"/>
                  </a:cubicBezTo>
                  <a:cubicBezTo>
                    <a:pt x="2221230" y="265430"/>
                    <a:pt x="2225040" y="270510"/>
                    <a:pt x="2227580" y="278130"/>
                  </a:cubicBezTo>
                  <a:cubicBezTo>
                    <a:pt x="2237740" y="298450"/>
                    <a:pt x="2240280" y="358140"/>
                    <a:pt x="2245360" y="416560"/>
                  </a:cubicBezTo>
                  <a:cubicBezTo>
                    <a:pt x="2251710" y="516890"/>
                    <a:pt x="2270760" y="777240"/>
                    <a:pt x="2256790" y="825500"/>
                  </a:cubicBezTo>
                  <a:cubicBezTo>
                    <a:pt x="2252980" y="836930"/>
                    <a:pt x="2250440" y="842010"/>
                    <a:pt x="2244090" y="844550"/>
                  </a:cubicBezTo>
                  <a:cubicBezTo>
                    <a:pt x="2239010" y="847090"/>
                    <a:pt x="2227580" y="847090"/>
                    <a:pt x="2222500" y="839470"/>
                  </a:cubicBezTo>
                  <a:cubicBezTo>
                    <a:pt x="2205990" y="819150"/>
                    <a:pt x="2204720" y="654050"/>
                    <a:pt x="2225040" y="631190"/>
                  </a:cubicBezTo>
                  <a:cubicBezTo>
                    <a:pt x="2232660" y="622300"/>
                    <a:pt x="2250440" y="622300"/>
                    <a:pt x="2259330" y="627380"/>
                  </a:cubicBezTo>
                  <a:cubicBezTo>
                    <a:pt x="2269490" y="635000"/>
                    <a:pt x="2273300" y="660400"/>
                    <a:pt x="2275840" y="685800"/>
                  </a:cubicBezTo>
                  <a:cubicBezTo>
                    <a:pt x="2282190" y="727710"/>
                    <a:pt x="2291080" y="847090"/>
                    <a:pt x="2273300" y="862330"/>
                  </a:cubicBezTo>
                  <a:cubicBezTo>
                    <a:pt x="2264410" y="869950"/>
                    <a:pt x="2245360" y="864870"/>
                    <a:pt x="2240280" y="858520"/>
                  </a:cubicBezTo>
                  <a:cubicBezTo>
                    <a:pt x="2235200" y="852170"/>
                    <a:pt x="2240280" y="839470"/>
                    <a:pt x="2244090" y="820420"/>
                  </a:cubicBezTo>
                  <a:cubicBezTo>
                    <a:pt x="2256790" y="756920"/>
                    <a:pt x="2343150" y="452120"/>
                    <a:pt x="2376170" y="410210"/>
                  </a:cubicBezTo>
                  <a:cubicBezTo>
                    <a:pt x="2383790" y="400050"/>
                    <a:pt x="2391410" y="394970"/>
                    <a:pt x="2397760" y="396240"/>
                  </a:cubicBezTo>
                  <a:cubicBezTo>
                    <a:pt x="2410460" y="400050"/>
                    <a:pt x="2426970" y="429260"/>
                    <a:pt x="2434590" y="455930"/>
                  </a:cubicBezTo>
                  <a:cubicBezTo>
                    <a:pt x="2447290" y="495300"/>
                    <a:pt x="2442210" y="557530"/>
                    <a:pt x="2446020" y="619760"/>
                  </a:cubicBezTo>
                  <a:cubicBezTo>
                    <a:pt x="2449830" y="701040"/>
                    <a:pt x="2463800" y="864870"/>
                    <a:pt x="2453640" y="902970"/>
                  </a:cubicBezTo>
                  <a:cubicBezTo>
                    <a:pt x="2449830" y="914400"/>
                    <a:pt x="2446020" y="920750"/>
                    <a:pt x="2440940" y="922020"/>
                  </a:cubicBezTo>
                  <a:cubicBezTo>
                    <a:pt x="2434590" y="924560"/>
                    <a:pt x="2420620" y="922020"/>
                    <a:pt x="2415540" y="913130"/>
                  </a:cubicBezTo>
                  <a:cubicBezTo>
                    <a:pt x="2400300" y="891540"/>
                    <a:pt x="2416810" y="801370"/>
                    <a:pt x="2424430" y="745490"/>
                  </a:cubicBezTo>
                  <a:cubicBezTo>
                    <a:pt x="2433320" y="684530"/>
                    <a:pt x="2449830" y="572770"/>
                    <a:pt x="2470150" y="562610"/>
                  </a:cubicBezTo>
                  <a:cubicBezTo>
                    <a:pt x="2477770" y="557530"/>
                    <a:pt x="2487930" y="563880"/>
                    <a:pt x="2494280" y="570230"/>
                  </a:cubicBezTo>
                  <a:cubicBezTo>
                    <a:pt x="2505710" y="581660"/>
                    <a:pt x="2512060" y="612140"/>
                    <a:pt x="2517140" y="641350"/>
                  </a:cubicBezTo>
                  <a:cubicBezTo>
                    <a:pt x="2526030" y="690880"/>
                    <a:pt x="2534920" y="811530"/>
                    <a:pt x="2524760" y="843280"/>
                  </a:cubicBezTo>
                  <a:cubicBezTo>
                    <a:pt x="2520950" y="853440"/>
                    <a:pt x="2513330" y="862330"/>
                    <a:pt x="2506980" y="862330"/>
                  </a:cubicBezTo>
                  <a:cubicBezTo>
                    <a:pt x="2500630" y="863600"/>
                    <a:pt x="2489200" y="855980"/>
                    <a:pt x="2485390" y="843280"/>
                  </a:cubicBezTo>
                  <a:cubicBezTo>
                    <a:pt x="2473960" y="807720"/>
                    <a:pt x="2532380" y="632460"/>
                    <a:pt x="2550160" y="577850"/>
                  </a:cubicBezTo>
                  <a:cubicBezTo>
                    <a:pt x="2559050" y="552450"/>
                    <a:pt x="2562860" y="529590"/>
                    <a:pt x="2574290" y="524510"/>
                  </a:cubicBezTo>
                  <a:cubicBezTo>
                    <a:pt x="2581910" y="520700"/>
                    <a:pt x="2595880" y="521970"/>
                    <a:pt x="2603500" y="530860"/>
                  </a:cubicBezTo>
                  <a:cubicBezTo>
                    <a:pt x="2626360" y="558800"/>
                    <a:pt x="2632710" y="783590"/>
                    <a:pt x="2614930" y="814070"/>
                  </a:cubicBezTo>
                  <a:cubicBezTo>
                    <a:pt x="2609850" y="822960"/>
                    <a:pt x="2600960" y="825500"/>
                    <a:pt x="2595880" y="825500"/>
                  </a:cubicBezTo>
                  <a:cubicBezTo>
                    <a:pt x="2589530" y="825500"/>
                    <a:pt x="2583180" y="821690"/>
                    <a:pt x="2579370" y="815340"/>
                  </a:cubicBezTo>
                  <a:cubicBezTo>
                    <a:pt x="2571750" y="802640"/>
                    <a:pt x="2569210" y="770890"/>
                    <a:pt x="2569210" y="739140"/>
                  </a:cubicBezTo>
                  <a:cubicBezTo>
                    <a:pt x="2569210" y="684530"/>
                    <a:pt x="2588260" y="554990"/>
                    <a:pt x="2599690" y="513080"/>
                  </a:cubicBezTo>
                  <a:cubicBezTo>
                    <a:pt x="2604770" y="495300"/>
                    <a:pt x="2607310" y="486410"/>
                    <a:pt x="2613660" y="478790"/>
                  </a:cubicBezTo>
                  <a:cubicBezTo>
                    <a:pt x="2621280" y="469900"/>
                    <a:pt x="2633980" y="461010"/>
                    <a:pt x="2642870" y="462280"/>
                  </a:cubicBezTo>
                  <a:cubicBezTo>
                    <a:pt x="2649220" y="462280"/>
                    <a:pt x="2656840" y="467360"/>
                    <a:pt x="2661920" y="476250"/>
                  </a:cubicBezTo>
                  <a:cubicBezTo>
                    <a:pt x="2673350" y="496570"/>
                    <a:pt x="2672080" y="552450"/>
                    <a:pt x="2674620" y="603250"/>
                  </a:cubicBezTo>
                  <a:cubicBezTo>
                    <a:pt x="2679700" y="681990"/>
                    <a:pt x="2694940" y="862330"/>
                    <a:pt x="2679700" y="902970"/>
                  </a:cubicBezTo>
                  <a:cubicBezTo>
                    <a:pt x="2675890" y="915670"/>
                    <a:pt x="2669540" y="922020"/>
                    <a:pt x="2661920" y="923290"/>
                  </a:cubicBezTo>
                  <a:cubicBezTo>
                    <a:pt x="2655570" y="924560"/>
                    <a:pt x="2644140" y="918210"/>
                    <a:pt x="2640330" y="908050"/>
                  </a:cubicBezTo>
                  <a:cubicBezTo>
                    <a:pt x="2626360" y="877570"/>
                    <a:pt x="2654300" y="727710"/>
                    <a:pt x="2669540" y="683260"/>
                  </a:cubicBezTo>
                  <a:cubicBezTo>
                    <a:pt x="2675890" y="664210"/>
                    <a:pt x="2682240" y="651510"/>
                    <a:pt x="2691130" y="643890"/>
                  </a:cubicBezTo>
                  <a:cubicBezTo>
                    <a:pt x="2698750" y="638810"/>
                    <a:pt x="2707640" y="633730"/>
                    <a:pt x="2713990" y="636270"/>
                  </a:cubicBezTo>
                  <a:cubicBezTo>
                    <a:pt x="2726690" y="641350"/>
                    <a:pt x="2738120" y="670560"/>
                    <a:pt x="2745740" y="694690"/>
                  </a:cubicBezTo>
                  <a:cubicBezTo>
                    <a:pt x="2757170" y="728980"/>
                    <a:pt x="2757170" y="784860"/>
                    <a:pt x="2762250" y="826770"/>
                  </a:cubicBezTo>
                  <a:cubicBezTo>
                    <a:pt x="2766060" y="862330"/>
                    <a:pt x="2778760" y="909320"/>
                    <a:pt x="2771140" y="927100"/>
                  </a:cubicBezTo>
                  <a:cubicBezTo>
                    <a:pt x="2767330" y="937260"/>
                    <a:pt x="2757170" y="944880"/>
                    <a:pt x="2750820" y="944880"/>
                  </a:cubicBezTo>
                  <a:cubicBezTo>
                    <a:pt x="2743200" y="944880"/>
                    <a:pt x="2733040" y="934720"/>
                    <a:pt x="2730500" y="925830"/>
                  </a:cubicBezTo>
                  <a:cubicBezTo>
                    <a:pt x="2727960" y="914400"/>
                    <a:pt x="2736850" y="897890"/>
                    <a:pt x="2744470" y="876300"/>
                  </a:cubicBezTo>
                  <a:cubicBezTo>
                    <a:pt x="2760980" y="830580"/>
                    <a:pt x="2807970" y="687070"/>
                    <a:pt x="2835910" y="671830"/>
                  </a:cubicBezTo>
                  <a:cubicBezTo>
                    <a:pt x="2846070" y="665480"/>
                    <a:pt x="2857500" y="669290"/>
                    <a:pt x="2866390" y="675640"/>
                  </a:cubicBezTo>
                  <a:cubicBezTo>
                    <a:pt x="2881630" y="688340"/>
                    <a:pt x="2891790" y="735330"/>
                    <a:pt x="2899410" y="765810"/>
                  </a:cubicBezTo>
                  <a:cubicBezTo>
                    <a:pt x="2907030" y="795020"/>
                    <a:pt x="2919730" y="836930"/>
                    <a:pt x="2913380" y="853440"/>
                  </a:cubicBezTo>
                  <a:cubicBezTo>
                    <a:pt x="2910840" y="861060"/>
                    <a:pt x="2901950" y="866140"/>
                    <a:pt x="2895600" y="867410"/>
                  </a:cubicBezTo>
                  <a:cubicBezTo>
                    <a:pt x="2889250" y="867410"/>
                    <a:pt x="2881630" y="866140"/>
                    <a:pt x="2877820" y="858520"/>
                  </a:cubicBezTo>
                  <a:cubicBezTo>
                    <a:pt x="2867660" y="840740"/>
                    <a:pt x="2874010" y="742950"/>
                    <a:pt x="2889250" y="711200"/>
                  </a:cubicBezTo>
                  <a:cubicBezTo>
                    <a:pt x="2898140" y="690880"/>
                    <a:pt x="2918460" y="669290"/>
                    <a:pt x="2928620" y="671830"/>
                  </a:cubicBezTo>
                  <a:cubicBezTo>
                    <a:pt x="2943860" y="676910"/>
                    <a:pt x="2961640" y="788670"/>
                    <a:pt x="2950210" y="806450"/>
                  </a:cubicBezTo>
                  <a:cubicBezTo>
                    <a:pt x="2945130" y="814070"/>
                    <a:pt x="2928620" y="817880"/>
                    <a:pt x="2923540" y="814070"/>
                  </a:cubicBezTo>
                  <a:cubicBezTo>
                    <a:pt x="2917190" y="808990"/>
                    <a:pt x="2918460" y="787400"/>
                    <a:pt x="2922270" y="764540"/>
                  </a:cubicBezTo>
                  <a:cubicBezTo>
                    <a:pt x="2929890" y="709930"/>
                    <a:pt x="2983230" y="510540"/>
                    <a:pt x="3012440" y="494030"/>
                  </a:cubicBezTo>
                  <a:cubicBezTo>
                    <a:pt x="3021330" y="487680"/>
                    <a:pt x="3030220" y="492760"/>
                    <a:pt x="3039110" y="499110"/>
                  </a:cubicBezTo>
                  <a:cubicBezTo>
                    <a:pt x="3053080" y="509270"/>
                    <a:pt x="3067050" y="544830"/>
                    <a:pt x="3075940" y="576580"/>
                  </a:cubicBezTo>
                  <a:cubicBezTo>
                    <a:pt x="3086100" y="618490"/>
                    <a:pt x="3097530" y="709930"/>
                    <a:pt x="3086100" y="731520"/>
                  </a:cubicBezTo>
                  <a:cubicBezTo>
                    <a:pt x="3082290" y="740410"/>
                    <a:pt x="3072130" y="744220"/>
                    <a:pt x="3065780" y="742950"/>
                  </a:cubicBezTo>
                  <a:cubicBezTo>
                    <a:pt x="3059430" y="742950"/>
                    <a:pt x="3051810" y="736600"/>
                    <a:pt x="3048000" y="727710"/>
                  </a:cubicBezTo>
                  <a:cubicBezTo>
                    <a:pt x="3039110" y="707390"/>
                    <a:pt x="3051810" y="652780"/>
                    <a:pt x="3058160" y="607060"/>
                  </a:cubicBezTo>
                  <a:cubicBezTo>
                    <a:pt x="3064510" y="544830"/>
                    <a:pt x="3078480" y="440690"/>
                    <a:pt x="3091180" y="388620"/>
                  </a:cubicBezTo>
                  <a:cubicBezTo>
                    <a:pt x="3097530" y="358140"/>
                    <a:pt x="3102610" y="328930"/>
                    <a:pt x="3114040" y="317500"/>
                  </a:cubicBezTo>
                  <a:cubicBezTo>
                    <a:pt x="3120390" y="311150"/>
                    <a:pt x="3129280" y="308610"/>
                    <a:pt x="3135630" y="309880"/>
                  </a:cubicBezTo>
                  <a:cubicBezTo>
                    <a:pt x="3141980" y="311150"/>
                    <a:pt x="3145790" y="316230"/>
                    <a:pt x="3149600" y="326390"/>
                  </a:cubicBezTo>
                  <a:cubicBezTo>
                    <a:pt x="3167380" y="372110"/>
                    <a:pt x="3182620" y="675640"/>
                    <a:pt x="3164840" y="723900"/>
                  </a:cubicBezTo>
                  <a:cubicBezTo>
                    <a:pt x="3161030" y="736600"/>
                    <a:pt x="3154680" y="744220"/>
                    <a:pt x="3147060" y="744220"/>
                  </a:cubicBezTo>
                  <a:cubicBezTo>
                    <a:pt x="3140710" y="745490"/>
                    <a:pt x="3130550" y="739140"/>
                    <a:pt x="3125470" y="728980"/>
                  </a:cubicBezTo>
                  <a:cubicBezTo>
                    <a:pt x="3112770" y="707390"/>
                    <a:pt x="3120390" y="631190"/>
                    <a:pt x="3124200" y="585470"/>
                  </a:cubicBezTo>
                  <a:cubicBezTo>
                    <a:pt x="3129280" y="539750"/>
                    <a:pt x="3134360" y="472440"/>
                    <a:pt x="3150870" y="453390"/>
                  </a:cubicBezTo>
                  <a:cubicBezTo>
                    <a:pt x="3159760" y="443230"/>
                    <a:pt x="3175000" y="438150"/>
                    <a:pt x="3183890" y="441960"/>
                  </a:cubicBezTo>
                  <a:cubicBezTo>
                    <a:pt x="3194050" y="447040"/>
                    <a:pt x="3199130" y="469900"/>
                    <a:pt x="3204210" y="500380"/>
                  </a:cubicBezTo>
                  <a:cubicBezTo>
                    <a:pt x="3220720" y="586740"/>
                    <a:pt x="3237230" y="965200"/>
                    <a:pt x="3216910" y="1021080"/>
                  </a:cubicBezTo>
                  <a:cubicBezTo>
                    <a:pt x="3211830" y="1033780"/>
                    <a:pt x="3205480" y="1041400"/>
                    <a:pt x="3199130" y="1041400"/>
                  </a:cubicBezTo>
                  <a:cubicBezTo>
                    <a:pt x="3191510" y="1041400"/>
                    <a:pt x="3181350" y="1035050"/>
                    <a:pt x="3176270" y="1022350"/>
                  </a:cubicBezTo>
                  <a:cubicBezTo>
                    <a:pt x="3149600" y="949960"/>
                    <a:pt x="3249930" y="323850"/>
                    <a:pt x="3281680" y="224790"/>
                  </a:cubicBezTo>
                  <a:cubicBezTo>
                    <a:pt x="3290570" y="200660"/>
                    <a:pt x="3295650" y="182880"/>
                    <a:pt x="3304540" y="181610"/>
                  </a:cubicBezTo>
                  <a:cubicBezTo>
                    <a:pt x="3312160" y="180340"/>
                    <a:pt x="3322320" y="187960"/>
                    <a:pt x="3329940" y="203200"/>
                  </a:cubicBezTo>
                  <a:cubicBezTo>
                    <a:pt x="3357880" y="265430"/>
                    <a:pt x="3360420" y="744220"/>
                    <a:pt x="3328670" y="802640"/>
                  </a:cubicBezTo>
                  <a:cubicBezTo>
                    <a:pt x="3322320" y="816610"/>
                    <a:pt x="3309620" y="821690"/>
                    <a:pt x="3303270" y="821690"/>
                  </a:cubicBezTo>
                  <a:cubicBezTo>
                    <a:pt x="3296920" y="820420"/>
                    <a:pt x="3291840" y="810260"/>
                    <a:pt x="3290570" y="802640"/>
                  </a:cubicBezTo>
                  <a:cubicBezTo>
                    <a:pt x="3288030" y="792480"/>
                    <a:pt x="3291840" y="782320"/>
                    <a:pt x="3295650" y="762000"/>
                  </a:cubicBezTo>
                  <a:cubicBezTo>
                    <a:pt x="3310890" y="694690"/>
                    <a:pt x="3387090" y="415290"/>
                    <a:pt x="3418840" y="340360"/>
                  </a:cubicBezTo>
                  <a:cubicBezTo>
                    <a:pt x="3431540" y="311150"/>
                    <a:pt x="3439160" y="288290"/>
                    <a:pt x="3451860" y="281940"/>
                  </a:cubicBezTo>
                  <a:cubicBezTo>
                    <a:pt x="3462020" y="278130"/>
                    <a:pt x="3475990" y="279400"/>
                    <a:pt x="3484880" y="289560"/>
                  </a:cubicBezTo>
                  <a:cubicBezTo>
                    <a:pt x="3522980" y="336550"/>
                    <a:pt x="3529330" y="861060"/>
                    <a:pt x="3496310" y="894080"/>
                  </a:cubicBezTo>
                  <a:cubicBezTo>
                    <a:pt x="3489960" y="901700"/>
                    <a:pt x="3479800" y="897890"/>
                    <a:pt x="3473450" y="895350"/>
                  </a:cubicBezTo>
                  <a:cubicBezTo>
                    <a:pt x="3469640" y="892810"/>
                    <a:pt x="3467100" y="887730"/>
                    <a:pt x="3464560" y="878840"/>
                  </a:cubicBezTo>
                  <a:cubicBezTo>
                    <a:pt x="3458210" y="848360"/>
                    <a:pt x="3465830" y="755650"/>
                    <a:pt x="3475990" y="666750"/>
                  </a:cubicBezTo>
                  <a:cubicBezTo>
                    <a:pt x="3495040" y="508000"/>
                    <a:pt x="3562350" y="74930"/>
                    <a:pt x="3597910" y="16510"/>
                  </a:cubicBezTo>
                  <a:cubicBezTo>
                    <a:pt x="3605530" y="5080"/>
                    <a:pt x="3611880" y="1270"/>
                    <a:pt x="3618230" y="1270"/>
                  </a:cubicBezTo>
                  <a:cubicBezTo>
                    <a:pt x="3624580" y="1270"/>
                    <a:pt x="3630930" y="6350"/>
                    <a:pt x="3636010" y="15240"/>
                  </a:cubicBezTo>
                  <a:cubicBezTo>
                    <a:pt x="3647440" y="34290"/>
                    <a:pt x="3651250" y="85090"/>
                    <a:pt x="3656330" y="135890"/>
                  </a:cubicBezTo>
                  <a:cubicBezTo>
                    <a:pt x="3663950" y="224790"/>
                    <a:pt x="3660140" y="398780"/>
                    <a:pt x="3660140" y="497840"/>
                  </a:cubicBezTo>
                  <a:cubicBezTo>
                    <a:pt x="3660140" y="567690"/>
                    <a:pt x="3672840" y="650240"/>
                    <a:pt x="3658870" y="676910"/>
                  </a:cubicBezTo>
                  <a:cubicBezTo>
                    <a:pt x="3653790" y="685800"/>
                    <a:pt x="3643630" y="692150"/>
                    <a:pt x="3637280" y="690880"/>
                  </a:cubicBezTo>
                  <a:cubicBezTo>
                    <a:pt x="3630930" y="690880"/>
                    <a:pt x="3624580" y="683260"/>
                    <a:pt x="3620770" y="671830"/>
                  </a:cubicBezTo>
                  <a:cubicBezTo>
                    <a:pt x="3606800" y="632460"/>
                    <a:pt x="3613150" y="412750"/>
                    <a:pt x="3630930" y="378460"/>
                  </a:cubicBezTo>
                  <a:cubicBezTo>
                    <a:pt x="3634740" y="368300"/>
                    <a:pt x="3642360" y="364490"/>
                    <a:pt x="3647440" y="363220"/>
                  </a:cubicBezTo>
                  <a:cubicBezTo>
                    <a:pt x="3653790" y="363220"/>
                    <a:pt x="3661410" y="365760"/>
                    <a:pt x="3665220" y="370840"/>
                  </a:cubicBezTo>
                  <a:cubicBezTo>
                    <a:pt x="3672840" y="381000"/>
                    <a:pt x="3670300" y="406400"/>
                    <a:pt x="3671570" y="436880"/>
                  </a:cubicBezTo>
                  <a:cubicBezTo>
                    <a:pt x="3674110" y="504190"/>
                    <a:pt x="3684270" y="726440"/>
                    <a:pt x="3670300" y="768350"/>
                  </a:cubicBezTo>
                  <a:cubicBezTo>
                    <a:pt x="3667760" y="779780"/>
                    <a:pt x="3662680" y="784860"/>
                    <a:pt x="3657600" y="787400"/>
                  </a:cubicBezTo>
                  <a:cubicBezTo>
                    <a:pt x="3652520" y="789940"/>
                    <a:pt x="3643630" y="789940"/>
                    <a:pt x="3638550" y="784860"/>
                  </a:cubicBezTo>
                  <a:cubicBezTo>
                    <a:pt x="3630930" y="777240"/>
                    <a:pt x="3629660" y="754380"/>
                    <a:pt x="3629660" y="726440"/>
                  </a:cubicBezTo>
                  <a:cubicBezTo>
                    <a:pt x="3632200" y="655320"/>
                    <a:pt x="3674110" y="393700"/>
                    <a:pt x="3700780" y="358140"/>
                  </a:cubicBezTo>
                  <a:cubicBezTo>
                    <a:pt x="3707130" y="349250"/>
                    <a:pt x="3714750" y="346710"/>
                    <a:pt x="3721100" y="347980"/>
                  </a:cubicBezTo>
                  <a:cubicBezTo>
                    <a:pt x="3727450" y="349250"/>
                    <a:pt x="3733800" y="355600"/>
                    <a:pt x="3737610" y="367030"/>
                  </a:cubicBezTo>
                  <a:cubicBezTo>
                    <a:pt x="3756660" y="415290"/>
                    <a:pt x="3763010" y="717550"/>
                    <a:pt x="3741420" y="764540"/>
                  </a:cubicBezTo>
                  <a:cubicBezTo>
                    <a:pt x="3736340" y="777240"/>
                    <a:pt x="3726180" y="783590"/>
                    <a:pt x="3719830" y="783590"/>
                  </a:cubicBezTo>
                  <a:cubicBezTo>
                    <a:pt x="3713480" y="783590"/>
                    <a:pt x="3705860" y="775970"/>
                    <a:pt x="3703320" y="764540"/>
                  </a:cubicBezTo>
                  <a:cubicBezTo>
                    <a:pt x="3693160" y="717550"/>
                    <a:pt x="3789680" y="405130"/>
                    <a:pt x="3840480" y="365760"/>
                  </a:cubicBezTo>
                  <a:cubicBezTo>
                    <a:pt x="3859530" y="351790"/>
                    <a:pt x="3884930" y="351790"/>
                    <a:pt x="3900170" y="361950"/>
                  </a:cubicBezTo>
                  <a:cubicBezTo>
                    <a:pt x="3920490" y="375920"/>
                    <a:pt x="3925570" y="434340"/>
                    <a:pt x="3931920" y="474980"/>
                  </a:cubicBezTo>
                  <a:cubicBezTo>
                    <a:pt x="3938270" y="519430"/>
                    <a:pt x="3944620" y="594360"/>
                    <a:pt x="3937000" y="619760"/>
                  </a:cubicBezTo>
                  <a:cubicBezTo>
                    <a:pt x="3933190" y="629920"/>
                    <a:pt x="3926840" y="637540"/>
                    <a:pt x="3920490" y="638810"/>
                  </a:cubicBezTo>
                  <a:cubicBezTo>
                    <a:pt x="3914140" y="640080"/>
                    <a:pt x="3905250" y="637540"/>
                    <a:pt x="3900170" y="629920"/>
                  </a:cubicBezTo>
                  <a:cubicBezTo>
                    <a:pt x="3886200" y="607060"/>
                    <a:pt x="3884930" y="464820"/>
                    <a:pt x="3898900" y="436880"/>
                  </a:cubicBezTo>
                  <a:cubicBezTo>
                    <a:pt x="3903980" y="426720"/>
                    <a:pt x="3914140" y="421640"/>
                    <a:pt x="3920490" y="421640"/>
                  </a:cubicBezTo>
                  <a:cubicBezTo>
                    <a:pt x="3928110" y="422910"/>
                    <a:pt x="3934460" y="430530"/>
                    <a:pt x="3938270" y="441960"/>
                  </a:cubicBezTo>
                  <a:cubicBezTo>
                    <a:pt x="3952240" y="482600"/>
                    <a:pt x="3939540" y="701040"/>
                    <a:pt x="3920490" y="737870"/>
                  </a:cubicBezTo>
                  <a:cubicBezTo>
                    <a:pt x="3914140" y="749300"/>
                    <a:pt x="3906520" y="755650"/>
                    <a:pt x="3900170" y="755650"/>
                  </a:cubicBezTo>
                  <a:cubicBezTo>
                    <a:pt x="3893820" y="755650"/>
                    <a:pt x="3887470" y="750570"/>
                    <a:pt x="3882390" y="741680"/>
                  </a:cubicBezTo>
                  <a:cubicBezTo>
                    <a:pt x="3867150" y="721360"/>
                    <a:pt x="3849370" y="657860"/>
                    <a:pt x="3835400" y="612140"/>
                  </a:cubicBezTo>
                  <a:cubicBezTo>
                    <a:pt x="3821430" y="562610"/>
                    <a:pt x="3797300" y="481330"/>
                    <a:pt x="3799840" y="452120"/>
                  </a:cubicBezTo>
                  <a:cubicBezTo>
                    <a:pt x="3801110" y="441960"/>
                    <a:pt x="3803650" y="433070"/>
                    <a:pt x="3808730" y="431800"/>
                  </a:cubicBezTo>
                  <a:cubicBezTo>
                    <a:pt x="3815080" y="429260"/>
                    <a:pt x="3831590" y="431800"/>
                    <a:pt x="3839210" y="444500"/>
                  </a:cubicBezTo>
                  <a:cubicBezTo>
                    <a:pt x="3865880" y="483870"/>
                    <a:pt x="3853180" y="773430"/>
                    <a:pt x="3835400" y="819150"/>
                  </a:cubicBezTo>
                  <a:cubicBezTo>
                    <a:pt x="3830320" y="831850"/>
                    <a:pt x="3823970" y="838200"/>
                    <a:pt x="3817620" y="839470"/>
                  </a:cubicBezTo>
                  <a:cubicBezTo>
                    <a:pt x="3811270" y="839470"/>
                    <a:pt x="3802380" y="836930"/>
                    <a:pt x="3797300" y="828040"/>
                  </a:cubicBezTo>
                  <a:cubicBezTo>
                    <a:pt x="3784600" y="806450"/>
                    <a:pt x="3794760" y="708660"/>
                    <a:pt x="3802380" y="660400"/>
                  </a:cubicBezTo>
                  <a:cubicBezTo>
                    <a:pt x="3807460" y="621030"/>
                    <a:pt x="3818890" y="574040"/>
                    <a:pt x="3830320" y="557530"/>
                  </a:cubicBezTo>
                  <a:cubicBezTo>
                    <a:pt x="3835400" y="551180"/>
                    <a:pt x="3839210" y="547370"/>
                    <a:pt x="3845560" y="547370"/>
                  </a:cubicBezTo>
                  <a:cubicBezTo>
                    <a:pt x="3851910" y="547370"/>
                    <a:pt x="3859530" y="551180"/>
                    <a:pt x="3865880" y="557530"/>
                  </a:cubicBezTo>
                  <a:cubicBezTo>
                    <a:pt x="3878580" y="572770"/>
                    <a:pt x="3893820" y="605790"/>
                    <a:pt x="3902710" y="643890"/>
                  </a:cubicBezTo>
                  <a:cubicBezTo>
                    <a:pt x="3917950" y="706120"/>
                    <a:pt x="3928110" y="867410"/>
                    <a:pt x="3917950" y="904240"/>
                  </a:cubicBezTo>
                  <a:cubicBezTo>
                    <a:pt x="3915410" y="915670"/>
                    <a:pt x="3911600" y="920750"/>
                    <a:pt x="3905250" y="923290"/>
                  </a:cubicBezTo>
                  <a:cubicBezTo>
                    <a:pt x="3898900" y="925830"/>
                    <a:pt x="3887470" y="924560"/>
                    <a:pt x="3882390" y="919480"/>
                  </a:cubicBezTo>
                  <a:cubicBezTo>
                    <a:pt x="3873500" y="908050"/>
                    <a:pt x="3876040" y="875030"/>
                    <a:pt x="3876040" y="844550"/>
                  </a:cubicBezTo>
                  <a:cubicBezTo>
                    <a:pt x="3877310" y="791210"/>
                    <a:pt x="3879850" y="664210"/>
                    <a:pt x="3898900" y="633730"/>
                  </a:cubicBezTo>
                  <a:cubicBezTo>
                    <a:pt x="3906520" y="622300"/>
                    <a:pt x="3917950" y="617220"/>
                    <a:pt x="3926840" y="617220"/>
                  </a:cubicBezTo>
                  <a:cubicBezTo>
                    <a:pt x="3934460" y="617220"/>
                    <a:pt x="3940810" y="621030"/>
                    <a:pt x="3947160" y="629920"/>
                  </a:cubicBezTo>
                  <a:cubicBezTo>
                    <a:pt x="3963670" y="655320"/>
                    <a:pt x="3985260" y="791210"/>
                    <a:pt x="3977640" y="824230"/>
                  </a:cubicBezTo>
                  <a:cubicBezTo>
                    <a:pt x="3975100" y="835660"/>
                    <a:pt x="3968750" y="844550"/>
                    <a:pt x="3962400" y="845820"/>
                  </a:cubicBezTo>
                  <a:cubicBezTo>
                    <a:pt x="3956050" y="848360"/>
                    <a:pt x="3942080" y="840740"/>
                    <a:pt x="3937000" y="829310"/>
                  </a:cubicBezTo>
                  <a:cubicBezTo>
                    <a:pt x="3925570" y="800100"/>
                    <a:pt x="3957320" y="662940"/>
                    <a:pt x="3976370" y="628650"/>
                  </a:cubicBezTo>
                  <a:cubicBezTo>
                    <a:pt x="3985260" y="613410"/>
                    <a:pt x="3996690" y="603250"/>
                    <a:pt x="4005580" y="601980"/>
                  </a:cubicBezTo>
                  <a:cubicBezTo>
                    <a:pt x="4013200" y="599440"/>
                    <a:pt x="4022090" y="601980"/>
                    <a:pt x="4027170" y="610870"/>
                  </a:cubicBezTo>
                  <a:cubicBezTo>
                    <a:pt x="4044950" y="633730"/>
                    <a:pt x="4053840" y="779780"/>
                    <a:pt x="4047490" y="811530"/>
                  </a:cubicBezTo>
                  <a:cubicBezTo>
                    <a:pt x="4044950" y="822960"/>
                    <a:pt x="4042410" y="829310"/>
                    <a:pt x="4037330" y="831850"/>
                  </a:cubicBezTo>
                  <a:cubicBezTo>
                    <a:pt x="4030980" y="834390"/>
                    <a:pt x="4017010" y="831850"/>
                    <a:pt x="4011930" y="825500"/>
                  </a:cubicBezTo>
                  <a:cubicBezTo>
                    <a:pt x="4005580" y="819150"/>
                    <a:pt x="4008120" y="805180"/>
                    <a:pt x="4009390" y="786130"/>
                  </a:cubicBezTo>
                  <a:cubicBezTo>
                    <a:pt x="4013200" y="739140"/>
                    <a:pt x="4037330" y="560070"/>
                    <a:pt x="4061460" y="544830"/>
                  </a:cubicBezTo>
                  <a:cubicBezTo>
                    <a:pt x="4070350" y="539750"/>
                    <a:pt x="4081780" y="544830"/>
                    <a:pt x="4088130" y="551180"/>
                  </a:cubicBezTo>
                  <a:cubicBezTo>
                    <a:pt x="4098290" y="562610"/>
                    <a:pt x="4099560" y="590550"/>
                    <a:pt x="4102100" y="618490"/>
                  </a:cubicBezTo>
                  <a:cubicBezTo>
                    <a:pt x="4105910" y="665480"/>
                    <a:pt x="4117340" y="795020"/>
                    <a:pt x="4098290" y="811530"/>
                  </a:cubicBezTo>
                  <a:cubicBezTo>
                    <a:pt x="4090670" y="819150"/>
                    <a:pt x="4071620" y="815340"/>
                    <a:pt x="4065270" y="808990"/>
                  </a:cubicBezTo>
                  <a:cubicBezTo>
                    <a:pt x="4058920" y="800100"/>
                    <a:pt x="4065270" y="778510"/>
                    <a:pt x="4069080" y="754380"/>
                  </a:cubicBezTo>
                  <a:cubicBezTo>
                    <a:pt x="4079240" y="698500"/>
                    <a:pt x="4118610" y="505460"/>
                    <a:pt x="4147820" y="492760"/>
                  </a:cubicBezTo>
                  <a:cubicBezTo>
                    <a:pt x="4157980" y="487680"/>
                    <a:pt x="4171950" y="495300"/>
                    <a:pt x="4180840" y="508000"/>
                  </a:cubicBezTo>
                  <a:cubicBezTo>
                    <a:pt x="4204970" y="546100"/>
                    <a:pt x="4202430" y="826770"/>
                    <a:pt x="4177030" y="844550"/>
                  </a:cubicBezTo>
                  <a:cubicBezTo>
                    <a:pt x="4169410" y="849630"/>
                    <a:pt x="4152900" y="842010"/>
                    <a:pt x="4146550" y="833120"/>
                  </a:cubicBezTo>
                  <a:cubicBezTo>
                    <a:pt x="4136390" y="817880"/>
                    <a:pt x="4146550" y="779780"/>
                    <a:pt x="4151630" y="742950"/>
                  </a:cubicBezTo>
                  <a:cubicBezTo>
                    <a:pt x="4161790" y="684530"/>
                    <a:pt x="4185920" y="543560"/>
                    <a:pt x="4210050" y="514350"/>
                  </a:cubicBezTo>
                  <a:cubicBezTo>
                    <a:pt x="4217670" y="504190"/>
                    <a:pt x="4229100" y="500380"/>
                    <a:pt x="4236720" y="501650"/>
                  </a:cubicBezTo>
                  <a:cubicBezTo>
                    <a:pt x="4241800" y="502920"/>
                    <a:pt x="4244340" y="506730"/>
                    <a:pt x="4248150" y="515620"/>
                  </a:cubicBezTo>
                  <a:cubicBezTo>
                    <a:pt x="4259580" y="541020"/>
                    <a:pt x="4262120" y="635000"/>
                    <a:pt x="4265930" y="702310"/>
                  </a:cubicBezTo>
                  <a:cubicBezTo>
                    <a:pt x="4269740" y="779780"/>
                    <a:pt x="4291330" y="937260"/>
                    <a:pt x="4271010" y="955040"/>
                  </a:cubicBezTo>
                  <a:cubicBezTo>
                    <a:pt x="4263390" y="960120"/>
                    <a:pt x="4246880" y="955040"/>
                    <a:pt x="4240530" y="948690"/>
                  </a:cubicBezTo>
                  <a:cubicBezTo>
                    <a:pt x="4234180" y="941070"/>
                    <a:pt x="4237990" y="930910"/>
                    <a:pt x="4237990" y="910590"/>
                  </a:cubicBezTo>
                  <a:cubicBezTo>
                    <a:pt x="4239260" y="829310"/>
                    <a:pt x="4271010" y="370840"/>
                    <a:pt x="4306570" y="288290"/>
                  </a:cubicBezTo>
                  <a:cubicBezTo>
                    <a:pt x="4316730" y="264160"/>
                    <a:pt x="4329430" y="250190"/>
                    <a:pt x="4339590" y="247650"/>
                  </a:cubicBezTo>
                  <a:cubicBezTo>
                    <a:pt x="4347210" y="247650"/>
                    <a:pt x="4353560" y="252730"/>
                    <a:pt x="4358640" y="260350"/>
                  </a:cubicBezTo>
                  <a:cubicBezTo>
                    <a:pt x="4371340" y="278130"/>
                    <a:pt x="4380230" y="325120"/>
                    <a:pt x="4386580" y="368300"/>
                  </a:cubicBezTo>
                  <a:cubicBezTo>
                    <a:pt x="4395470" y="434340"/>
                    <a:pt x="4403090" y="585470"/>
                    <a:pt x="4392930" y="621030"/>
                  </a:cubicBezTo>
                  <a:cubicBezTo>
                    <a:pt x="4389120" y="631190"/>
                    <a:pt x="4385310" y="637540"/>
                    <a:pt x="4378960" y="640080"/>
                  </a:cubicBezTo>
                  <a:cubicBezTo>
                    <a:pt x="4373880" y="642620"/>
                    <a:pt x="4361180" y="641350"/>
                    <a:pt x="4357370" y="635000"/>
                  </a:cubicBezTo>
                  <a:cubicBezTo>
                    <a:pt x="4347210" y="621030"/>
                    <a:pt x="4359910" y="571500"/>
                    <a:pt x="4367530" y="535940"/>
                  </a:cubicBezTo>
                  <a:cubicBezTo>
                    <a:pt x="4375150" y="492760"/>
                    <a:pt x="4392930" y="421640"/>
                    <a:pt x="4409440" y="396240"/>
                  </a:cubicBezTo>
                  <a:cubicBezTo>
                    <a:pt x="4417060" y="383540"/>
                    <a:pt x="4425950" y="372110"/>
                    <a:pt x="4434840" y="372110"/>
                  </a:cubicBezTo>
                  <a:cubicBezTo>
                    <a:pt x="4442460" y="370840"/>
                    <a:pt x="4451350" y="377190"/>
                    <a:pt x="4457700" y="387350"/>
                  </a:cubicBezTo>
                  <a:cubicBezTo>
                    <a:pt x="4472940" y="408940"/>
                    <a:pt x="4474210" y="476250"/>
                    <a:pt x="4479290" y="529590"/>
                  </a:cubicBezTo>
                  <a:cubicBezTo>
                    <a:pt x="4485640" y="598170"/>
                    <a:pt x="4494530" y="727710"/>
                    <a:pt x="4485640" y="760730"/>
                  </a:cubicBezTo>
                  <a:cubicBezTo>
                    <a:pt x="4481830" y="772160"/>
                    <a:pt x="4478020" y="778510"/>
                    <a:pt x="4471670" y="781050"/>
                  </a:cubicBezTo>
                  <a:cubicBezTo>
                    <a:pt x="4466590" y="782320"/>
                    <a:pt x="4455160" y="782320"/>
                    <a:pt x="4450080" y="775970"/>
                  </a:cubicBezTo>
                  <a:cubicBezTo>
                    <a:pt x="4432300" y="753110"/>
                    <a:pt x="4448810" y="599440"/>
                    <a:pt x="4457700" y="551180"/>
                  </a:cubicBezTo>
                  <a:cubicBezTo>
                    <a:pt x="4461510" y="527050"/>
                    <a:pt x="4462780" y="510540"/>
                    <a:pt x="4474210" y="499110"/>
                  </a:cubicBezTo>
                  <a:cubicBezTo>
                    <a:pt x="4483100" y="490220"/>
                    <a:pt x="4507230" y="481330"/>
                    <a:pt x="4516120" y="486410"/>
                  </a:cubicBezTo>
                  <a:cubicBezTo>
                    <a:pt x="4527550" y="492760"/>
                    <a:pt x="4527550" y="518160"/>
                    <a:pt x="4531360" y="544830"/>
                  </a:cubicBezTo>
                  <a:cubicBezTo>
                    <a:pt x="4540250" y="603250"/>
                    <a:pt x="4559300" y="781050"/>
                    <a:pt x="4546600" y="820420"/>
                  </a:cubicBezTo>
                  <a:cubicBezTo>
                    <a:pt x="4541520" y="831850"/>
                    <a:pt x="4535170" y="839470"/>
                    <a:pt x="4528820" y="840740"/>
                  </a:cubicBezTo>
                  <a:cubicBezTo>
                    <a:pt x="4522470" y="842010"/>
                    <a:pt x="4511040" y="835660"/>
                    <a:pt x="4505960" y="825500"/>
                  </a:cubicBezTo>
                  <a:cubicBezTo>
                    <a:pt x="4497070" y="807720"/>
                    <a:pt x="4507230" y="737870"/>
                    <a:pt x="4521200" y="713740"/>
                  </a:cubicBezTo>
                  <a:cubicBezTo>
                    <a:pt x="4530090" y="699770"/>
                    <a:pt x="4549140" y="684530"/>
                    <a:pt x="4559300" y="687070"/>
                  </a:cubicBezTo>
                  <a:cubicBezTo>
                    <a:pt x="4570730" y="689610"/>
                    <a:pt x="4583430" y="716280"/>
                    <a:pt x="4588510" y="734060"/>
                  </a:cubicBezTo>
                  <a:cubicBezTo>
                    <a:pt x="4593590" y="755650"/>
                    <a:pt x="4594860" y="795020"/>
                    <a:pt x="4585970" y="807720"/>
                  </a:cubicBezTo>
                  <a:cubicBezTo>
                    <a:pt x="4580890" y="815340"/>
                    <a:pt x="4569460" y="819150"/>
                    <a:pt x="4563110" y="817880"/>
                  </a:cubicBezTo>
                  <a:cubicBezTo>
                    <a:pt x="4555490" y="816610"/>
                    <a:pt x="4547870" y="808990"/>
                    <a:pt x="4545330" y="800100"/>
                  </a:cubicBezTo>
                  <a:cubicBezTo>
                    <a:pt x="4538980" y="779780"/>
                    <a:pt x="4552950" y="728980"/>
                    <a:pt x="4561840" y="693420"/>
                  </a:cubicBezTo>
                  <a:cubicBezTo>
                    <a:pt x="4569460" y="659130"/>
                    <a:pt x="4577080" y="600710"/>
                    <a:pt x="4593590" y="590550"/>
                  </a:cubicBezTo>
                  <a:cubicBezTo>
                    <a:pt x="4605020" y="584200"/>
                    <a:pt x="4624070" y="588010"/>
                    <a:pt x="4632960" y="598170"/>
                  </a:cubicBezTo>
                  <a:cubicBezTo>
                    <a:pt x="4648200" y="613410"/>
                    <a:pt x="4645660" y="659130"/>
                    <a:pt x="4648200" y="701040"/>
                  </a:cubicBezTo>
                  <a:cubicBezTo>
                    <a:pt x="4652010" y="765810"/>
                    <a:pt x="4662170" y="925830"/>
                    <a:pt x="4641850" y="946150"/>
                  </a:cubicBezTo>
                  <a:cubicBezTo>
                    <a:pt x="4635500" y="951230"/>
                    <a:pt x="4624070" y="948690"/>
                    <a:pt x="4618990" y="946150"/>
                  </a:cubicBezTo>
                  <a:cubicBezTo>
                    <a:pt x="4613910" y="942340"/>
                    <a:pt x="4611370" y="938530"/>
                    <a:pt x="4608830" y="928370"/>
                  </a:cubicBezTo>
                  <a:cubicBezTo>
                    <a:pt x="4602480" y="897890"/>
                    <a:pt x="4606290" y="762000"/>
                    <a:pt x="4616450" y="711200"/>
                  </a:cubicBezTo>
                  <a:cubicBezTo>
                    <a:pt x="4621530" y="683260"/>
                    <a:pt x="4629150" y="652780"/>
                    <a:pt x="4640580" y="646430"/>
                  </a:cubicBezTo>
                  <a:cubicBezTo>
                    <a:pt x="4649470" y="641350"/>
                    <a:pt x="4660900" y="645160"/>
                    <a:pt x="4668520" y="652780"/>
                  </a:cubicBezTo>
                  <a:cubicBezTo>
                    <a:pt x="4685030" y="668020"/>
                    <a:pt x="4691380" y="734060"/>
                    <a:pt x="4695190" y="770890"/>
                  </a:cubicBezTo>
                  <a:cubicBezTo>
                    <a:pt x="4699000" y="802640"/>
                    <a:pt x="4706620" y="847090"/>
                    <a:pt x="4697730" y="859790"/>
                  </a:cubicBezTo>
                  <a:cubicBezTo>
                    <a:pt x="4692650" y="867410"/>
                    <a:pt x="4681220" y="868680"/>
                    <a:pt x="4674870" y="867410"/>
                  </a:cubicBezTo>
                  <a:cubicBezTo>
                    <a:pt x="4668520" y="864870"/>
                    <a:pt x="4662170" y="859790"/>
                    <a:pt x="4659630" y="848360"/>
                  </a:cubicBezTo>
                  <a:cubicBezTo>
                    <a:pt x="4650740" y="807720"/>
                    <a:pt x="4714240" y="581660"/>
                    <a:pt x="4742180" y="535940"/>
                  </a:cubicBezTo>
                  <a:cubicBezTo>
                    <a:pt x="4752340" y="519430"/>
                    <a:pt x="4763770" y="509270"/>
                    <a:pt x="4772660" y="509270"/>
                  </a:cubicBezTo>
                  <a:cubicBezTo>
                    <a:pt x="4779010" y="509270"/>
                    <a:pt x="4784090" y="515620"/>
                    <a:pt x="4789170" y="525780"/>
                  </a:cubicBezTo>
                  <a:cubicBezTo>
                    <a:pt x="4804410" y="562610"/>
                    <a:pt x="4812030" y="782320"/>
                    <a:pt x="4794250" y="821690"/>
                  </a:cubicBezTo>
                  <a:cubicBezTo>
                    <a:pt x="4789170" y="833120"/>
                    <a:pt x="4779010" y="840740"/>
                    <a:pt x="4772660" y="840740"/>
                  </a:cubicBezTo>
                  <a:cubicBezTo>
                    <a:pt x="4766310" y="840740"/>
                    <a:pt x="4754880" y="828040"/>
                    <a:pt x="4754880" y="821690"/>
                  </a:cubicBezTo>
                  <a:cubicBezTo>
                    <a:pt x="4754880" y="814070"/>
                    <a:pt x="4768850" y="801370"/>
                    <a:pt x="4775200" y="801370"/>
                  </a:cubicBezTo>
                  <a:cubicBezTo>
                    <a:pt x="4782820" y="801370"/>
                    <a:pt x="4794250" y="816610"/>
                    <a:pt x="4794250" y="822960"/>
                  </a:cubicBezTo>
                  <a:cubicBezTo>
                    <a:pt x="4794250" y="829310"/>
                    <a:pt x="4784090" y="840740"/>
                    <a:pt x="4777740" y="840740"/>
                  </a:cubicBezTo>
                  <a:cubicBezTo>
                    <a:pt x="4771390" y="840740"/>
                    <a:pt x="4756150" y="830580"/>
                    <a:pt x="4754880" y="822960"/>
                  </a:cubicBezTo>
                  <a:cubicBezTo>
                    <a:pt x="4754880" y="816610"/>
                    <a:pt x="4767580" y="801370"/>
                    <a:pt x="4773930" y="801370"/>
                  </a:cubicBezTo>
                  <a:cubicBezTo>
                    <a:pt x="4780280" y="801370"/>
                    <a:pt x="4794250" y="815340"/>
                    <a:pt x="4794250" y="821690"/>
                  </a:cubicBezTo>
                  <a:cubicBezTo>
                    <a:pt x="4794250" y="828040"/>
                    <a:pt x="4779010" y="840740"/>
                    <a:pt x="4772660" y="840740"/>
                  </a:cubicBezTo>
                  <a:cubicBezTo>
                    <a:pt x="4766310" y="840740"/>
                    <a:pt x="4759960" y="833120"/>
                    <a:pt x="4754880" y="821690"/>
                  </a:cubicBezTo>
                  <a:cubicBezTo>
                    <a:pt x="4739640" y="781050"/>
                    <a:pt x="4730750" y="557530"/>
                    <a:pt x="4749800" y="523240"/>
                  </a:cubicBezTo>
                  <a:cubicBezTo>
                    <a:pt x="4754880" y="511810"/>
                    <a:pt x="4766310" y="508000"/>
                    <a:pt x="4772660" y="509270"/>
                  </a:cubicBezTo>
                  <a:cubicBezTo>
                    <a:pt x="4779010" y="510540"/>
                    <a:pt x="4786630" y="520700"/>
                    <a:pt x="4787900" y="534670"/>
                  </a:cubicBezTo>
                  <a:cubicBezTo>
                    <a:pt x="4794250" y="582930"/>
                    <a:pt x="4723130" y="829310"/>
                    <a:pt x="4697730" y="859790"/>
                  </a:cubicBezTo>
                  <a:cubicBezTo>
                    <a:pt x="4691380" y="867410"/>
                    <a:pt x="4685030" y="868680"/>
                    <a:pt x="4679950" y="868680"/>
                  </a:cubicBezTo>
                  <a:cubicBezTo>
                    <a:pt x="4673600" y="867410"/>
                    <a:pt x="4665980" y="863600"/>
                    <a:pt x="4660900" y="853440"/>
                  </a:cubicBezTo>
                  <a:cubicBezTo>
                    <a:pt x="4646930" y="828040"/>
                    <a:pt x="4653280" y="681990"/>
                    <a:pt x="4650740" y="681990"/>
                  </a:cubicBezTo>
                  <a:cubicBezTo>
                    <a:pt x="4646930" y="681990"/>
                    <a:pt x="4664710" y="930910"/>
                    <a:pt x="4641850" y="946150"/>
                  </a:cubicBezTo>
                  <a:cubicBezTo>
                    <a:pt x="4634230" y="951230"/>
                    <a:pt x="4618990" y="944880"/>
                    <a:pt x="4610100" y="933450"/>
                  </a:cubicBezTo>
                  <a:cubicBezTo>
                    <a:pt x="4583430" y="897890"/>
                    <a:pt x="4577080" y="614680"/>
                    <a:pt x="4593590" y="609600"/>
                  </a:cubicBezTo>
                  <a:cubicBezTo>
                    <a:pt x="4598670" y="607060"/>
                    <a:pt x="4613910" y="626110"/>
                    <a:pt x="4617720" y="642620"/>
                  </a:cubicBezTo>
                  <a:cubicBezTo>
                    <a:pt x="4625340" y="674370"/>
                    <a:pt x="4603750" y="778510"/>
                    <a:pt x="4588510" y="802640"/>
                  </a:cubicBezTo>
                  <a:cubicBezTo>
                    <a:pt x="4582160" y="812800"/>
                    <a:pt x="4574540" y="817880"/>
                    <a:pt x="4568190" y="817880"/>
                  </a:cubicBezTo>
                  <a:cubicBezTo>
                    <a:pt x="4560570" y="819150"/>
                    <a:pt x="4550410" y="812800"/>
                    <a:pt x="4546600" y="805180"/>
                  </a:cubicBezTo>
                  <a:cubicBezTo>
                    <a:pt x="4540250" y="791210"/>
                    <a:pt x="4561840" y="730250"/>
                    <a:pt x="4561840" y="730250"/>
                  </a:cubicBezTo>
                  <a:cubicBezTo>
                    <a:pt x="4561840" y="730250"/>
                    <a:pt x="4555490" y="812800"/>
                    <a:pt x="4544060" y="829310"/>
                  </a:cubicBezTo>
                  <a:cubicBezTo>
                    <a:pt x="4538980" y="836930"/>
                    <a:pt x="4530090" y="840740"/>
                    <a:pt x="4523740" y="840740"/>
                  </a:cubicBezTo>
                  <a:cubicBezTo>
                    <a:pt x="4517390" y="840740"/>
                    <a:pt x="4511040" y="835660"/>
                    <a:pt x="4505960" y="825500"/>
                  </a:cubicBezTo>
                  <a:cubicBezTo>
                    <a:pt x="4486910" y="788670"/>
                    <a:pt x="4461510" y="534670"/>
                    <a:pt x="4484370" y="499110"/>
                  </a:cubicBezTo>
                  <a:cubicBezTo>
                    <a:pt x="4491990" y="487680"/>
                    <a:pt x="4509770" y="483870"/>
                    <a:pt x="4516120" y="486410"/>
                  </a:cubicBezTo>
                  <a:cubicBezTo>
                    <a:pt x="4522470" y="488950"/>
                    <a:pt x="4526280" y="502920"/>
                    <a:pt x="4525010" y="509270"/>
                  </a:cubicBezTo>
                  <a:cubicBezTo>
                    <a:pt x="4522470" y="514350"/>
                    <a:pt x="4508500" y="511810"/>
                    <a:pt x="4502150" y="520700"/>
                  </a:cubicBezTo>
                  <a:cubicBezTo>
                    <a:pt x="4488180" y="541020"/>
                    <a:pt x="4488180" y="612140"/>
                    <a:pt x="4485640" y="654050"/>
                  </a:cubicBezTo>
                  <a:cubicBezTo>
                    <a:pt x="4483100" y="693420"/>
                    <a:pt x="4493260" y="746760"/>
                    <a:pt x="4484370" y="765810"/>
                  </a:cubicBezTo>
                  <a:cubicBezTo>
                    <a:pt x="4480560" y="774700"/>
                    <a:pt x="4474210" y="781050"/>
                    <a:pt x="4467860" y="782320"/>
                  </a:cubicBezTo>
                  <a:cubicBezTo>
                    <a:pt x="4461510" y="782320"/>
                    <a:pt x="4455160" y="782320"/>
                    <a:pt x="4450080" y="775970"/>
                  </a:cubicBezTo>
                  <a:cubicBezTo>
                    <a:pt x="4427220" y="745490"/>
                    <a:pt x="4442460" y="469900"/>
                    <a:pt x="4429760" y="416560"/>
                  </a:cubicBezTo>
                  <a:cubicBezTo>
                    <a:pt x="4425950" y="401320"/>
                    <a:pt x="4415790" y="396240"/>
                    <a:pt x="4417060" y="388620"/>
                  </a:cubicBezTo>
                  <a:cubicBezTo>
                    <a:pt x="4418330" y="381000"/>
                    <a:pt x="4428490" y="372110"/>
                    <a:pt x="4434840" y="372110"/>
                  </a:cubicBezTo>
                  <a:cubicBezTo>
                    <a:pt x="4441190" y="370840"/>
                    <a:pt x="4453890" y="375920"/>
                    <a:pt x="4457700" y="387350"/>
                  </a:cubicBezTo>
                  <a:cubicBezTo>
                    <a:pt x="4470400" y="419100"/>
                    <a:pt x="4418330" y="605790"/>
                    <a:pt x="4390390" y="629920"/>
                  </a:cubicBezTo>
                  <a:cubicBezTo>
                    <a:pt x="4380230" y="638810"/>
                    <a:pt x="4366260" y="641350"/>
                    <a:pt x="4357370" y="635000"/>
                  </a:cubicBezTo>
                  <a:cubicBezTo>
                    <a:pt x="4329430" y="610870"/>
                    <a:pt x="4357370" y="359410"/>
                    <a:pt x="4342130" y="304800"/>
                  </a:cubicBezTo>
                  <a:cubicBezTo>
                    <a:pt x="4335780" y="284480"/>
                    <a:pt x="4319270" y="276860"/>
                    <a:pt x="4320540" y="266700"/>
                  </a:cubicBezTo>
                  <a:cubicBezTo>
                    <a:pt x="4321810" y="259080"/>
                    <a:pt x="4333240" y="247650"/>
                    <a:pt x="4339590" y="247650"/>
                  </a:cubicBezTo>
                  <a:cubicBezTo>
                    <a:pt x="4347210" y="248920"/>
                    <a:pt x="4359910" y="262890"/>
                    <a:pt x="4361180" y="270510"/>
                  </a:cubicBezTo>
                  <a:cubicBezTo>
                    <a:pt x="4361180" y="278130"/>
                    <a:pt x="4349750" y="279400"/>
                    <a:pt x="4344670" y="294640"/>
                  </a:cubicBezTo>
                  <a:cubicBezTo>
                    <a:pt x="4318000" y="363220"/>
                    <a:pt x="4309110" y="919480"/>
                    <a:pt x="4271010" y="955040"/>
                  </a:cubicBezTo>
                  <a:cubicBezTo>
                    <a:pt x="4263390" y="961390"/>
                    <a:pt x="4253230" y="958850"/>
                    <a:pt x="4248150" y="955040"/>
                  </a:cubicBezTo>
                  <a:cubicBezTo>
                    <a:pt x="4243070" y="952500"/>
                    <a:pt x="4241800" y="948690"/>
                    <a:pt x="4237990" y="938530"/>
                  </a:cubicBezTo>
                  <a:cubicBezTo>
                    <a:pt x="4224020" y="892810"/>
                    <a:pt x="4184650" y="557530"/>
                    <a:pt x="4210050" y="514350"/>
                  </a:cubicBezTo>
                  <a:cubicBezTo>
                    <a:pt x="4216400" y="502920"/>
                    <a:pt x="4230370" y="499110"/>
                    <a:pt x="4236720" y="501650"/>
                  </a:cubicBezTo>
                  <a:cubicBezTo>
                    <a:pt x="4241800" y="502920"/>
                    <a:pt x="4246880" y="511810"/>
                    <a:pt x="4248150" y="524510"/>
                  </a:cubicBezTo>
                  <a:cubicBezTo>
                    <a:pt x="4253230" y="570230"/>
                    <a:pt x="4201160" y="835660"/>
                    <a:pt x="4173220" y="845820"/>
                  </a:cubicBezTo>
                  <a:cubicBezTo>
                    <a:pt x="4164330" y="849630"/>
                    <a:pt x="4152900" y="840740"/>
                    <a:pt x="4146550" y="828040"/>
                  </a:cubicBezTo>
                  <a:cubicBezTo>
                    <a:pt x="4124960" y="787400"/>
                    <a:pt x="4122420" y="518160"/>
                    <a:pt x="4140200" y="511810"/>
                  </a:cubicBezTo>
                  <a:cubicBezTo>
                    <a:pt x="4146550" y="509270"/>
                    <a:pt x="4161790" y="527050"/>
                    <a:pt x="4165600" y="543560"/>
                  </a:cubicBezTo>
                  <a:cubicBezTo>
                    <a:pt x="4175760" y="589280"/>
                    <a:pt x="4119880" y="786130"/>
                    <a:pt x="4098290" y="811530"/>
                  </a:cubicBezTo>
                  <a:cubicBezTo>
                    <a:pt x="4091940" y="817880"/>
                    <a:pt x="4086860" y="819150"/>
                    <a:pt x="4080510" y="819150"/>
                  </a:cubicBezTo>
                  <a:cubicBezTo>
                    <a:pt x="4075430" y="817880"/>
                    <a:pt x="4069080" y="812800"/>
                    <a:pt x="4064000" y="803910"/>
                  </a:cubicBezTo>
                  <a:cubicBezTo>
                    <a:pt x="4048760" y="772160"/>
                    <a:pt x="4041140" y="593090"/>
                    <a:pt x="4051300" y="560070"/>
                  </a:cubicBezTo>
                  <a:cubicBezTo>
                    <a:pt x="4053840" y="551180"/>
                    <a:pt x="4056380" y="547370"/>
                    <a:pt x="4061460" y="544830"/>
                  </a:cubicBezTo>
                  <a:cubicBezTo>
                    <a:pt x="4067810" y="542290"/>
                    <a:pt x="4079240" y="543560"/>
                    <a:pt x="4084320" y="547370"/>
                  </a:cubicBezTo>
                  <a:cubicBezTo>
                    <a:pt x="4089400" y="551180"/>
                    <a:pt x="4090670" y="556260"/>
                    <a:pt x="4091940" y="565150"/>
                  </a:cubicBezTo>
                  <a:cubicBezTo>
                    <a:pt x="4094480" y="600710"/>
                    <a:pt x="4065270" y="789940"/>
                    <a:pt x="4046220" y="821690"/>
                  </a:cubicBezTo>
                  <a:cubicBezTo>
                    <a:pt x="4041140" y="830580"/>
                    <a:pt x="4034790" y="834390"/>
                    <a:pt x="4028440" y="834390"/>
                  </a:cubicBezTo>
                  <a:cubicBezTo>
                    <a:pt x="4022090" y="834390"/>
                    <a:pt x="4014470" y="828040"/>
                    <a:pt x="4008120" y="817880"/>
                  </a:cubicBezTo>
                  <a:cubicBezTo>
                    <a:pt x="3992880" y="788670"/>
                    <a:pt x="3978910" y="647700"/>
                    <a:pt x="3989070" y="618490"/>
                  </a:cubicBezTo>
                  <a:cubicBezTo>
                    <a:pt x="3992880" y="608330"/>
                    <a:pt x="3999230" y="601980"/>
                    <a:pt x="4005580" y="601980"/>
                  </a:cubicBezTo>
                  <a:cubicBezTo>
                    <a:pt x="4013200" y="600710"/>
                    <a:pt x="4030980" y="618490"/>
                    <a:pt x="4030980" y="624840"/>
                  </a:cubicBezTo>
                  <a:cubicBezTo>
                    <a:pt x="4030980" y="631190"/>
                    <a:pt x="4018280" y="631190"/>
                    <a:pt x="4013200" y="640080"/>
                  </a:cubicBezTo>
                  <a:cubicBezTo>
                    <a:pt x="3996690" y="668020"/>
                    <a:pt x="3990340" y="807720"/>
                    <a:pt x="3976370" y="833120"/>
                  </a:cubicBezTo>
                  <a:cubicBezTo>
                    <a:pt x="3972560" y="842010"/>
                    <a:pt x="3967480" y="845820"/>
                    <a:pt x="3962400" y="845820"/>
                  </a:cubicBezTo>
                  <a:cubicBezTo>
                    <a:pt x="3956050" y="847090"/>
                    <a:pt x="3947160" y="845820"/>
                    <a:pt x="3940810" y="838200"/>
                  </a:cubicBezTo>
                  <a:cubicBezTo>
                    <a:pt x="3921760" y="815340"/>
                    <a:pt x="3901440" y="665480"/>
                    <a:pt x="3906520" y="636270"/>
                  </a:cubicBezTo>
                  <a:cubicBezTo>
                    <a:pt x="3909060" y="627380"/>
                    <a:pt x="3911600" y="623570"/>
                    <a:pt x="3916680" y="619760"/>
                  </a:cubicBezTo>
                  <a:cubicBezTo>
                    <a:pt x="3921760" y="617220"/>
                    <a:pt x="3931920" y="615950"/>
                    <a:pt x="3937000" y="619760"/>
                  </a:cubicBezTo>
                  <a:cubicBezTo>
                    <a:pt x="3942080" y="622300"/>
                    <a:pt x="3949700" y="633730"/>
                    <a:pt x="3948430" y="640080"/>
                  </a:cubicBezTo>
                  <a:cubicBezTo>
                    <a:pt x="3947160" y="646430"/>
                    <a:pt x="3931920" y="645160"/>
                    <a:pt x="3925570" y="655320"/>
                  </a:cubicBezTo>
                  <a:cubicBezTo>
                    <a:pt x="3907790" y="688340"/>
                    <a:pt x="3933190" y="875030"/>
                    <a:pt x="3917950" y="909320"/>
                  </a:cubicBezTo>
                  <a:cubicBezTo>
                    <a:pt x="3912870" y="919480"/>
                    <a:pt x="3906520" y="923290"/>
                    <a:pt x="3900170" y="925830"/>
                  </a:cubicBezTo>
                  <a:cubicBezTo>
                    <a:pt x="3895090" y="925830"/>
                    <a:pt x="3887470" y="925830"/>
                    <a:pt x="3882390" y="919480"/>
                  </a:cubicBezTo>
                  <a:cubicBezTo>
                    <a:pt x="3863340" y="894080"/>
                    <a:pt x="3879850" y="720090"/>
                    <a:pt x="3864610" y="655320"/>
                  </a:cubicBezTo>
                  <a:cubicBezTo>
                    <a:pt x="3855720" y="615950"/>
                    <a:pt x="3823970" y="579120"/>
                    <a:pt x="3827780" y="562610"/>
                  </a:cubicBezTo>
                  <a:cubicBezTo>
                    <a:pt x="3830320" y="553720"/>
                    <a:pt x="3839210" y="547370"/>
                    <a:pt x="3845560" y="547370"/>
                  </a:cubicBezTo>
                  <a:cubicBezTo>
                    <a:pt x="3851910" y="547370"/>
                    <a:pt x="3864610" y="556260"/>
                    <a:pt x="3867150" y="567690"/>
                  </a:cubicBezTo>
                  <a:cubicBezTo>
                    <a:pt x="3873500" y="586740"/>
                    <a:pt x="3846830" y="627380"/>
                    <a:pt x="3840480" y="662940"/>
                  </a:cubicBezTo>
                  <a:cubicBezTo>
                    <a:pt x="3834130" y="709930"/>
                    <a:pt x="3846830" y="798830"/>
                    <a:pt x="3835400" y="824230"/>
                  </a:cubicBezTo>
                  <a:cubicBezTo>
                    <a:pt x="3830320" y="833120"/>
                    <a:pt x="3823970" y="838200"/>
                    <a:pt x="3817620" y="839470"/>
                  </a:cubicBezTo>
                  <a:cubicBezTo>
                    <a:pt x="3811270" y="839470"/>
                    <a:pt x="3802380" y="836930"/>
                    <a:pt x="3797300" y="828040"/>
                  </a:cubicBezTo>
                  <a:cubicBezTo>
                    <a:pt x="3776980" y="793750"/>
                    <a:pt x="3790950" y="553720"/>
                    <a:pt x="3797300" y="487680"/>
                  </a:cubicBezTo>
                  <a:cubicBezTo>
                    <a:pt x="3799840" y="461010"/>
                    <a:pt x="3799840" y="436880"/>
                    <a:pt x="3808730" y="431800"/>
                  </a:cubicBezTo>
                  <a:cubicBezTo>
                    <a:pt x="3815080" y="426720"/>
                    <a:pt x="3829050" y="430530"/>
                    <a:pt x="3837940" y="439420"/>
                  </a:cubicBezTo>
                  <a:cubicBezTo>
                    <a:pt x="3864610" y="467360"/>
                    <a:pt x="3878580" y="652780"/>
                    <a:pt x="3897630" y="699770"/>
                  </a:cubicBezTo>
                  <a:cubicBezTo>
                    <a:pt x="3905250" y="718820"/>
                    <a:pt x="3921760" y="728980"/>
                    <a:pt x="3920490" y="737870"/>
                  </a:cubicBezTo>
                  <a:cubicBezTo>
                    <a:pt x="3919220" y="745490"/>
                    <a:pt x="3906520" y="755650"/>
                    <a:pt x="3900170" y="755650"/>
                  </a:cubicBezTo>
                  <a:cubicBezTo>
                    <a:pt x="3893820" y="755650"/>
                    <a:pt x="3884930" y="749300"/>
                    <a:pt x="3881120" y="737870"/>
                  </a:cubicBezTo>
                  <a:cubicBezTo>
                    <a:pt x="3865880" y="699770"/>
                    <a:pt x="3881120" y="482600"/>
                    <a:pt x="3897630" y="441960"/>
                  </a:cubicBezTo>
                  <a:cubicBezTo>
                    <a:pt x="3902710" y="430530"/>
                    <a:pt x="3909060" y="422910"/>
                    <a:pt x="3915410" y="421640"/>
                  </a:cubicBezTo>
                  <a:cubicBezTo>
                    <a:pt x="3923030" y="421640"/>
                    <a:pt x="3933190" y="426720"/>
                    <a:pt x="3938270" y="436880"/>
                  </a:cubicBezTo>
                  <a:cubicBezTo>
                    <a:pt x="3952240" y="464820"/>
                    <a:pt x="3953510" y="598170"/>
                    <a:pt x="3935730" y="623570"/>
                  </a:cubicBezTo>
                  <a:cubicBezTo>
                    <a:pt x="3929380" y="635000"/>
                    <a:pt x="3915410" y="641350"/>
                    <a:pt x="3906520" y="636270"/>
                  </a:cubicBezTo>
                  <a:cubicBezTo>
                    <a:pt x="3887470" y="624840"/>
                    <a:pt x="3898900" y="468630"/>
                    <a:pt x="3886200" y="427990"/>
                  </a:cubicBezTo>
                  <a:cubicBezTo>
                    <a:pt x="3879850" y="408940"/>
                    <a:pt x="3872230" y="388620"/>
                    <a:pt x="3863340" y="389890"/>
                  </a:cubicBezTo>
                  <a:cubicBezTo>
                    <a:pt x="3836670" y="393700"/>
                    <a:pt x="3778250" y="741680"/>
                    <a:pt x="3740150" y="773430"/>
                  </a:cubicBezTo>
                  <a:cubicBezTo>
                    <a:pt x="3728720" y="782320"/>
                    <a:pt x="3716020" y="784860"/>
                    <a:pt x="3708400" y="777240"/>
                  </a:cubicBezTo>
                  <a:cubicBezTo>
                    <a:pt x="3677920" y="750570"/>
                    <a:pt x="3672840" y="405130"/>
                    <a:pt x="3698240" y="361950"/>
                  </a:cubicBezTo>
                  <a:cubicBezTo>
                    <a:pt x="3705860" y="350520"/>
                    <a:pt x="3718560" y="346710"/>
                    <a:pt x="3724910" y="349250"/>
                  </a:cubicBezTo>
                  <a:cubicBezTo>
                    <a:pt x="3731260" y="350520"/>
                    <a:pt x="3736340" y="356870"/>
                    <a:pt x="3737610" y="367030"/>
                  </a:cubicBezTo>
                  <a:cubicBezTo>
                    <a:pt x="3749040" y="415290"/>
                    <a:pt x="3703320" y="732790"/>
                    <a:pt x="3670300" y="773430"/>
                  </a:cubicBezTo>
                  <a:cubicBezTo>
                    <a:pt x="3660140" y="784860"/>
                    <a:pt x="3647440" y="791210"/>
                    <a:pt x="3638550" y="784860"/>
                  </a:cubicBezTo>
                  <a:cubicBezTo>
                    <a:pt x="3610610" y="765810"/>
                    <a:pt x="3608070" y="429260"/>
                    <a:pt x="3629660" y="382270"/>
                  </a:cubicBezTo>
                  <a:cubicBezTo>
                    <a:pt x="3636010" y="369570"/>
                    <a:pt x="3646170" y="363220"/>
                    <a:pt x="3652520" y="364490"/>
                  </a:cubicBezTo>
                  <a:cubicBezTo>
                    <a:pt x="3658870" y="364490"/>
                    <a:pt x="3665220" y="372110"/>
                    <a:pt x="3669030" y="384810"/>
                  </a:cubicBezTo>
                  <a:cubicBezTo>
                    <a:pt x="3683000" y="424180"/>
                    <a:pt x="3677920" y="641350"/>
                    <a:pt x="3658870" y="676910"/>
                  </a:cubicBezTo>
                  <a:cubicBezTo>
                    <a:pt x="3653790" y="687070"/>
                    <a:pt x="3643630" y="692150"/>
                    <a:pt x="3637280" y="690880"/>
                  </a:cubicBezTo>
                  <a:cubicBezTo>
                    <a:pt x="3630930" y="690880"/>
                    <a:pt x="3625850" y="687070"/>
                    <a:pt x="3620770" y="676910"/>
                  </a:cubicBezTo>
                  <a:cubicBezTo>
                    <a:pt x="3600450" y="629920"/>
                    <a:pt x="3624580" y="331470"/>
                    <a:pt x="3618230" y="209550"/>
                  </a:cubicBezTo>
                  <a:cubicBezTo>
                    <a:pt x="3614420" y="130810"/>
                    <a:pt x="3586480" y="44450"/>
                    <a:pt x="3597910" y="16510"/>
                  </a:cubicBezTo>
                  <a:cubicBezTo>
                    <a:pt x="3602990" y="6350"/>
                    <a:pt x="3611880" y="0"/>
                    <a:pt x="3618230" y="1270"/>
                  </a:cubicBezTo>
                  <a:cubicBezTo>
                    <a:pt x="3625850" y="1270"/>
                    <a:pt x="3633470" y="10160"/>
                    <a:pt x="3637280" y="24130"/>
                  </a:cubicBezTo>
                  <a:cubicBezTo>
                    <a:pt x="3652520" y="92710"/>
                    <a:pt x="3539490" y="509270"/>
                    <a:pt x="3517900" y="669290"/>
                  </a:cubicBezTo>
                  <a:cubicBezTo>
                    <a:pt x="3505200" y="763270"/>
                    <a:pt x="3516630" y="876300"/>
                    <a:pt x="3496310" y="894080"/>
                  </a:cubicBezTo>
                  <a:cubicBezTo>
                    <a:pt x="3489960" y="900430"/>
                    <a:pt x="3479800" y="897890"/>
                    <a:pt x="3473450" y="895350"/>
                  </a:cubicBezTo>
                  <a:cubicBezTo>
                    <a:pt x="3468370" y="891540"/>
                    <a:pt x="3467100" y="886460"/>
                    <a:pt x="3464560" y="875030"/>
                  </a:cubicBezTo>
                  <a:cubicBezTo>
                    <a:pt x="3450590" y="815340"/>
                    <a:pt x="3413760" y="340360"/>
                    <a:pt x="3446780" y="290830"/>
                  </a:cubicBezTo>
                  <a:cubicBezTo>
                    <a:pt x="3454400" y="279400"/>
                    <a:pt x="3468370" y="276860"/>
                    <a:pt x="3474720" y="279400"/>
                  </a:cubicBezTo>
                  <a:cubicBezTo>
                    <a:pt x="3481070" y="281940"/>
                    <a:pt x="3486150" y="298450"/>
                    <a:pt x="3484880" y="304800"/>
                  </a:cubicBezTo>
                  <a:cubicBezTo>
                    <a:pt x="3483610" y="308610"/>
                    <a:pt x="3474720" y="307340"/>
                    <a:pt x="3468370" y="313690"/>
                  </a:cubicBezTo>
                  <a:cubicBezTo>
                    <a:pt x="3453130" y="332740"/>
                    <a:pt x="3437890" y="405130"/>
                    <a:pt x="3420110" y="466090"/>
                  </a:cubicBezTo>
                  <a:cubicBezTo>
                    <a:pt x="3393440" y="556260"/>
                    <a:pt x="3352800" y="769620"/>
                    <a:pt x="3328670" y="807720"/>
                  </a:cubicBezTo>
                  <a:cubicBezTo>
                    <a:pt x="3322320" y="816610"/>
                    <a:pt x="3318510" y="821690"/>
                    <a:pt x="3312160" y="821690"/>
                  </a:cubicBezTo>
                  <a:cubicBezTo>
                    <a:pt x="3305810" y="822960"/>
                    <a:pt x="3296920" y="819150"/>
                    <a:pt x="3290570" y="807720"/>
                  </a:cubicBezTo>
                  <a:cubicBezTo>
                    <a:pt x="3262630" y="754380"/>
                    <a:pt x="3262630" y="220980"/>
                    <a:pt x="3291840" y="207010"/>
                  </a:cubicBezTo>
                  <a:cubicBezTo>
                    <a:pt x="3299460" y="203200"/>
                    <a:pt x="3314700" y="214630"/>
                    <a:pt x="3319780" y="229870"/>
                  </a:cubicBezTo>
                  <a:cubicBezTo>
                    <a:pt x="3340100" y="280670"/>
                    <a:pt x="3294380" y="491490"/>
                    <a:pt x="3276600" y="623570"/>
                  </a:cubicBezTo>
                  <a:cubicBezTo>
                    <a:pt x="3258820" y="756920"/>
                    <a:pt x="3238500" y="982980"/>
                    <a:pt x="3215640" y="1026160"/>
                  </a:cubicBezTo>
                  <a:cubicBezTo>
                    <a:pt x="3210560" y="1036320"/>
                    <a:pt x="3205480" y="1041400"/>
                    <a:pt x="3199130" y="1041400"/>
                  </a:cubicBezTo>
                  <a:cubicBezTo>
                    <a:pt x="3191510" y="1041400"/>
                    <a:pt x="3182620" y="1035050"/>
                    <a:pt x="3176270" y="1022350"/>
                  </a:cubicBezTo>
                  <a:cubicBezTo>
                    <a:pt x="3150870" y="966470"/>
                    <a:pt x="3178810" y="596900"/>
                    <a:pt x="3167380" y="511810"/>
                  </a:cubicBezTo>
                  <a:cubicBezTo>
                    <a:pt x="3162300" y="481330"/>
                    <a:pt x="3147060" y="466090"/>
                    <a:pt x="3150870" y="453390"/>
                  </a:cubicBezTo>
                  <a:cubicBezTo>
                    <a:pt x="3154680" y="444500"/>
                    <a:pt x="3167380" y="438150"/>
                    <a:pt x="3173730" y="438150"/>
                  </a:cubicBezTo>
                  <a:cubicBezTo>
                    <a:pt x="3180080" y="438150"/>
                    <a:pt x="3188970" y="444500"/>
                    <a:pt x="3191510" y="453390"/>
                  </a:cubicBezTo>
                  <a:cubicBezTo>
                    <a:pt x="3199130" y="476250"/>
                    <a:pt x="3169920" y="539750"/>
                    <a:pt x="3164840" y="585470"/>
                  </a:cubicBezTo>
                  <a:cubicBezTo>
                    <a:pt x="3159760" y="631190"/>
                    <a:pt x="3176270" y="706120"/>
                    <a:pt x="3164840" y="728980"/>
                  </a:cubicBezTo>
                  <a:cubicBezTo>
                    <a:pt x="3159760" y="739140"/>
                    <a:pt x="3149600" y="745490"/>
                    <a:pt x="3141980" y="744220"/>
                  </a:cubicBezTo>
                  <a:cubicBezTo>
                    <a:pt x="3135630" y="744220"/>
                    <a:pt x="3129280" y="736600"/>
                    <a:pt x="3124200" y="725170"/>
                  </a:cubicBezTo>
                  <a:cubicBezTo>
                    <a:pt x="3105150" y="676910"/>
                    <a:pt x="3087370" y="369570"/>
                    <a:pt x="3110230" y="326390"/>
                  </a:cubicBezTo>
                  <a:cubicBezTo>
                    <a:pt x="3116580" y="313690"/>
                    <a:pt x="3129280" y="308610"/>
                    <a:pt x="3135630" y="309880"/>
                  </a:cubicBezTo>
                  <a:cubicBezTo>
                    <a:pt x="3141980" y="311150"/>
                    <a:pt x="3147060" y="318770"/>
                    <a:pt x="3149600" y="331470"/>
                  </a:cubicBezTo>
                  <a:cubicBezTo>
                    <a:pt x="3161030" y="382270"/>
                    <a:pt x="3112770" y="692150"/>
                    <a:pt x="3086100" y="731520"/>
                  </a:cubicBezTo>
                  <a:cubicBezTo>
                    <a:pt x="3079750" y="740410"/>
                    <a:pt x="3072130" y="744220"/>
                    <a:pt x="3065780" y="742950"/>
                  </a:cubicBezTo>
                  <a:cubicBezTo>
                    <a:pt x="3059430" y="742950"/>
                    <a:pt x="3053080" y="737870"/>
                    <a:pt x="3048000" y="727710"/>
                  </a:cubicBezTo>
                  <a:cubicBezTo>
                    <a:pt x="3034030" y="702310"/>
                    <a:pt x="3040380" y="591820"/>
                    <a:pt x="3028950" y="552450"/>
                  </a:cubicBezTo>
                  <a:cubicBezTo>
                    <a:pt x="3021330" y="530860"/>
                    <a:pt x="3002280" y="515620"/>
                    <a:pt x="3002280" y="505460"/>
                  </a:cubicBezTo>
                  <a:cubicBezTo>
                    <a:pt x="3003550" y="499110"/>
                    <a:pt x="3007360" y="495300"/>
                    <a:pt x="3012440" y="494030"/>
                  </a:cubicBezTo>
                  <a:cubicBezTo>
                    <a:pt x="3017520" y="491490"/>
                    <a:pt x="3030220" y="491490"/>
                    <a:pt x="3035300" y="495300"/>
                  </a:cubicBezTo>
                  <a:cubicBezTo>
                    <a:pt x="3040380" y="499110"/>
                    <a:pt x="3041650" y="506730"/>
                    <a:pt x="3041650" y="516890"/>
                  </a:cubicBezTo>
                  <a:cubicBezTo>
                    <a:pt x="3041650" y="543560"/>
                    <a:pt x="3018790" y="608330"/>
                    <a:pt x="3002280" y="651510"/>
                  </a:cubicBezTo>
                  <a:cubicBezTo>
                    <a:pt x="2984500" y="694690"/>
                    <a:pt x="2943860" y="749300"/>
                    <a:pt x="2941320" y="775970"/>
                  </a:cubicBezTo>
                  <a:cubicBezTo>
                    <a:pt x="2940050" y="789940"/>
                    <a:pt x="2954020" y="800100"/>
                    <a:pt x="2950210" y="806450"/>
                  </a:cubicBezTo>
                  <a:cubicBezTo>
                    <a:pt x="2946400" y="811530"/>
                    <a:pt x="2928620" y="817880"/>
                    <a:pt x="2923540" y="814070"/>
                  </a:cubicBezTo>
                  <a:cubicBezTo>
                    <a:pt x="2913380" y="805180"/>
                    <a:pt x="2929890" y="716280"/>
                    <a:pt x="2928620" y="716280"/>
                  </a:cubicBezTo>
                  <a:cubicBezTo>
                    <a:pt x="2927350" y="716280"/>
                    <a:pt x="2923540" y="831850"/>
                    <a:pt x="2913380" y="853440"/>
                  </a:cubicBezTo>
                  <a:cubicBezTo>
                    <a:pt x="2909570" y="861060"/>
                    <a:pt x="2905760" y="864870"/>
                    <a:pt x="2900680" y="866140"/>
                  </a:cubicBezTo>
                  <a:cubicBezTo>
                    <a:pt x="2894330" y="867410"/>
                    <a:pt x="2885440" y="866140"/>
                    <a:pt x="2877820" y="858520"/>
                  </a:cubicBezTo>
                  <a:cubicBezTo>
                    <a:pt x="2858770" y="838200"/>
                    <a:pt x="2823210" y="688340"/>
                    <a:pt x="2835910" y="671830"/>
                  </a:cubicBezTo>
                  <a:cubicBezTo>
                    <a:pt x="2840990" y="665480"/>
                    <a:pt x="2857500" y="668020"/>
                    <a:pt x="2862580" y="671830"/>
                  </a:cubicBezTo>
                  <a:cubicBezTo>
                    <a:pt x="2867660" y="676910"/>
                    <a:pt x="2868930" y="683260"/>
                    <a:pt x="2867660" y="694690"/>
                  </a:cubicBezTo>
                  <a:cubicBezTo>
                    <a:pt x="2863850" y="731520"/>
                    <a:pt x="2794000" y="902970"/>
                    <a:pt x="2769870" y="932180"/>
                  </a:cubicBezTo>
                  <a:cubicBezTo>
                    <a:pt x="2762250" y="941070"/>
                    <a:pt x="2757170" y="944880"/>
                    <a:pt x="2750820" y="944880"/>
                  </a:cubicBezTo>
                  <a:cubicBezTo>
                    <a:pt x="2744470" y="944880"/>
                    <a:pt x="2736850" y="939800"/>
                    <a:pt x="2731770" y="930910"/>
                  </a:cubicBezTo>
                  <a:cubicBezTo>
                    <a:pt x="2715260" y="901700"/>
                    <a:pt x="2721610" y="759460"/>
                    <a:pt x="2708910" y="709930"/>
                  </a:cubicBezTo>
                  <a:cubicBezTo>
                    <a:pt x="2703830" y="684530"/>
                    <a:pt x="2683510" y="665480"/>
                    <a:pt x="2687320" y="652780"/>
                  </a:cubicBezTo>
                  <a:cubicBezTo>
                    <a:pt x="2691130" y="643890"/>
                    <a:pt x="2707640" y="635000"/>
                    <a:pt x="2713990" y="636270"/>
                  </a:cubicBezTo>
                  <a:cubicBezTo>
                    <a:pt x="2720340" y="638810"/>
                    <a:pt x="2727960" y="651510"/>
                    <a:pt x="2727960" y="660400"/>
                  </a:cubicBezTo>
                  <a:cubicBezTo>
                    <a:pt x="2727960" y="670560"/>
                    <a:pt x="2713990" y="675640"/>
                    <a:pt x="2708910" y="692150"/>
                  </a:cubicBezTo>
                  <a:cubicBezTo>
                    <a:pt x="2694940" y="731520"/>
                    <a:pt x="2694940" y="877570"/>
                    <a:pt x="2679700" y="908050"/>
                  </a:cubicBezTo>
                  <a:cubicBezTo>
                    <a:pt x="2674620" y="916940"/>
                    <a:pt x="2668270" y="923290"/>
                    <a:pt x="2661920" y="923290"/>
                  </a:cubicBezTo>
                  <a:cubicBezTo>
                    <a:pt x="2655570" y="924560"/>
                    <a:pt x="2646680" y="919480"/>
                    <a:pt x="2640330" y="908050"/>
                  </a:cubicBezTo>
                  <a:cubicBezTo>
                    <a:pt x="2614930" y="863600"/>
                    <a:pt x="2600960" y="516890"/>
                    <a:pt x="2622550" y="474980"/>
                  </a:cubicBezTo>
                  <a:cubicBezTo>
                    <a:pt x="2627630" y="464820"/>
                    <a:pt x="2636520" y="461010"/>
                    <a:pt x="2642870" y="462280"/>
                  </a:cubicBezTo>
                  <a:cubicBezTo>
                    <a:pt x="2649220" y="462280"/>
                    <a:pt x="2661920" y="477520"/>
                    <a:pt x="2661920" y="486410"/>
                  </a:cubicBezTo>
                  <a:cubicBezTo>
                    <a:pt x="2663190" y="496570"/>
                    <a:pt x="2644140" y="505460"/>
                    <a:pt x="2639060" y="519430"/>
                  </a:cubicBezTo>
                  <a:cubicBezTo>
                    <a:pt x="2630170" y="539750"/>
                    <a:pt x="2630170" y="565150"/>
                    <a:pt x="2626360" y="596900"/>
                  </a:cubicBezTo>
                  <a:cubicBezTo>
                    <a:pt x="2620010" y="651510"/>
                    <a:pt x="2633980" y="788670"/>
                    <a:pt x="2614930" y="814070"/>
                  </a:cubicBezTo>
                  <a:cubicBezTo>
                    <a:pt x="2608580" y="822960"/>
                    <a:pt x="2597150" y="825500"/>
                    <a:pt x="2590800" y="824230"/>
                  </a:cubicBezTo>
                  <a:cubicBezTo>
                    <a:pt x="2584450" y="822960"/>
                    <a:pt x="2580640" y="816610"/>
                    <a:pt x="2576830" y="805180"/>
                  </a:cubicBezTo>
                  <a:cubicBezTo>
                    <a:pt x="2564130" y="769620"/>
                    <a:pt x="2552700" y="570230"/>
                    <a:pt x="2566670" y="535940"/>
                  </a:cubicBezTo>
                  <a:cubicBezTo>
                    <a:pt x="2570480" y="525780"/>
                    <a:pt x="2576830" y="521970"/>
                    <a:pt x="2583180" y="520700"/>
                  </a:cubicBezTo>
                  <a:cubicBezTo>
                    <a:pt x="2589530" y="519430"/>
                    <a:pt x="2599690" y="521970"/>
                    <a:pt x="2603500" y="530860"/>
                  </a:cubicBezTo>
                  <a:cubicBezTo>
                    <a:pt x="2618740" y="562610"/>
                    <a:pt x="2546350" y="810260"/>
                    <a:pt x="2523490" y="847090"/>
                  </a:cubicBezTo>
                  <a:cubicBezTo>
                    <a:pt x="2518410" y="857250"/>
                    <a:pt x="2513330" y="862330"/>
                    <a:pt x="2508250" y="862330"/>
                  </a:cubicBezTo>
                  <a:cubicBezTo>
                    <a:pt x="2500630" y="862330"/>
                    <a:pt x="2490470" y="854710"/>
                    <a:pt x="2485390" y="843280"/>
                  </a:cubicBezTo>
                  <a:cubicBezTo>
                    <a:pt x="2471420" y="814070"/>
                    <a:pt x="2485390" y="698500"/>
                    <a:pt x="2477770" y="648970"/>
                  </a:cubicBezTo>
                  <a:cubicBezTo>
                    <a:pt x="2473960" y="618490"/>
                    <a:pt x="2454910" y="590550"/>
                    <a:pt x="2458720" y="576580"/>
                  </a:cubicBezTo>
                  <a:cubicBezTo>
                    <a:pt x="2459990" y="568960"/>
                    <a:pt x="2465070" y="562610"/>
                    <a:pt x="2470150" y="562610"/>
                  </a:cubicBezTo>
                  <a:cubicBezTo>
                    <a:pt x="2476500" y="561340"/>
                    <a:pt x="2491740" y="566420"/>
                    <a:pt x="2496820" y="579120"/>
                  </a:cubicBezTo>
                  <a:cubicBezTo>
                    <a:pt x="2515870" y="619760"/>
                    <a:pt x="2472690" y="869950"/>
                    <a:pt x="2452370" y="908050"/>
                  </a:cubicBezTo>
                  <a:cubicBezTo>
                    <a:pt x="2447290" y="918210"/>
                    <a:pt x="2442210" y="923290"/>
                    <a:pt x="2435860" y="923290"/>
                  </a:cubicBezTo>
                  <a:cubicBezTo>
                    <a:pt x="2429510" y="924560"/>
                    <a:pt x="2420620" y="922020"/>
                    <a:pt x="2415540" y="913130"/>
                  </a:cubicBezTo>
                  <a:cubicBezTo>
                    <a:pt x="2390140" y="873760"/>
                    <a:pt x="2414270" y="551180"/>
                    <a:pt x="2399030" y="471170"/>
                  </a:cubicBezTo>
                  <a:cubicBezTo>
                    <a:pt x="2392680" y="440690"/>
                    <a:pt x="2371090" y="421640"/>
                    <a:pt x="2376170" y="410210"/>
                  </a:cubicBezTo>
                  <a:cubicBezTo>
                    <a:pt x="2378710" y="402590"/>
                    <a:pt x="2392680" y="394970"/>
                    <a:pt x="2397760" y="396240"/>
                  </a:cubicBezTo>
                  <a:cubicBezTo>
                    <a:pt x="2405380" y="397510"/>
                    <a:pt x="2411730" y="407670"/>
                    <a:pt x="2413000" y="421640"/>
                  </a:cubicBezTo>
                  <a:cubicBezTo>
                    <a:pt x="2420620" y="477520"/>
                    <a:pt x="2308860" y="829310"/>
                    <a:pt x="2273300" y="862330"/>
                  </a:cubicBezTo>
                  <a:cubicBezTo>
                    <a:pt x="2264410" y="869950"/>
                    <a:pt x="2256790" y="869950"/>
                    <a:pt x="2250440" y="868680"/>
                  </a:cubicBezTo>
                  <a:cubicBezTo>
                    <a:pt x="2245360" y="866140"/>
                    <a:pt x="2241550" y="862330"/>
                    <a:pt x="2239010" y="854710"/>
                  </a:cubicBezTo>
                  <a:cubicBezTo>
                    <a:pt x="2226310" y="825500"/>
                    <a:pt x="2207260" y="657860"/>
                    <a:pt x="2225040" y="631190"/>
                  </a:cubicBezTo>
                  <a:cubicBezTo>
                    <a:pt x="2230120" y="622300"/>
                    <a:pt x="2244090" y="619760"/>
                    <a:pt x="2250440" y="622300"/>
                  </a:cubicBezTo>
                  <a:cubicBezTo>
                    <a:pt x="2256790" y="623570"/>
                    <a:pt x="2260600" y="631190"/>
                    <a:pt x="2264410" y="641350"/>
                  </a:cubicBezTo>
                  <a:cubicBezTo>
                    <a:pt x="2272030" y="671830"/>
                    <a:pt x="2269490" y="802640"/>
                    <a:pt x="2256790" y="830580"/>
                  </a:cubicBezTo>
                  <a:cubicBezTo>
                    <a:pt x="2251710" y="839470"/>
                    <a:pt x="2245360" y="844550"/>
                    <a:pt x="2240280" y="845820"/>
                  </a:cubicBezTo>
                  <a:cubicBezTo>
                    <a:pt x="2233930" y="847090"/>
                    <a:pt x="2227580" y="847090"/>
                    <a:pt x="2222500" y="839470"/>
                  </a:cubicBezTo>
                  <a:cubicBezTo>
                    <a:pt x="2193290" y="801370"/>
                    <a:pt x="2162810" y="331470"/>
                    <a:pt x="2190750" y="279400"/>
                  </a:cubicBezTo>
                  <a:cubicBezTo>
                    <a:pt x="2197100" y="267970"/>
                    <a:pt x="2208530" y="262890"/>
                    <a:pt x="2216150" y="265430"/>
                  </a:cubicBezTo>
                  <a:cubicBezTo>
                    <a:pt x="2221230" y="266700"/>
                    <a:pt x="2226310" y="274320"/>
                    <a:pt x="2228850" y="287020"/>
                  </a:cubicBezTo>
                  <a:cubicBezTo>
                    <a:pt x="2236470" y="341630"/>
                    <a:pt x="2136140" y="646430"/>
                    <a:pt x="2123440" y="746760"/>
                  </a:cubicBezTo>
                  <a:cubicBezTo>
                    <a:pt x="2117090" y="796290"/>
                    <a:pt x="2131060" y="839470"/>
                    <a:pt x="2120900" y="857250"/>
                  </a:cubicBezTo>
                  <a:cubicBezTo>
                    <a:pt x="2115820" y="864870"/>
                    <a:pt x="2106930" y="868680"/>
                    <a:pt x="2100580" y="867410"/>
                  </a:cubicBezTo>
                  <a:cubicBezTo>
                    <a:pt x="2094230" y="866140"/>
                    <a:pt x="2087880" y="859790"/>
                    <a:pt x="2082800" y="847090"/>
                  </a:cubicBezTo>
                  <a:cubicBezTo>
                    <a:pt x="2063750" y="800100"/>
                    <a:pt x="2058670" y="497840"/>
                    <a:pt x="2075180" y="457200"/>
                  </a:cubicBezTo>
                  <a:cubicBezTo>
                    <a:pt x="2077720" y="448310"/>
                    <a:pt x="2082800" y="445770"/>
                    <a:pt x="2087880" y="444500"/>
                  </a:cubicBezTo>
                  <a:cubicBezTo>
                    <a:pt x="2094230" y="443230"/>
                    <a:pt x="2105660" y="445770"/>
                    <a:pt x="2110740" y="450850"/>
                  </a:cubicBezTo>
                  <a:cubicBezTo>
                    <a:pt x="2114550" y="454660"/>
                    <a:pt x="2114550" y="459740"/>
                    <a:pt x="2113280" y="469900"/>
                  </a:cubicBezTo>
                  <a:cubicBezTo>
                    <a:pt x="2109470" y="506730"/>
                    <a:pt x="2021840" y="665480"/>
                    <a:pt x="1998980" y="736600"/>
                  </a:cubicBezTo>
                  <a:cubicBezTo>
                    <a:pt x="1985010" y="781050"/>
                    <a:pt x="1987550" y="834390"/>
                    <a:pt x="1974850" y="849630"/>
                  </a:cubicBezTo>
                  <a:cubicBezTo>
                    <a:pt x="1969770" y="855980"/>
                    <a:pt x="1962150" y="858520"/>
                    <a:pt x="1957070" y="857250"/>
                  </a:cubicBezTo>
                  <a:cubicBezTo>
                    <a:pt x="1950720" y="855980"/>
                    <a:pt x="1943100" y="852170"/>
                    <a:pt x="1938020" y="842010"/>
                  </a:cubicBezTo>
                  <a:cubicBezTo>
                    <a:pt x="1924050" y="815340"/>
                    <a:pt x="1905000" y="681990"/>
                    <a:pt x="1917700" y="657860"/>
                  </a:cubicBezTo>
                  <a:cubicBezTo>
                    <a:pt x="1922780" y="648970"/>
                    <a:pt x="1935480" y="645160"/>
                    <a:pt x="1941830" y="647700"/>
                  </a:cubicBezTo>
                  <a:cubicBezTo>
                    <a:pt x="1948180" y="648970"/>
                    <a:pt x="1953260" y="657860"/>
                    <a:pt x="1954530" y="669290"/>
                  </a:cubicBezTo>
                  <a:cubicBezTo>
                    <a:pt x="1960880" y="707390"/>
                    <a:pt x="1924050" y="885190"/>
                    <a:pt x="1903730" y="918210"/>
                  </a:cubicBezTo>
                  <a:cubicBezTo>
                    <a:pt x="1897380" y="928370"/>
                    <a:pt x="1889760" y="933450"/>
                    <a:pt x="1883410" y="933450"/>
                  </a:cubicBezTo>
                  <a:cubicBezTo>
                    <a:pt x="1877060" y="933450"/>
                    <a:pt x="1870710" y="925830"/>
                    <a:pt x="1865630" y="915670"/>
                  </a:cubicBezTo>
                  <a:cubicBezTo>
                    <a:pt x="1849120" y="878840"/>
                    <a:pt x="1832610" y="678180"/>
                    <a:pt x="1845310" y="640080"/>
                  </a:cubicBezTo>
                  <a:cubicBezTo>
                    <a:pt x="1849120" y="628650"/>
                    <a:pt x="1856740" y="621030"/>
                    <a:pt x="1863090" y="619760"/>
                  </a:cubicBezTo>
                  <a:cubicBezTo>
                    <a:pt x="1870710" y="618490"/>
                    <a:pt x="1880870" y="624840"/>
                    <a:pt x="1885950" y="635000"/>
                  </a:cubicBezTo>
                  <a:cubicBezTo>
                    <a:pt x="1899920" y="664210"/>
                    <a:pt x="1893570" y="808990"/>
                    <a:pt x="1884680" y="838200"/>
                  </a:cubicBezTo>
                  <a:cubicBezTo>
                    <a:pt x="1882140" y="847090"/>
                    <a:pt x="1878330" y="850900"/>
                    <a:pt x="1873250" y="853440"/>
                  </a:cubicBezTo>
                  <a:cubicBezTo>
                    <a:pt x="1868170" y="855980"/>
                    <a:pt x="1858010" y="857250"/>
                    <a:pt x="1850390" y="850900"/>
                  </a:cubicBezTo>
                  <a:cubicBezTo>
                    <a:pt x="1830070" y="833120"/>
                    <a:pt x="1826260" y="711200"/>
                    <a:pt x="1808480" y="655320"/>
                  </a:cubicBezTo>
                  <a:cubicBezTo>
                    <a:pt x="1795780" y="612140"/>
                    <a:pt x="1778000" y="541020"/>
                    <a:pt x="1764030" y="542290"/>
                  </a:cubicBezTo>
                  <a:cubicBezTo>
                    <a:pt x="1743710" y="543560"/>
                    <a:pt x="1728470" y="773430"/>
                    <a:pt x="1709420" y="807720"/>
                  </a:cubicBezTo>
                  <a:cubicBezTo>
                    <a:pt x="1704340" y="816610"/>
                    <a:pt x="1699260" y="821690"/>
                    <a:pt x="1692910" y="821690"/>
                  </a:cubicBezTo>
                  <a:cubicBezTo>
                    <a:pt x="1686560" y="822960"/>
                    <a:pt x="1676400" y="817880"/>
                    <a:pt x="1671320" y="807720"/>
                  </a:cubicBezTo>
                  <a:cubicBezTo>
                    <a:pt x="1649730" y="765810"/>
                    <a:pt x="1647190" y="481330"/>
                    <a:pt x="1668780" y="434340"/>
                  </a:cubicBezTo>
                  <a:cubicBezTo>
                    <a:pt x="1675130" y="420370"/>
                    <a:pt x="1685290" y="412750"/>
                    <a:pt x="1692910" y="414020"/>
                  </a:cubicBezTo>
                  <a:cubicBezTo>
                    <a:pt x="1700530" y="414020"/>
                    <a:pt x="1706880" y="422910"/>
                    <a:pt x="1711960" y="435610"/>
                  </a:cubicBezTo>
                  <a:cubicBezTo>
                    <a:pt x="1724660" y="473710"/>
                    <a:pt x="1719580" y="674370"/>
                    <a:pt x="1700530" y="703580"/>
                  </a:cubicBezTo>
                  <a:cubicBezTo>
                    <a:pt x="1695450" y="712470"/>
                    <a:pt x="1689100" y="715010"/>
                    <a:pt x="1681480" y="715010"/>
                  </a:cubicBezTo>
                  <a:cubicBezTo>
                    <a:pt x="1673860" y="715010"/>
                    <a:pt x="1662430" y="709930"/>
                    <a:pt x="1658620" y="701040"/>
                  </a:cubicBezTo>
                  <a:cubicBezTo>
                    <a:pt x="1652270" y="685800"/>
                    <a:pt x="1662430" y="632460"/>
                    <a:pt x="1675130" y="623570"/>
                  </a:cubicBezTo>
                  <a:cubicBezTo>
                    <a:pt x="1682750" y="618490"/>
                    <a:pt x="1697990" y="622300"/>
                    <a:pt x="1705610" y="627380"/>
                  </a:cubicBezTo>
                  <a:cubicBezTo>
                    <a:pt x="1713230" y="631190"/>
                    <a:pt x="1719580" y="650240"/>
                    <a:pt x="1718310" y="651510"/>
                  </a:cubicBezTo>
                  <a:cubicBezTo>
                    <a:pt x="1717040" y="652780"/>
                    <a:pt x="1695450" y="637540"/>
                    <a:pt x="1696720" y="636270"/>
                  </a:cubicBezTo>
                  <a:cubicBezTo>
                    <a:pt x="1696720" y="636270"/>
                    <a:pt x="1711960" y="640080"/>
                    <a:pt x="1715770" y="645160"/>
                  </a:cubicBezTo>
                  <a:cubicBezTo>
                    <a:pt x="1719580" y="650240"/>
                    <a:pt x="1722120" y="660400"/>
                    <a:pt x="1719580" y="666750"/>
                  </a:cubicBezTo>
                  <a:cubicBezTo>
                    <a:pt x="1718310" y="673100"/>
                    <a:pt x="1710690" y="680720"/>
                    <a:pt x="1704340" y="681990"/>
                  </a:cubicBezTo>
                  <a:cubicBezTo>
                    <a:pt x="1699260" y="683260"/>
                    <a:pt x="1690370" y="670560"/>
                    <a:pt x="1684020" y="673100"/>
                  </a:cubicBezTo>
                  <a:cubicBezTo>
                    <a:pt x="1672590" y="679450"/>
                    <a:pt x="1673860" y="748030"/>
                    <a:pt x="1661160" y="755650"/>
                  </a:cubicBezTo>
                  <a:cubicBezTo>
                    <a:pt x="1652270" y="760730"/>
                    <a:pt x="1638300" y="758190"/>
                    <a:pt x="1630680" y="749300"/>
                  </a:cubicBezTo>
                  <a:cubicBezTo>
                    <a:pt x="1612900" y="727710"/>
                    <a:pt x="1630680" y="613410"/>
                    <a:pt x="1620520" y="567690"/>
                  </a:cubicBezTo>
                  <a:cubicBezTo>
                    <a:pt x="1612900" y="537210"/>
                    <a:pt x="1598930" y="495300"/>
                    <a:pt x="1588770" y="495300"/>
                  </a:cubicBezTo>
                  <a:cubicBezTo>
                    <a:pt x="1569720" y="497840"/>
                    <a:pt x="1560830" y="736600"/>
                    <a:pt x="1534160" y="768350"/>
                  </a:cubicBezTo>
                  <a:cubicBezTo>
                    <a:pt x="1525270" y="779780"/>
                    <a:pt x="1511300" y="786130"/>
                    <a:pt x="1503680" y="781050"/>
                  </a:cubicBezTo>
                  <a:cubicBezTo>
                    <a:pt x="1482090" y="767080"/>
                    <a:pt x="1465580" y="560070"/>
                    <a:pt x="1482090" y="539750"/>
                  </a:cubicBezTo>
                  <a:cubicBezTo>
                    <a:pt x="1488440" y="534670"/>
                    <a:pt x="1499870" y="535940"/>
                    <a:pt x="1506220" y="539750"/>
                  </a:cubicBezTo>
                  <a:cubicBezTo>
                    <a:pt x="1511300" y="543560"/>
                    <a:pt x="1513840" y="548640"/>
                    <a:pt x="1515110" y="561340"/>
                  </a:cubicBezTo>
                  <a:cubicBezTo>
                    <a:pt x="1517650" y="607060"/>
                    <a:pt x="1460500" y="894080"/>
                    <a:pt x="1430020" y="905510"/>
                  </a:cubicBezTo>
                  <a:cubicBezTo>
                    <a:pt x="1419860" y="909320"/>
                    <a:pt x="1408430" y="899160"/>
                    <a:pt x="1400810" y="885190"/>
                  </a:cubicBezTo>
                  <a:cubicBezTo>
                    <a:pt x="1371600" y="831850"/>
                    <a:pt x="1367790" y="457200"/>
                    <a:pt x="1390650" y="412750"/>
                  </a:cubicBezTo>
                  <a:cubicBezTo>
                    <a:pt x="1395730" y="402590"/>
                    <a:pt x="1403350" y="397510"/>
                    <a:pt x="1409700" y="398780"/>
                  </a:cubicBezTo>
                  <a:cubicBezTo>
                    <a:pt x="1417320" y="400050"/>
                    <a:pt x="1430020" y="419100"/>
                    <a:pt x="1428750" y="426720"/>
                  </a:cubicBezTo>
                  <a:cubicBezTo>
                    <a:pt x="1428750" y="433070"/>
                    <a:pt x="1417320" y="434340"/>
                    <a:pt x="1410970" y="444500"/>
                  </a:cubicBezTo>
                  <a:cubicBezTo>
                    <a:pt x="1393190" y="471170"/>
                    <a:pt x="1370330" y="551180"/>
                    <a:pt x="1351280" y="609600"/>
                  </a:cubicBezTo>
                  <a:cubicBezTo>
                    <a:pt x="1330960" y="673100"/>
                    <a:pt x="1315720" y="792480"/>
                    <a:pt x="1294130" y="814070"/>
                  </a:cubicBezTo>
                  <a:cubicBezTo>
                    <a:pt x="1286510" y="820420"/>
                    <a:pt x="1276350" y="821690"/>
                    <a:pt x="1270000" y="819150"/>
                  </a:cubicBezTo>
                  <a:cubicBezTo>
                    <a:pt x="1264920" y="817880"/>
                    <a:pt x="1261110" y="814070"/>
                    <a:pt x="1257300" y="805180"/>
                  </a:cubicBezTo>
                  <a:cubicBezTo>
                    <a:pt x="1245870" y="774700"/>
                    <a:pt x="1234440" y="600710"/>
                    <a:pt x="1252220" y="574040"/>
                  </a:cubicBezTo>
                  <a:cubicBezTo>
                    <a:pt x="1258570" y="565150"/>
                    <a:pt x="1271270" y="561340"/>
                    <a:pt x="1277620" y="563880"/>
                  </a:cubicBezTo>
                  <a:cubicBezTo>
                    <a:pt x="1283970" y="566420"/>
                    <a:pt x="1292860" y="581660"/>
                    <a:pt x="1291590" y="588010"/>
                  </a:cubicBezTo>
                  <a:cubicBezTo>
                    <a:pt x="1290320" y="593090"/>
                    <a:pt x="1280160" y="590550"/>
                    <a:pt x="1273810" y="598170"/>
                  </a:cubicBezTo>
                  <a:cubicBezTo>
                    <a:pt x="1252220" y="628650"/>
                    <a:pt x="1229360" y="868680"/>
                    <a:pt x="1202690" y="880110"/>
                  </a:cubicBezTo>
                  <a:cubicBezTo>
                    <a:pt x="1193800" y="882650"/>
                    <a:pt x="1181100" y="873760"/>
                    <a:pt x="1174750" y="861060"/>
                  </a:cubicBezTo>
                  <a:cubicBezTo>
                    <a:pt x="1155700" y="830580"/>
                    <a:pt x="1145540" y="684530"/>
                    <a:pt x="1160780" y="656590"/>
                  </a:cubicBezTo>
                  <a:cubicBezTo>
                    <a:pt x="1165860" y="647700"/>
                    <a:pt x="1177290" y="641350"/>
                    <a:pt x="1183640" y="643890"/>
                  </a:cubicBezTo>
                  <a:cubicBezTo>
                    <a:pt x="1191260" y="645160"/>
                    <a:pt x="1197610" y="656590"/>
                    <a:pt x="1198880" y="670560"/>
                  </a:cubicBezTo>
                  <a:cubicBezTo>
                    <a:pt x="1202690" y="709930"/>
                    <a:pt x="1148080" y="896620"/>
                    <a:pt x="1120140" y="909320"/>
                  </a:cubicBezTo>
                  <a:cubicBezTo>
                    <a:pt x="1111250" y="913130"/>
                    <a:pt x="1099820" y="905510"/>
                    <a:pt x="1090930" y="895350"/>
                  </a:cubicBezTo>
                  <a:cubicBezTo>
                    <a:pt x="1071880" y="868680"/>
                    <a:pt x="1049020" y="731520"/>
                    <a:pt x="1059180" y="703580"/>
                  </a:cubicBezTo>
                  <a:cubicBezTo>
                    <a:pt x="1061720" y="693420"/>
                    <a:pt x="1070610" y="687070"/>
                    <a:pt x="1076960" y="687070"/>
                  </a:cubicBezTo>
                  <a:cubicBezTo>
                    <a:pt x="1084580" y="685800"/>
                    <a:pt x="1094740" y="689610"/>
                    <a:pt x="1099820" y="698500"/>
                  </a:cubicBezTo>
                  <a:cubicBezTo>
                    <a:pt x="1112520" y="721360"/>
                    <a:pt x="1099820" y="848360"/>
                    <a:pt x="1089660" y="873760"/>
                  </a:cubicBezTo>
                  <a:cubicBezTo>
                    <a:pt x="1087120" y="882650"/>
                    <a:pt x="1083310" y="886460"/>
                    <a:pt x="1078230" y="889000"/>
                  </a:cubicBezTo>
                  <a:cubicBezTo>
                    <a:pt x="1073150" y="891540"/>
                    <a:pt x="1061720" y="891540"/>
                    <a:pt x="1055370" y="885190"/>
                  </a:cubicBezTo>
                  <a:cubicBezTo>
                    <a:pt x="1038860" y="867410"/>
                    <a:pt x="1022350" y="745490"/>
                    <a:pt x="1029970" y="717550"/>
                  </a:cubicBezTo>
                  <a:cubicBezTo>
                    <a:pt x="1033780" y="706120"/>
                    <a:pt x="1041400" y="698500"/>
                    <a:pt x="1049020" y="697230"/>
                  </a:cubicBezTo>
                  <a:cubicBezTo>
                    <a:pt x="1055370" y="697230"/>
                    <a:pt x="1065530" y="703580"/>
                    <a:pt x="1070610" y="713740"/>
                  </a:cubicBezTo>
                  <a:cubicBezTo>
                    <a:pt x="1080770" y="732790"/>
                    <a:pt x="1076960" y="805180"/>
                    <a:pt x="1069340" y="824230"/>
                  </a:cubicBezTo>
                  <a:cubicBezTo>
                    <a:pt x="1065530" y="831850"/>
                    <a:pt x="1060450" y="836930"/>
                    <a:pt x="1055370" y="838200"/>
                  </a:cubicBezTo>
                  <a:cubicBezTo>
                    <a:pt x="1049020" y="839470"/>
                    <a:pt x="1040130" y="838200"/>
                    <a:pt x="1032510" y="830580"/>
                  </a:cubicBezTo>
                  <a:cubicBezTo>
                    <a:pt x="1009650" y="807720"/>
                    <a:pt x="952500" y="638810"/>
                    <a:pt x="966470" y="610870"/>
                  </a:cubicBezTo>
                  <a:cubicBezTo>
                    <a:pt x="971550" y="599440"/>
                    <a:pt x="991870" y="595630"/>
                    <a:pt x="999490" y="598170"/>
                  </a:cubicBezTo>
                  <a:cubicBezTo>
                    <a:pt x="1004570" y="600710"/>
                    <a:pt x="1007110" y="609600"/>
                    <a:pt x="1007110" y="621030"/>
                  </a:cubicBezTo>
                  <a:cubicBezTo>
                    <a:pt x="1009650" y="650240"/>
                    <a:pt x="982980" y="756920"/>
                    <a:pt x="967740" y="781050"/>
                  </a:cubicBezTo>
                  <a:cubicBezTo>
                    <a:pt x="962660" y="791210"/>
                    <a:pt x="956310" y="796290"/>
                    <a:pt x="949960" y="797560"/>
                  </a:cubicBezTo>
                  <a:cubicBezTo>
                    <a:pt x="944880" y="798830"/>
                    <a:pt x="937260" y="797560"/>
                    <a:pt x="932180" y="789940"/>
                  </a:cubicBezTo>
                  <a:cubicBezTo>
                    <a:pt x="914400" y="765810"/>
                    <a:pt x="935990" y="585470"/>
                    <a:pt x="925830" y="546100"/>
                  </a:cubicBezTo>
                  <a:cubicBezTo>
                    <a:pt x="922020" y="532130"/>
                    <a:pt x="909320" y="527050"/>
                    <a:pt x="910590" y="519430"/>
                  </a:cubicBezTo>
                  <a:cubicBezTo>
                    <a:pt x="913130" y="513080"/>
                    <a:pt x="930910" y="505460"/>
                    <a:pt x="937260" y="506730"/>
                  </a:cubicBezTo>
                  <a:cubicBezTo>
                    <a:pt x="943610" y="508000"/>
                    <a:pt x="947420" y="516890"/>
                    <a:pt x="949960" y="525780"/>
                  </a:cubicBezTo>
                  <a:cubicBezTo>
                    <a:pt x="952500" y="538480"/>
                    <a:pt x="944880" y="556260"/>
                    <a:pt x="938530" y="579120"/>
                  </a:cubicBezTo>
                  <a:cubicBezTo>
                    <a:pt x="928370" y="621030"/>
                    <a:pt x="902970" y="726440"/>
                    <a:pt x="886460" y="750570"/>
                  </a:cubicBezTo>
                  <a:cubicBezTo>
                    <a:pt x="880110" y="759460"/>
                    <a:pt x="873760" y="763270"/>
                    <a:pt x="867410" y="764540"/>
                  </a:cubicBezTo>
                  <a:cubicBezTo>
                    <a:pt x="861060" y="764540"/>
                    <a:pt x="854710" y="763270"/>
                    <a:pt x="849630" y="755650"/>
                  </a:cubicBezTo>
                  <a:cubicBezTo>
                    <a:pt x="830580" y="723900"/>
                    <a:pt x="840740" y="450850"/>
                    <a:pt x="861060" y="414020"/>
                  </a:cubicBezTo>
                  <a:cubicBezTo>
                    <a:pt x="866140" y="405130"/>
                    <a:pt x="875030" y="401320"/>
                    <a:pt x="880110" y="401320"/>
                  </a:cubicBezTo>
                  <a:cubicBezTo>
                    <a:pt x="887730" y="402590"/>
                    <a:pt x="897890" y="411480"/>
                    <a:pt x="900430" y="425450"/>
                  </a:cubicBezTo>
                  <a:cubicBezTo>
                    <a:pt x="908050" y="467360"/>
                    <a:pt x="814070" y="640080"/>
                    <a:pt x="798830" y="717550"/>
                  </a:cubicBezTo>
                  <a:cubicBezTo>
                    <a:pt x="788670" y="765810"/>
                    <a:pt x="801370" y="816610"/>
                    <a:pt x="792480" y="836930"/>
                  </a:cubicBezTo>
                  <a:cubicBezTo>
                    <a:pt x="788670" y="845820"/>
                    <a:pt x="781050" y="852170"/>
                    <a:pt x="774700" y="852170"/>
                  </a:cubicBezTo>
                  <a:cubicBezTo>
                    <a:pt x="768350" y="853440"/>
                    <a:pt x="758190" y="845820"/>
                    <a:pt x="751840" y="833120"/>
                  </a:cubicBezTo>
                  <a:cubicBezTo>
                    <a:pt x="728980" y="788670"/>
                    <a:pt x="715010" y="514350"/>
                    <a:pt x="732790" y="478790"/>
                  </a:cubicBezTo>
                  <a:cubicBezTo>
                    <a:pt x="736600" y="469900"/>
                    <a:pt x="741680" y="467360"/>
                    <a:pt x="748030" y="467360"/>
                  </a:cubicBezTo>
                  <a:cubicBezTo>
                    <a:pt x="754380" y="466090"/>
                    <a:pt x="765810" y="469900"/>
                    <a:pt x="769620" y="477520"/>
                  </a:cubicBezTo>
                  <a:cubicBezTo>
                    <a:pt x="777240" y="499110"/>
                    <a:pt x="712470" y="584200"/>
                    <a:pt x="697230" y="638810"/>
                  </a:cubicBezTo>
                  <a:cubicBezTo>
                    <a:pt x="683260" y="692150"/>
                    <a:pt x="693420" y="775970"/>
                    <a:pt x="678180" y="800100"/>
                  </a:cubicBezTo>
                  <a:cubicBezTo>
                    <a:pt x="673100" y="810260"/>
                    <a:pt x="662940" y="816610"/>
                    <a:pt x="656590" y="816610"/>
                  </a:cubicBezTo>
                  <a:cubicBezTo>
                    <a:pt x="650240" y="815340"/>
                    <a:pt x="643890" y="808990"/>
                    <a:pt x="638810" y="796290"/>
                  </a:cubicBezTo>
                  <a:cubicBezTo>
                    <a:pt x="622300" y="758190"/>
                    <a:pt x="607060" y="544830"/>
                    <a:pt x="623570" y="509270"/>
                  </a:cubicBezTo>
                  <a:cubicBezTo>
                    <a:pt x="628650" y="497840"/>
                    <a:pt x="637540" y="492760"/>
                    <a:pt x="645160" y="492760"/>
                  </a:cubicBezTo>
                  <a:cubicBezTo>
                    <a:pt x="650240" y="492760"/>
                    <a:pt x="659130" y="496570"/>
                    <a:pt x="662940" y="506730"/>
                  </a:cubicBezTo>
                  <a:cubicBezTo>
                    <a:pt x="673100" y="534670"/>
                    <a:pt x="650240" y="698500"/>
                    <a:pt x="627380" y="727710"/>
                  </a:cubicBezTo>
                  <a:cubicBezTo>
                    <a:pt x="618490" y="737870"/>
                    <a:pt x="604520" y="744220"/>
                    <a:pt x="595630" y="739140"/>
                  </a:cubicBezTo>
                  <a:cubicBezTo>
                    <a:pt x="570230" y="723900"/>
                    <a:pt x="553720" y="473710"/>
                    <a:pt x="572770" y="444500"/>
                  </a:cubicBezTo>
                  <a:cubicBezTo>
                    <a:pt x="577850" y="436880"/>
                    <a:pt x="589280" y="435610"/>
                    <a:pt x="595630" y="438150"/>
                  </a:cubicBezTo>
                  <a:cubicBezTo>
                    <a:pt x="601980" y="440690"/>
                    <a:pt x="607060" y="448310"/>
                    <a:pt x="609600" y="461010"/>
                  </a:cubicBezTo>
                  <a:cubicBezTo>
                    <a:pt x="615950" y="494030"/>
                    <a:pt x="581660" y="596900"/>
                    <a:pt x="576580" y="659130"/>
                  </a:cubicBezTo>
                  <a:cubicBezTo>
                    <a:pt x="571500" y="713740"/>
                    <a:pt x="591820" y="793750"/>
                    <a:pt x="576580" y="815340"/>
                  </a:cubicBezTo>
                  <a:cubicBezTo>
                    <a:pt x="568960" y="825500"/>
                    <a:pt x="552450" y="833120"/>
                    <a:pt x="543560" y="826770"/>
                  </a:cubicBezTo>
                  <a:cubicBezTo>
                    <a:pt x="510540" y="802640"/>
                    <a:pt x="543560" y="425450"/>
                    <a:pt x="539750" y="314960"/>
                  </a:cubicBezTo>
                  <a:cubicBezTo>
                    <a:pt x="538480" y="261620"/>
                    <a:pt x="539750" y="228600"/>
                    <a:pt x="532130" y="196850"/>
                  </a:cubicBezTo>
                  <a:cubicBezTo>
                    <a:pt x="527050" y="175260"/>
                    <a:pt x="508000" y="156210"/>
                    <a:pt x="510540" y="143510"/>
                  </a:cubicBezTo>
                  <a:cubicBezTo>
                    <a:pt x="511810" y="134620"/>
                    <a:pt x="523240" y="125730"/>
                    <a:pt x="529590" y="125730"/>
                  </a:cubicBezTo>
                  <a:cubicBezTo>
                    <a:pt x="537210" y="127000"/>
                    <a:pt x="544830" y="134620"/>
                    <a:pt x="549910" y="148590"/>
                  </a:cubicBezTo>
                  <a:cubicBezTo>
                    <a:pt x="568960" y="212090"/>
                    <a:pt x="500380" y="718820"/>
                    <a:pt x="468630" y="762000"/>
                  </a:cubicBezTo>
                  <a:cubicBezTo>
                    <a:pt x="462280" y="769620"/>
                    <a:pt x="455930" y="770890"/>
                    <a:pt x="450850" y="770890"/>
                  </a:cubicBezTo>
                  <a:cubicBezTo>
                    <a:pt x="443230" y="769620"/>
                    <a:pt x="436880" y="764540"/>
                    <a:pt x="431800" y="755650"/>
                  </a:cubicBezTo>
                  <a:cubicBezTo>
                    <a:pt x="417830" y="731520"/>
                    <a:pt x="431800" y="622300"/>
                    <a:pt x="419100" y="588010"/>
                  </a:cubicBezTo>
                  <a:cubicBezTo>
                    <a:pt x="411480" y="568960"/>
                    <a:pt x="389890" y="560070"/>
                    <a:pt x="391160" y="549910"/>
                  </a:cubicBezTo>
                  <a:cubicBezTo>
                    <a:pt x="392430" y="542290"/>
                    <a:pt x="410210" y="530860"/>
                    <a:pt x="416560" y="530860"/>
                  </a:cubicBezTo>
                  <a:cubicBezTo>
                    <a:pt x="422910" y="532130"/>
                    <a:pt x="431800" y="542290"/>
                    <a:pt x="434340" y="553720"/>
                  </a:cubicBezTo>
                  <a:cubicBezTo>
                    <a:pt x="438150" y="574040"/>
                    <a:pt x="414020" y="618490"/>
                    <a:pt x="407670" y="652780"/>
                  </a:cubicBezTo>
                  <a:cubicBezTo>
                    <a:pt x="402590" y="688340"/>
                    <a:pt x="412750" y="746760"/>
                    <a:pt x="400050" y="764540"/>
                  </a:cubicBezTo>
                  <a:cubicBezTo>
                    <a:pt x="393700" y="773430"/>
                    <a:pt x="379730" y="777240"/>
                    <a:pt x="373380" y="775970"/>
                  </a:cubicBezTo>
                  <a:cubicBezTo>
                    <a:pt x="365760" y="773430"/>
                    <a:pt x="361950" y="765810"/>
                    <a:pt x="358140" y="754380"/>
                  </a:cubicBezTo>
                  <a:cubicBezTo>
                    <a:pt x="346710" y="726440"/>
                    <a:pt x="334010" y="609600"/>
                    <a:pt x="341630" y="584200"/>
                  </a:cubicBezTo>
                  <a:cubicBezTo>
                    <a:pt x="345440" y="575310"/>
                    <a:pt x="350520" y="570230"/>
                    <a:pt x="355600" y="567690"/>
                  </a:cubicBezTo>
                  <a:cubicBezTo>
                    <a:pt x="361950" y="566420"/>
                    <a:pt x="375920" y="566420"/>
                    <a:pt x="381000" y="574040"/>
                  </a:cubicBezTo>
                  <a:cubicBezTo>
                    <a:pt x="392430" y="590550"/>
                    <a:pt x="379730" y="684530"/>
                    <a:pt x="367030" y="703580"/>
                  </a:cubicBezTo>
                  <a:cubicBezTo>
                    <a:pt x="361950" y="711200"/>
                    <a:pt x="354330" y="716280"/>
                    <a:pt x="347980" y="715010"/>
                  </a:cubicBezTo>
                  <a:cubicBezTo>
                    <a:pt x="341630" y="715010"/>
                    <a:pt x="334010" y="709930"/>
                    <a:pt x="328930" y="701040"/>
                  </a:cubicBezTo>
                  <a:cubicBezTo>
                    <a:pt x="317500" y="679450"/>
                    <a:pt x="306070" y="584200"/>
                    <a:pt x="316230" y="560070"/>
                  </a:cubicBezTo>
                  <a:cubicBezTo>
                    <a:pt x="321310" y="548640"/>
                    <a:pt x="335280" y="541020"/>
                    <a:pt x="341630" y="541020"/>
                  </a:cubicBezTo>
                  <a:cubicBezTo>
                    <a:pt x="347980" y="542290"/>
                    <a:pt x="354330" y="548640"/>
                    <a:pt x="358140" y="558800"/>
                  </a:cubicBezTo>
                  <a:cubicBezTo>
                    <a:pt x="368300" y="586740"/>
                    <a:pt x="361950" y="711200"/>
                    <a:pt x="349250" y="737870"/>
                  </a:cubicBezTo>
                  <a:cubicBezTo>
                    <a:pt x="344170" y="746760"/>
                    <a:pt x="337820" y="751840"/>
                    <a:pt x="331470" y="753110"/>
                  </a:cubicBezTo>
                  <a:cubicBezTo>
                    <a:pt x="325120" y="754380"/>
                    <a:pt x="316230" y="751840"/>
                    <a:pt x="311150" y="742950"/>
                  </a:cubicBezTo>
                  <a:cubicBezTo>
                    <a:pt x="289560" y="709930"/>
                    <a:pt x="280670" y="472440"/>
                    <a:pt x="297180" y="436880"/>
                  </a:cubicBezTo>
                  <a:cubicBezTo>
                    <a:pt x="302260" y="426720"/>
                    <a:pt x="309880" y="421640"/>
                    <a:pt x="316230" y="422910"/>
                  </a:cubicBezTo>
                  <a:cubicBezTo>
                    <a:pt x="322580" y="424180"/>
                    <a:pt x="337820" y="443230"/>
                    <a:pt x="336550" y="449580"/>
                  </a:cubicBezTo>
                  <a:cubicBezTo>
                    <a:pt x="335280" y="455930"/>
                    <a:pt x="323850" y="452120"/>
                    <a:pt x="316230" y="461010"/>
                  </a:cubicBezTo>
                  <a:cubicBezTo>
                    <a:pt x="288290" y="496570"/>
                    <a:pt x="241300" y="765810"/>
                    <a:pt x="215900" y="805180"/>
                  </a:cubicBezTo>
                  <a:cubicBezTo>
                    <a:pt x="208280" y="815340"/>
                    <a:pt x="204470" y="820420"/>
                    <a:pt x="196850" y="821690"/>
                  </a:cubicBezTo>
                  <a:cubicBezTo>
                    <a:pt x="190500" y="821690"/>
                    <a:pt x="181610" y="819150"/>
                    <a:pt x="176530" y="810260"/>
                  </a:cubicBezTo>
                  <a:cubicBezTo>
                    <a:pt x="156210" y="779780"/>
                    <a:pt x="149860" y="568960"/>
                    <a:pt x="167640" y="530860"/>
                  </a:cubicBezTo>
                  <a:cubicBezTo>
                    <a:pt x="172720" y="519430"/>
                    <a:pt x="182880" y="511810"/>
                    <a:pt x="190500" y="511810"/>
                  </a:cubicBezTo>
                  <a:cubicBezTo>
                    <a:pt x="198120" y="513080"/>
                    <a:pt x="209550" y="523240"/>
                    <a:pt x="212090" y="533400"/>
                  </a:cubicBezTo>
                  <a:cubicBezTo>
                    <a:pt x="214630" y="544830"/>
                    <a:pt x="198120" y="560070"/>
                    <a:pt x="195580" y="580390"/>
                  </a:cubicBezTo>
                  <a:cubicBezTo>
                    <a:pt x="189230" y="615950"/>
                    <a:pt x="209550" y="706120"/>
                    <a:pt x="196850" y="728980"/>
                  </a:cubicBezTo>
                  <a:cubicBezTo>
                    <a:pt x="191770" y="739140"/>
                    <a:pt x="180340" y="745490"/>
                    <a:pt x="173990" y="744220"/>
                  </a:cubicBezTo>
                  <a:cubicBezTo>
                    <a:pt x="166370" y="744220"/>
                    <a:pt x="158750" y="735330"/>
                    <a:pt x="154940" y="722630"/>
                  </a:cubicBezTo>
                  <a:cubicBezTo>
                    <a:pt x="147320" y="692150"/>
                    <a:pt x="181610" y="609600"/>
                    <a:pt x="185420" y="541020"/>
                  </a:cubicBezTo>
                  <a:cubicBezTo>
                    <a:pt x="190500" y="453390"/>
                    <a:pt x="157480" y="274320"/>
                    <a:pt x="173990" y="240030"/>
                  </a:cubicBezTo>
                  <a:cubicBezTo>
                    <a:pt x="179070" y="229870"/>
                    <a:pt x="186690" y="224790"/>
                    <a:pt x="191770" y="226060"/>
                  </a:cubicBezTo>
                  <a:cubicBezTo>
                    <a:pt x="199390" y="227330"/>
                    <a:pt x="213360" y="246380"/>
                    <a:pt x="212090" y="252730"/>
                  </a:cubicBezTo>
                  <a:cubicBezTo>
                    <a:pt x="210820" y="257810"/>
                    <a:pt x="198120" y="254000"/>
                    <a:pt x="190500" y="262890"/>
                  </a:cubicBezTo>
                  <a:cubicBezTo>
                    <a:pt x="156210" y="306070"/>
                    <a:pt x="90170" y="708660"/>
                    <a:pt x="50800" y="754380"/>
                  </a:cubicBezTo>
                  <a:cubicBezTo>
                    <a:pt x="40640" y="765810"/>
                    <a:pt x="29210" y="768350"/>
                    <a:pt x="22860" y="765810"/>
                  </a:cubicBezTo>
                  <a:cubicBezTo>
                    <a:pt x="16510" y="764540"/>
                    <a:pt x="13970" y="758190"/>
                    <a:pt x="11430" y="746760"/>
                  </a:cubicBezTo>
                  <a:cubicBezTo>
                    <a:pt x="0" y="693420"/>
                    <a:pt x="31750" y="316230"/>
                    <a:pt x="60960" y="266700"/>
                  </a:cubicBezTo>
                  <a:cubicBezTo>
                    <a:pt x="67310" y="255270"/>
                    <a:pt x="77470" y="250190"/>
                    <a:pt x="83820" y="250190"/>
                  </a:cubicBezTo>
                  <a:cubicBezTo>
                    <a:pt x="91440" y="251460"/>
                    <a:pt x="102870" y="271780"/>
                    <a:pt x="102870" y="271780"/>
                  </a:cubicBezTo>
                </a:path>
              </a:pathLst>
            </a:custGeom>
            <a:solidFill>
              <a:srgbClr val="59621D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36" name="Group 336"/>
          <p:cNvGrpSpPr/>
          <p:nvPr/>
        </p:nvGrpSpPr>
        <p:grpSpPr>
          <a:xfrm>
            <a:off x="7401288" y="3636967"/>
            <a:ext cx="143828" cy="152400"/>
            <a:chOff x="0" y="0"/>
            <a:chExt cx="191770" cy="203200"/>
          </a:xfrm>
        </p:grpSpPr>
        <p:sp>
          <p:nvSpPr>
            <p:cNvPr id="337" name="Freeform 337"/>
            <p:cNvSpPr/>
            <p:nvPr/>
          </p:nvSpPr>
          <p:spPr>
            <a:xfrm>
              <a:off x="49530" y="50800"/>
              <a:ext cx="92710" cy="102870"/>
            </a:xfrm>
            <a:custGeom>
              <a:avLst/>
              <a:gdLst/>
              <a:ahLst/>
              <a:cxnLst/>
              <a:rect l="l" t="t" r="r" b="b"/>
              <a:pathLst>
                <a:path w="92710" h="102870">
                  <a:moveTo>
                    <a:pt x="91440" y="44450"/>
                  </a:moveTo>
                  <a:cubicBezTo>
                    <a:pt x="62230" y="101600"/>
                    <a:pt x="41910" y="102870"/>
                    <a:pt x="30480" y="97790"/>
                  </a:cubicBezTo>
                  <a:cubicBezTo>
                    <a:pt x="17780" y="93980"/>
                    <a:pt x="5080" y="78740"/>
                    <a:pt x="2540" y="66040"/>
                  </a:cubicBezTo>
                  <a:cubicBezTo>
                    <a:pt x="0" y="54610"/>
                    <a:pt x="5080" y="34290"/>
                    <a:pt x="13970" y="25400"/>
                  </a:cubicBezTo>
                  <a:cubicBezTo>
                    <a:pt x="22860" y="16510"/>
                    <a:pt x="41910" y="10160"/>
                    <a:pt x="53340" y="12700"/>
                  </a:cubicBezTo>
                  <a:cubicBezTo>
                    <a:pt x="66040" y="13970"/>
                    <a:pt x="82550" y="26670"/>
                    <a:pt x="87630" y="38100"/>
                  </a:cubicBezTo>
                  <a:cubicBezTo>
                    <a:pt x="92710" y="49530"/>
                    <a:pt x="91440" y="68580"/>
                    <a:pt x="85090" y="80010"/>
                  </a:cubicBezTo>
                  <a:cubicBezTo>
                    <a:pt x="78740" y="90170"/>
                    <a:pt x="60960" y="100330"/>
                    <a:pt x="49530" y="101600"/>
                  </a:cubicBezTo>
                  <a:cubicBezTo>
                    <a:pt x="39370" y="102870"/>
                    <a:pt x="29210" y="100330"/>
                    <a:pt x="21590" y="93980"/>
                  </a:cubicBezTo>
                  <a:cubicBezTo>
                    <a:pt x="12700" y="86360"/>
                    <a:pt x="2540" y="69850"/>
                    <a:pt x="1270" y="57150"/>
                  </a:cubicBezTo>
                  <a:cubicBezTo>
                    <a:pt x="0" y="43180"/>
                    <a:pt x="5080" y="24130"/>
                    <a:pt x="12700" y="15240"/>
                  </a:cubicBezTo>
                  <a:cubicBezTo>
                    <a:pt x="20320" y="7620"/>
                    <a:pt x="30480" y="1270"/>
                    <a:pt x="40640" y="0"/>
                  </a:cubicBezTo>
                  <a:cubicBezTo>
                    <a:pt x="53340" y="0"/>
                    <a:pt x="71120" y="6350"/>
                    <a:pt x="80010" y="15240"/>
                  </a:cubicBezTo>
                  <a:cubicBezTo>
                    <a:pt x="87630" y="22860"/>
                    <a:pt x="91440" y="44450"/>
                    <a:pt x="91440" y="44450"/>
                  </a:cubicBezTo>
                </a:path>
              </a:pathLst>
            </a:custGeom>
            <a:solidFill>
              <a:srgbClr val="8DB726">
                <a:alpha val="52941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38" name="Group 338"/>
          <p:cNvGrpSpPr/>
          <p:nvPr/>
        </p:nvGrpSpPr>
        <p:grpSpPr>
          <a:xfrm>
            <a:off x="7403193" y="3637920"/>
            <a:ext cx="163830" cy="166688"/>
            <a:chOff x="0" y="0"/>
            <a:chExt cx="218440" cy="222250"/>
          </a:xfrm>
        </p:grpSpPr>
        <p:sp>
          <p:nvSpPr>
            <p:cNvPr id="339" name="Freeform 339"/>
            <p:cNvSpPr/>
            <p:nvPr/>
          </p:nvSpPr>
          <p:spPr>
            <a:xfrm>
              <a:off x="48260" y="46990"/>
              <a:ext cx="121920" cy="127000"/>
            </a:xfrm>
            <a:custGeom>
              <a:avLst/>
              <a:gdLst/>
              <a:ahLst/>
              <a:cxnLst/>
              <a:rect l="l" t="t" r="r" b="b"/>
              <a:pathLst>
                <a:path w="121920" h="127000">
                  <a:moveTo>
                    <a:pt x="86360" y="30480"/>
                  </a:moveTo>
                  <a:cubicBezTo>
                    <a:pt x="120650" y="74930"/>
                    <a:pt x="119380" y="93980"/>
                    <a:pt x="111760" y="104140"/>
                  </a:cubicBezTo>
                  <a:cubicBezTo>
                    <a:pt x="105410" y="114300"/>
                    <a:pt x="87630" y="124460"/>
                    <a:pt x="74930" y="124460"/>
                  </a:cubicBezTo>
                  <a:cubicBezTo>
                    <a:pt x="62230" y="123190"/>
                    <a:pt x="36830" y="109220"/>
                    <a:pt x="33020" y="95250"/>
                  </a:cubicBezTo>
                  <a:cubicBezTo>
                    <a:pt x="29210" y="81280"/>
                    <a:pt x="50800" y="43180"/>
                    <a:pt x="63500" y="35560"/>
                  </a:cubicBezTo>
                  <a:cubicBezTo>
                    <a:pt x="71120" y="30480"/>
                    <a:pt x="83820" y="33020"/>
                    <a:pt x="91440" y="38100"/>
                  </a:cubicBezTo>
                  <a:cubicBezTo>
                    <a:pt x="101600" y="43180"/>
                    <a:pt x="116840" y="57150"/>
                    <a:pt x="118110" y="69850"/>
                  </a:cubicBezTo>
                  <a:cubicBezTo>
                    <a:pt x="120650" y="83820"/>
                    <a:pt x="107950" y="111760"/>
                    <a:pt x="95250" y="119380"/>
                  </a:cubicBezTo>
                  <a:cubicBezTo>
                    <a:pt x="85090" y="125730"/>
                    <a:pt x="64770" y="124460"/>
                    <a:pt x="53340" y="118110"/>
                  </a:cubicBezTo>
                  <a:cubicBezTo>
                    <a:pt x="41910" y="113030"/>
                    <a:pt x="31750" y="96520"/>
                    <a:pt x="30480" y="83820"/>
                  </a:cubicBezTo>
                  <a:cubicBezTo>
                    <a:pt x="29210" y="71120"/>
                    <a:pt x="35560" y="52070"/>
                    <a:pt x="45720" y="44450"/>
                  </a:cubicBezTo>
                  <a:cubicBezTo>
                    <a:pt x="57150" y="36830"/>
                    <a:pt x="87630" y="35560"/>
                    <a:pt x="100330" y="41910"/>
                  </a:cubicBezTo>
                  <a:cubicBezTo>
                    <a:pt x="111760" y="48260"/>
                    <a:pt x="119380" y="67310"/>
                    <a:pt x="119380" y="80010"/>
                  </a:cubicBezTo>
                  <a:cubicBezTo>
                    <a:pt x="119380" y="91440"/>
                    <a:pt x="100330" y="116840"/>
                    <a:pt x="99060" y="116840"/>
                  </a:cubicBezTo>
                  <a:cubicBezTo>
                    <a:pt x="97790" y="115570"/>
                    <a:pt x="113030" y="62230"/>
                    <a:pt x="116840" y="62230"/>
                  </a:cubicBezTo>
                  <a:cubicBezTo>
                    <a:pt x="118110" y="62230"/>
                    <a:pt x="121920" y="76200"/>
                    <a:pt x="119380" y="83820"/>
                  </a:cubicBezTo>
                  <a:cubicBezTo>
                    <a:pt x="115570" y="95250"/>
                    <a:pt x="99060" y="118110"/>
                    <a:pt x="86360" y="123190"/>
                  </a:cubicBezTo>
                  <a:cubicBezTo>
                    <a:pt x="74930" y="127000"/>
                    <a:pt x="58420" y="120650"/>
                    <a:pt x="45720" y="113030"/>
                  </a:cubicBezTo>
                  <a:cubicBezTo>
                    <a:pt x="30480" y="104140"/>
                    <a:pt x="8890" y="80010"/>
                    <a:pt x="3810" y="63500"/>
                  </a:cubicBezTo>
                  <a:cubicBezTo>
                    <a:pt x="0" y="53340"/>
                    <a:pt x="0" y="41910"/>
                    <a:pt x="2540" y="31750"/>
                  </a:cubicBezTo>
                  <a:cubicBezTo>
                    <a:pt x="6350" y="22860"/>
                    <a:pt x="15240" y="12700"/>
                    <a:pt x="24130" y="7620"/>
                  </a:cubicBezTo>
                  <a:cubicBezTo>
                    <a:pt x="33020" y="2540"/>
                    <a:pt x="45720" y="0"/>
                    <a:pt x="54610" y="3810"/>
                  </a:cubicBezTo>
                  <a:cubicBezTo>
                    <a:pt x="66040" y="6350"/>
                    <a:pt x="86360" y="30480"/>
                    <a:pt x="86360" y="30480"/>
                  </a:cubicBezTo>
                </a:path>
              </a:pathLst>
            </a:custGeom>
            <a:solidFill>
              <a:srgbClr val="8DB726">
                <a:alpha val="52941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40" name="Group 340"/>
          <p:cNvGrpSpPr/>
          <p:nvPr/>
        </p:nvGrpSpPr>
        <p:grpSpPr>
          <a:xfrm>
            <a:off x="7427958" y="3579817"/>
            <a:ext cx="289560" cy="284797"/>
            <a:chOff x="0" y="0"/>
            <a:chExt cx="386080" cy="379730"/>
          </a:xfrm>
        </p:grpSpPr>
        <p:sp>
          <p:nvSpPr>
            <p:cNvPr id="341" name="Freeform 341"/>
            <p:cNvSpPr/>
            <p:nvPr/>
          </p:nvSpPr>
          <p:spPr>
            <a:xfrm>
              <a:off x="48260" y="50800"/>
              <a:ext cx="297180" cy="279400"/>
            </a:xfrm>
            <a:custGeom>
              <a:avLst/>
              <a:gdLst/>
              <a:ahLst/>
              <a:cxnLst/>
              <a:rect l="l" t="t" r="r" b="b"/>
              <a:pathLst>
                <a:path w="297180" h="279400">
                  <a:moveTo>
                    <a:pt x="115570" y="50800"/>
                  </a:moveTo>
                  <a:cubicBezTo>
                    <a:pt x="146050" y="139700"/>
                    <a:pt x="144780" y="149860"/>
                    <a:pt x="138430" y="158750"/>
                  </a:cubicBezTo>
                  <a:cubicBezTo>
                    <a:pt x="129540" y="168910"/>
                    <a:pt x="104140" y="181610"/>
                    <a:pt x="90170" y="179070"/>
                  </a:cubicBezTo>
                  <a:cubicBezTo>
                    <a:pt x="77470" y="177800"/>
                    <a:pt x="62230" y="166370"/>
                    <a:pt x="57150" y="152400"/>
                  </a:cubicBezTo>
                  <a:cubicBezTo>
                    <a:pt x="49530" y="128270"/>
                    <a:pt x="69850" y="58420"/>
                    <a:pt x="83820" y="35560"/>
                  </a:cubicBezTo>
                  <a:cubicBezTo>
                    <a:pt x="90170" y="24130"/>
                    <a:pt x="99060" y="17780"/>
                    <a:pt x="107950" y="13970"/>
                  </a:cubicBezTo>
                  <a:cubicBezTo>
                    <a:pt x="118110" y="10160"/>
                    <a:pt x="132080" y="10160"/>
                    <a:pt x="140970" y="13970"/>
                  </a:cubicBezTo>
                  <a:cubicBezTo>
                    <a:pt x="151130" y="17780"/>
                    <a:pt x="157480" y="24130"/>
                    <a:pt x="166370" y="36830"/>
                  </a:cubicBezTo>
                  <a:cubicBezTo>
                    <a:pt x="184150" y="62230"/>
                    <a:pt x="232410" y="154940"/>
                    <a:pt x="220980" y="180340"/>
                  </a:cubicBezTo>
                  <a:cubicBezTo>
                    <a:pt x="214630" y="194310"/>
                    <a:pt x="180340" y="208280"/>
                    <a:pt x="170180" y="200660"/>
                  </a:cubicBezTo>
                  <a:cubicBezTo>
                    <a:pt x="154940" y="187960"/>
                    <a:pt x="181610" y="49530"/>
                    <a:pt x="199390" y="21590"/>
                  </a:cubicBezTo>
                  <a:cubicBezTo>
                    <a:pt x="207010" y="8890"/>
                    <a:pt x="215900" y="3810"/>
                    <a:pt x="226060" y="2540"/>
                  </a:cubicBezTo>
                  <a:cubicBezTo>
                    <a:pt x="238760" y="0"/>
                    <a:pt x="259080" y="3810"/>
                    <a:pt x="269240" y="11430"/>
                  </a:cubicBezTo>
                  <a:cubicBezTo>
                    <a:pt x="279400" y="20320"/>
                    <a:pt x="287020" y="38100"/>
                    <a:pt x="285750" y="52070"/>
                  </a:cubicBezTo>
                  <a:cubicBezTo>
                    <a:pt x="284480" y="69850"/>
                    <a:pt x="265430" y="92710"/>
                    <a:pt x="251460" y="107950"/>
                  </a:cubicBezTo>
                  <a:cubicBezTo>
                    <a:pt x="240030" y="119380"/>
                    <a:pt x="228600" y="128270"/>
                    <a:pt x="213360" y="135890"/>
                  </a:cubicBezTo>
                  <a:cubicBezTo>
                    <a:pt x="195580" y="144780"/>
                    <a:pt x="173990" y="153670"/>
                    <a:pt x="148590" y="154940"/>
                  </a:cubicBezTo>
                  <a:cubicBezTo>
                    <a:pt x="116840" y="156210"/>
                    <a:pt x="58420" y="151130"/>
                    <a:pt x="34290" y="135890"/>
                  </a:cubicBezTo>
                  <a:cubicBezTo>
                    <a:pt x="16510" y="124460"/>
                    <a:pt x="2540" y="106680"/>
                    <a:pt x="2540" y="92710"/>
                  </a:cubicBezTo>
                  <a:cubicBezTo>
                    <a:pt x="1270" y="77470"/>
                    <a:pt x="19050" y="54610"/>
                    <a:pt x="30480" y="48260"/>
                  </a:cubicBezTo>
                  <a:cubicBezTo>
                    <a:pt x="40640" y="41910"/>
                    <a:pt x="55880" y="43180"/>
                    <a:pt x="63500" y="46990"/>
                  </a:cubicBezTo>
                  <a:cubicBezTo>
                    <a:pt x="69850" y="49530"/>
                    <a:pt x="69850" y="63500"/>
                    <a:pt x="74930" y="64770"/>
                  </a:cubicBezTo>
                  <a:cubicBezTo>
                    <a:pt x="81280" y="66040"/>
                    <a:pt x="90170" y="49530"/>
                    <a:pt x="99060" y="46990"/>
                  </a:cubicBezTo>
                  <a:cubicBezTo>
                    <a:pt x="109220" y="44450"/>
                    <a:pt x="120650" y="44450"/>
                    <a:pt x="129540" y="48260"/>
                  </a:cubicBezTo>
                  <a:cubicBezTo>
                    <a:pt x="138430" y="50800"/>
                    <a:pt x="148590" y="58420"/>
                    <a:pt x="153670" y="66040"/>
                  </a:cubicBezTo>
                  <a:cubicBezTo>
                    <a:pt x="158750" y="74930"/>
                    <a:pt x="161290" y="86360"/>
                    <a:pt x="161290" y="95250"/>
                  </a:cubicBezTo>
                  <a:cubicBezTo>
                    <a:pt x="160020" y="105410"/>
                    <a:pt x="154940" y="115570"/>
                    <a:pt x="149860" y="123190"/>
                  </a:cubicBezTo>
                  <a:cubicBezTo>
                    <a:pt x="143510" y="130810"/>
                    <a:pt x="133350" y="137160"/>
                    <a:pt x="123190" y="138430"/>
                  </a:cubicBezTo>
                  <a:cubicBezTo>
                    <a:pt x="110490" y="139700"/>
                    <a:pt x="90170" y="134620"/>
                    <a:pt x="81280" y="125730"/>
                  </a:cubicBezTo>
                  <a:cubicBezTo>
                    <a:pt x="71120" y="116840"/>
                    <a:pt x="64770" y="96520"/>
                    <a:pt x="67310" y="83820"/>
                  </a:cubicBezTo>
                  <a:cubicBezTo>
                    <a:pt x="69850" y="71120"/>
                    <a:pt x="82550" y="54610"/>
                    <a:pt x="95250" y="49530"/>
                  </a:cubicBezTo>
                  <a:cubicBezTo>
                    <a:pt x="106680" y="43180"/>
                    <a:pt x="128270" y="45720"/>
                    <a:pt x="138430" y="52070"/>
                  </a:cubicBezTo>
                  <a:cubicBezTo>
                    <a:pt x="149860" y="59690"/>
                    <a:pt x="160020" y="78740"/>
                    <a:pt x="161290" y="90170"/>
                  </a:cubicBezTo>
                  <a:cubicBezTo>
                    <a:pt x="162560" y="100330"/>
                    <a:pt x="161290" y="111760"/>
                    <a:pt x="152400" y="119380"/>
                  </a:cubicBezTo>
                  <a:cubicBezTo>
                    <a:pt x="135890" y="133350"/>
                    <a:pt x="58420" y="144780"/>
                    <a:pt x="34290" y="135890"/>
                  </a:cubicBezTo>
                  <a:cubicBezTo>
                    <a:pt x="19050" y="129540"/>
                    <a:pt x="7620" y="115570"/>
                    <a:pt x="3810" y="104140"/>
                  </a:cubicBezTo>
                  <a:cubicBezTo>
                    <a:pt x="0" y="91440"/>
                    <a:pt x="5080" y="71120"/>
                    <a:pt x="12700" y="60960"/>
                  </a:cubicBezTo>
                  <a:cubicBezTo>
                    <a:pt x="20320" y="50800"/>
                    <a:pt x="35560" y="45720"/>
                    <a:pt x="53340" y="44450"/>
                  </a:cubicBezTo>
                  <a:cubicBezTo>
                    <a:pt x="77470" y="41910"/>
                    <a:pt x="119380" y="67310"/>
                    <a:pt x="148590" y="59690"/>
                  </a:cubicBezTo>
                  <a:cubicBezTo>
                    <a:pt x="180340" y="53340"/>
                    <a:pt x="213360" y="0"/>
                    <a:pt x="237490" y="0"/>
                  </a:cubicBezTo>
                  <a:cubicBezTo>
                    <a:pt x="255270" y="0"/>
                    <a:pt x="274320" y="11430"/>
                    <a:pt x="281940" y="30480"/>
                  </a:cubicBezTo>
                  <a:cubicBezTo>
                    <a:pt x="297180" y="66040"/>
                    <a:pt x="269240" y="195580"/>
                    <a:pt x="245110" y="236220"/>
                  </a:cubicBezTo>
                  <a:cubicBezTo>
                    <a:pt x="231140" y="259080"/>
                    <a:pt x="209550" y="279400"/>
                    <a:pt x="191770" y="278130"/>
                  </a:cubicBezTo>
                  <a:cubicBezTo>
                    <a:pt x="172720" y="276860"/>
                    <a:pt x="149860" y="242570"/>
                    <a:pt x="133350" y="213360"/>
                  </a:cubicBezTo>
                  <a:cubicBezTo>
                    <a:pt x="109220" y="171450"/>
                    <a:pt x="72390" y="80010"/>
                    <a:pt x="78740" y="46990"/>
                  </a:cubicBezTo>
                  <a:cubicBezTo>
                    <a:pt x="82550" y="30480"/>
                    <a:pt x="95250" y="17780"/>
                    <a:pt x="107950" y="13970"/>
                  </a:cubicBezTo>
                  <a:cubicBezTo>
                    <a:pt x="121920" y="10160"/>
                    <a:pt x="149860" y="16510"/>
                    <a:pt x="160020" y="26670"/>
                  </a:cubicBezTo>
                  <a:cubicBezTo>
                    <a:pt x="168910" y="36830"/>
                    <a:pt x="171450" y="52070"/>
                    <a:pt x="170180" y="68580"/>
                  </a:cubicBezTo>
                  <a:cubicBezTo>
                    <a:pt x="167640" y="96520"/>
                    <a:pt x="143510" y="161290"/>
                    <a:pt x="121920" y="173990"/>
                  </a:cubicBezTo>
                  <a:cubicBezTo>
                    <a:pt x="107950" y="182880"/>
                    <a:pt x="85090" y="179070"/>
                    <a:pt x="71120" y="170180"/>
                  </a:cubicBezTo>
                  <a:cubicBezTo>
                    <a:pt x="52070" y="157480"/>
                    <a:pt x="38100" y="109220"/>
                    <a:pt x="31750" y="87630"/>
                  </a:cubicBezTo>
                  <a:cubicBezTo>
                    <a:pt x="29210" y="74930"/>
                    <a:pt x="27940" y="64770"/>
                    <a:pt x="30480" y="54610"/>
                  </a:cubicBezTo>
                  <a:cubicBezTo>
                    <a:pt x="34290" y="45720"/>
                    <a:pt x="41910" y="35560"/>
                    <a:pt x="50800" y="30480"/>
                  </a:cubicBezTo>
                  <a:cubicBezTo>
                    <a:pt x="59690" y="25400"/>
                    <a:pt x="72390" y="21590"/>
                    <a:pt x="82550" y="24130"/>
                  </a:cubicBezTo>
                  <a:cubicBezTo>
                    <a:pt x="95250" y="27940"/>
                    <a:pt x="115570" y="50800"/>
                    <a:pt x="115570" y="50800"/>
                  </a:cubicBezTo>
                </a:path>
              </a:pathLst>
            </a:custGeom>
            <a:solidFill>
              <a:srgbClr val="8DB726">
                <a:alpha val="52941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42" name="Group 342"/>
          <p:cNvGrpSpPr/>
          <p:nvPr/>
        </p:nvGrpSpPr>
        <p:grpSpPr>
          <a:xfrm>
            <a:off x="16040463" y="3378840"/>
            <a:ext cx="267653" cy="324803"/>
            <a:chOff x="0" y="0"/>
            <a:chExt cx="356870" cy="433070"/>
          </a:xfrm>
        </p:grpSpPr>
        <p:sp>
          <p:nvSpPr>
            <p:cNvPr id="343" name="Freeform 343"/>
            <p:cNvSpPr/>
            <p:nvPr/>
          </p:nvSpPr>
          <p:spPr>
            <a:xfrm>
              <a:off x="48260" y="49530"/>
              <a:ext cx="278130" cy="334010"/>
            </a:xfrm>
            <a:custGeom>
              <a:avLst/>
              <a:gdLst/>
              <a:ahLst/>
              <a:cxnLst/>
              <a:rect l="l" t="t" r="r" b="b"/>
              <a:pathLst>
                <a:path w="278130" h="334010">
                  <a:moveTo>
                    <a:pt x="193040" y="137160"/>
                  </a:moveTo>
                  <a:cubicBezTo>
                    <a:pt x="236220" y="257810"/>
                    <a:pt x="201930" y="280670"/>
                    <a:pt x="187960" y="274320"/>
                  </a:cubicBezTo>
                  <a:cubicBezTo>
                    <a:pt x="161290" y="262890"/>
                    <a:pt x="146050" y="93980"/>
                    <a:pt x="148590" y="50800"/>
                  </a:cubicBezTo>
                  <a:cubicBezTo>
                    <a:pt x="149860" y="34290"/>
                    <a:pt x="149860" y="22860"/>
                    <a:pt x="158750" y="13970"/>
                  </a:cubicBezTo>
                  <a:cubicBezTo>
                    <a:pt x="167640" y="6350"/>
                    <a:pt x="193040" y="0"/>
                    <a:pt x="204470" y="5080"/>
                  </a:cubicBezTo>
                  <a:cubicBezTo>
                    <a:pt x="215900" y="8890"/>
                    <a:pt x="227330" y="20320"/>
                    <a:pt x="228600" y="34290"/>
                  </a:cubicBezTo>
                  <a:cubicBezTo>
                    <a:pt x="232410" y="58420"/>
                    <a:pt x="204470" y="102870"/>
                    <a:pt x="184150" y="142240"/>
                  </a:cubicBezTo>
                  <a:cubicBezTo>
                    <a:pt x="156210" y="195580"/>
                    <a:pt x="104140" y="298450"/>
                    <a:pt x="72390" y="321310"/>
                  </a:cubicBezTo>
                  <a:cubicBezTo>
                    <a:pt x="58420" y="331470"/>
                    <a:pt x="45720" y="334010"/>
                    <a:pt x="34290" y="331470"/>
                  </a:cubicBezTo>
                  <a:cubicBezTo>
                    <a:pt x="22860" y="328930"/>
                    <a:pt x="8890" y="317500"/>
                    <a:pt x="5080" y="306070"/>
                  </a:cubicBezTo>
                  <a:cubicBezTo>
                    <a:pt x="0" y="295910"/>
                    <a:pt x="2540" y="276860"/>
                    <a:pt x="8890" y="266700"/>
                  </a:cubicBezTo>
                  <a:cubicBezTo>
                    <a:pt x="15240" y="257810"/>
                    <a:pt x="31750" y="248920"/>
                    <a:pt x="44450" y="248920"/>
                  </a:cubicBezTo>
                  <a:cubicBezTo>
                    <a:pt x="55880" y="248920"/>
                    <a:pt x="72390" y="257810"/>
                    <a:pt x="78740" y="267970"/>
                  </a:cubicBezTo>
                  <a:cubicBezTo>
                    <a:pt x="85090" y="276860"/>
                    <a:pt x="87630" y="295910"/>
                    <a:pt x="82550" y="306070"/>
                  </a:cubicBezTo>
                  <a:cubicBezTo>
                    <a:pt x="76200" y="318770"/>
                    <a:pt x="52070" y="331470"/>
                    <a:pt x="39370" y="332740"/>
                  </a:cubicBezTo>
                  <a:cubicBezTo>
                    <a:pt x="29210" y="332740"/>
                    <a:pt x="20320" y="327660"/>
                    <a:pt x="13970" y="321310"/>
                  </a:cubicBezTo>
                  <a:cubicBezTo>
                    <a:pt x="7620" y="312420"/>
                    <a:pt x="0" y="300990"/>
                    <a:pt x="2540" y="283210"/>
                  </a:cubicBezTo>
                  <a:cubicBezTo>
                    <a:pt x="7620" y="238760"/>
                    <a:pt x="133350" y="92710"/>
                    <a:pt x="148590" y="50800"/>
                  </a:cubicBezTo>
                  <a:cubicBezTo>
                    <a:pt x="153670" y="38100"/>
                    <a:pt x="147320" y="30480"/>
                    <a:pt x="152400" y="22860"/>
                  </a:cubicBezTo>
                  <a:cubicBezTo>
                    <a:pt x="158750" y="13970"/>
                    <a:pt x="173990" y="3810"/>
                    <a:pt x="185420" y="1270"/>
                  </a:cubicBezTo>
                  <a:cubicBezTo>
                    <a:pt x="194310" y="0"/>
                    <a:pt x="205740" y="3810"/>
                    <a:pt x="213360" y="10160"/>
                  </a:cubicBezTo>
                  <a:cubicBezTo>
                    <a:pt x="220980" y="15240"/>
                    <a:pt x="224790" y="20320"/>
                    <a:pt x="228600" y="34290"/>
                  </a:cubicBezTo>
                  <a:cubicBezTo>
                    <a:pt x="243840" y="74930"/>
                    <a:pt x="278130" y="261620"/>
                    <a:pt x="256540" y="300990"/>
                  </a:cubicBezTo>
                  <a:cubicBezTo>
                    <a:pt x="246380" y="317500"/>
                    <a:pt x="222250" y="325120"/>
                    <a:pt x="208280" y="322580"/>
                  </a:cubicBezTo>
                  <a:cubicBezTo>
                    <a:pt x="193040" y="320040"/>
                    <a:pt x="181610" y="299720"/>
                    <a:pt x="168910" y="281940"/>
                  </a:cubicBezTo>
                  <a:cubicBezTo>
                    <a:pt x="149860" y="255270"/>
                    <a:pt x="120650" y="195580"/>
                    <a:pt x="114300" y="168910"/>
                  </a:cubicBezTo>
                  <a:cubicBezTo>
                    <a:pt x="110490" y="156210"/>
                    <a:pt x="109220" y="147320"/>
                    <a:pt x="113030" y="138430"/>
                  </a:cubicBezTo>
                  <a:cubicBezTo>
                    <a:pt x="118110" y="128270"/>
                    <a:pt x="132080" y="115570"/>
                    <a:pt x="142240" y="111760"/>
                  </a:cubicBezTo>
                  <a:cubicBezTo>
                    <a:pt x="152400" y="107950"/>
                    <a:pt x="163830" y="110490"/>
                    <a:pt x="172720" y="114300"/>
                  </a:cubicBezTo>
                  <a:cubicBezTo>
                    <a:pt x="181610" y="119380"/>
                    <a:pt x="193040" y="137160"/>
                    <a:pt x="193040" y="137160"/>
                  </a:cubicBezTo>
                </a:path>
              </a:pathLst>
            </a:custGeom>
            <a:solidFill>
              <a:srgbClr val="8DB726">
                <a:alpha val="52941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44" name="Group 344"/>
          <p:cNvGrpSpPr/>
          <p:nvPr/>
        </p:nvGrpSpPr>
        <p:grpSpPr>
          <a:xfrm>
            <a:off x="15857583" y="3436942"/>
            <a:ext cx="141922" cy="274320"/>
            <a:chOff x="0" y="0"/>
            <a:chExt cx="189230" cy="365760"/>
          </a:xfrm>
        </p:grpSpPr>
        <p:sp>
          <p:nvSpPr>
            <p:cNvPr id="345" name="Freeform 345"/>
            <p:cNvSpPr/>
            <p:nvPr/>
          </p:nvSpPr>
          <p:spPr>
            <a:xfrm>
              <a:off x="43180" y="49530"/>
              <a:ext cx="106680" cy="266700"/>
            </a:xfrm>
            <a:custGeom>
              <a:avLst/>
              <a:gdLst/>
              <a:ahLst/>
              <a:cxnLst/>
              <a:rect l="l" t="t" r="r" b="b"/>
              <a:pathLst>
                <a:path w="106680" h="266700">
                  <a:moveTo>
                    <a:pt x="95250" y="44450"/>
                  </a:moveTo>
                  <a:cubicBezTo>
                    <a:pt x="87630" y="241300"/>
                    <a:pt x="82550" y="251460"/>
                    <a:pt x="73660" y="257810"/>
                  </a:cubicBezTo>
                  <a:cubicBezTo>
                    <a:pt x="67310" y="264160"/>
                    <a:pt x="55880" y="266700"/>
                    <a:pt x="46990" y="264160"/>
                  </a:cubicBezTo>
                  <a:cubicBezTo>
                    <a:pt x="36830" y="262890"/>
                    <a:pt x="24130" y="256540"/>
                    <a:pt x="16510" y="243840"/>
                  </a:cubicBezTo>
                  <a:cubicBezTo>
                    <a:pt x="2540" y="218440"/>
                    <a:pt x="1270" y="132080"/>
                    <a:pt x="7620" y="101600"/>
                  </a:cubicBezTo>
                  <a:cubicBezTo>
                    <a:pt x="11430" y="85090"/>
                    <a:pt x="16510" y="71120"/>
                    <a:pt x="26670" y="64770"/>
                  </a:cubicBezTo>
                  <a:cubicBezTo>
                    <a:pt x="38100" y="58420"/>
                    <a:pt x="66040" y="57150"/>
                    <a:pt x="76200" y="64770"/>
                  </a:cubicBezTo>
                  <a:cubicBezTo>
                    <a:pt x="87630" y="73660"/>
                    <a:pt x="96520" y="101600"/>
                    <a:pt x="92710" y="115570"/>
                  </a:cubicBezTo>
                  <a:cubicBezTo>
                    <a:pt x="90170" y="127000"/>
                    <a:pt x="74930" y="139700"/>
                    <a:pt x="63500" y="143510"/>
                  </a:cubicBezTo>
                  <a:cubicBezTo>
                    <a:pt x="52070" y="146050"/>
                    <a:pt x="31750" y="143510"/>
                    <a:pt x="24130" y="134620"/>
                  </a:cubicBezTo>
                  <a:cubicBezTo>
                    <a:pt x="13970" y="124460"/>
                    <a:pt x="6350" y="95250"/>
                    <a:pt x="12700" y="82550"/>
                  </a:cubicBezTo>
                  <a:cubicBezTo>
                    <a:pt x="17780" y="69850"/>
                    <a:pt x="44450" y="57150"/>
                    <a:pt x="58420" y="58420"/>
                  </a:cubicBezTo>
                  <a:cubicBezTo>
                    <a:pt x="71120" y="59690"/>
                    <a:pt x="86360" y="72390"/>
                    <a:pt x="91440" y="82550"/>
                  </a:cubicBezTo>
                  <a:cubicBezTo>
                    <a:pt x="96520" y="91440"/>
                    <a:pt x="96520" y="101600"/>
                    <a:pt x="93980" y="110490"/>
                  </a:cubicBezTo>
                  <a:cubicBezTo>
                    <a:pt x="91440" y="121920"/>
                    <a:pt x="78740" y="137160"/>
                    <a:pt x="67310" y="142240"/>
                  </a:cubicBezTo>
                  <a:cubicBezTo>
                    <a:pt x="57150" y="146050"/>
                    <a:pt x="36830" y="143510"/>
                    <a:pt x="27940" y="137160"/>
                  </a:cubicBezTo>
                  <a:cubicBezTo>
                    <a:pt x="17780" y="130810"/>
                    <a:pt x="8890" y="113030"/>
                    <a:pt x="7620" y="101600"/>
                  </a:cubicBezTo>
                  <a:cubicBezTo>
                    <a:pt x="7620" y="91440"/>
                    <a:pt x="12700" y="80010"/>
                    <a:pt x="19050" y="72390"/>
                  </a:cubicBezTo>
                  <a:cubicBezTo>
                    <a:pt x="25400" y="64770"/>
                    <a:pt x="36830" y="58420"/>
                    <a:pt x="46990" y="58420"/>
                  </a:cubicBezTo>
                  <a:cubicBezTo>
                    <a:pt x="59690" y="58420"/>
                    <a:pt x="81280" y="66040"/>
                    <a:pt x="90170" y="81280"/>
                  </a:cubicBezTo>
                  <a:cubicBezTo>
                    <a:pt x="106680" y="106680"/>
                    <a:pt x="99060" y="195580"/>
                    <a:pt x="91440" y="226060"/>
                  </a:cubicBezTo>
                  <a:cubicBezTo>
                    <a:pt x="87630" y="241300"/>
                    <a:pt x="82550" y="251460"/>
                    <a:pt x="73660" y="257810"/>
                  </a:cubicBezTo>
                  <a:cubicBezTo>
                    <a:pt x="64770" y="264160"/>
                    <a:pt x="48260" y="266700"/>
                    <a:pt x="38100" y="262890"/>
                  </a:cubicBezTo>
                  <a:cubicBezTo>
                    <a:pt x="27940" y="259080"/>
                    <a:pt x="19050" y="250190"/>
                    <a:pt x="13970" y="234950"/>
                  </a:cubicBezTo>
                  <a:cubicBezTo>
                    <a:pt x="0" y="200660"/>
                    <a:pt x="2540" y="80010"/>
                    <a:pt x="8890" y="44450"/>
                  </a:cubicBezTo>
                  <a:cubicBezTo>
                    <a:pt x="10160" y="30480"/>
                    <a:pt x="12700" y="22860"/>
                    <a:pt x="19050" y="15240"/>
                  </a:cubicBezTo>
                  <a:cubicBezTo>
                    <a:pt x="25400" y="8890"/>
                    <a:pt x="36830" y="2540"/>
                    <a:pt x="46990" y="1270"/>
                  </a:cubicBezTo>
                  <a:cubicBezTo>
                    <a:pt x="55880" y="0"/>
                    <a:pt x="68580" y="2540"/>
                    <a:pt x="76200" y="8890"/>
                  </a:cubicBezTo>
                  <a:cubicBezTo>
                    <a:pt x="85090" y="15240"/>
                    <a:pt x="95250" y="44450"/>
                    <a:pt x="95250" y="44450"/>
                  </a:cubicBezTo>
                </a:path>
              </a:pathLst>
            </a:custGeom>
            <a:solidFill>
              <a:srgbClr val="8DB726">
                <a:alpha val="52941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46" name="Group 346"/>
          <p:cNvGrpSpPr/>
          <p:nvPr/>
        </p:nvGrpSpPr>
        <p:grpSpPr>
          <a:xfrm>
            <a:off x="15679465" y="3338835"/>
            <a:ext cx="167640" cy="384810"/>
            <a:chOff x="0" y="0"/>
            <a:chExt cx="223520" cy="513080"/>
          </a:xfrm>
        </p:grpSpPr>
        <p:sp>
          <p:nvSpPr>
            <p:cNvPr id="347" name="Freeform 347"/>
            <p:cNvSpPr/>
            <p:nvPr/>
          </p:nvSpPr>
          <p:spPr>
            <a:xfrm>
              <a:off x="36830" y="46990"/>
              <a:ext cx="143510" cy="416560"/>
            </a:xfrm>
            <a:custGeom>
              <a:avLst/>
              <a:gdLst/>
              <a:ahLst/>
              <a:cxnLst/>
              <a:rect l="l" t="t" r="r" b="b"/>
              <a:pathLst>
                <a:path w="143510" h="416560">
                  <a:moveTo>
                    <a:pt x="90170" y="40640"/>
                  </a:moveTo>
                  <a:cubicBezTo>
                    <a:pt x="130810" y="403860"/>
                    <a:pt x="120650" y="410210"/>
                    <a:pt x="110490" y="412750"/>
                  </a:cubicBezTo>
                  <a:cubicBezTo>
                    <a:pt x="100330" y="416560"/>
                    <a:pt x="86360" y="415290"/>
                    <a:pt x="76200" y="406400"/>
                  </a:cubicBezTo>
                  <a:cubicBezTo>
                    <a:pt x="59690" y="393700"/>
                    <a:pt x="45720" y="344170"/>
                    <a:pt x="39370" y="320040"/>
                  </a:cubicBezTo>
                  <a:cubicBezTo>
                    <a:pt x="34290" y="302260"/>
                    <a:pt x="26670" y="285750"/>
                    <a:pt x="31750" y="273050"/>
                  </a:cubicBezTo>
                  <a:cubicBezTo>
                    <a:pt x="40640" y="259080"/>
                    <a:pt x="82550" y="234950"/>
                    <a:pt x="92710" y="241300"/>
                  </a:cubicBezTo>
                  <a:cubicBezTo>
                    <a:pt x="104140" y="247650"/>
                    <a:pt x="104140" y="287020"/>
                    <a:pt x="100330" y="304800"/>
                  </a:cubicBezTo>
                  <a:cubicBezTo>
                    <a:pt x="97790" y="317500"/>
                    <a:pt x="91440" y="332740"/>
                    <a:pt x="81280" y="339090"/>
                  </a:cubicBezTo>
                  <a:cubicBezTo>
                    <a:pt x="72390" y="345440"/>
                    <a:pt x="53340" y="347980"/>
                    <a:pt x="43180" y="342900"/>
                  </a:cubicBezTo>
                  <a:cubicBezTo>
                    <a:pt x="30480" y="336550"/>
                    <a:pt x="16510" y="312420"/>
                    <a:pt x="16510" y="298450"/>
                  </a:cubicBezTo>
                  <a:cubicBezTo>
                    <a:pt x="17780" y="287020"/>
                    <a:pt x="29210" y="271780"/>
                    <a:pt x="39370" y="266700"/>
                  </a:cubicBezTo>
                  <a:cubicBezTo>
                    <a:pt x="49530" y="261620"/>
                    <a:pt x="68580" y="261620"/>
                    <a:pt x="78740" y="266700"/>
                  </a:cubicBezTo>
                  <a:cubicBezTo>
                    <a:pt x="88900" y="273050"/>
                    <a:pt x="99060" y="288290"/>
                    <a:pt x="100330" y="299720"/>
                  </a:cubicBezTo>
                  <a:cubicBezTo>
                    <a:pt x="101600" y="311150"/>
                    <a:pt x="93980" y="328930"/>
                    <a:pt x="85090" y="336550"/>
                  </a:cubicBezTo>
                  <a:cubicBezTo>
                    <a:pt x="76200" y="342900"/>
                    <a:pt x="58420" y="347980"/>
                    <a:pt x="46990" y="344170"/>
                  </a:cubicBezTo>
                  <a:cubicBezTo>
                    <a:pt x="34290" y="339090"/>
                    <a:pt x="21590" y="318770"/>
                    <a:pt x="16510" y="303530"/>
                  </a:cubicBezTo>
                  <a:cubicBezTo>
                    <a:pt x="11430" y="285750"/>
                    <a:pt x="11430" y="262890"/>
                    <a:pt x="17780" y="243840"/>
                  </a:cubicBezTo>
                  <a:cubicBezTo>
                    <a:pt x="25400" y="223520"/>
                    <a:pt x="44450" y="187960"/>
                    <a:pt x="58420" y="189230"/>
                  </a:cubicBezTo>
                  <a:cubicBezTo>
                    <a:pt x="76200" y="190500"/>
                    <a:pt x="101600" y="261620"/>
                    <a:pt x="114300" y="297180"/>
                  </a:cubicBezTo>
                  <a:cubicBezTo>
                    <a:pt x="125730" y="328930"/>
                    <a:pt x="143510" y="368300"/>
                    <a:pt x="135890" y="388620"/>
                  </a:cubicBezTo>
                  <a:cubicBezTo>
                    <a:pt x="130810" y="402590"/>
                    <a:pt x="113030" y="414020"/>
                    <a:pt x="101600" y="415290"/>
                  </a:cubicBezTo>
                  <a:cubicBezTo>
                    <a:pt x="90170" y="415290"/>
                    <a:pt x="76200" y="407670"/>
                    <a:pt x="64770" y="392430"/>
                  </a:cubicBezTo>
                  <a:cubicBezTo>
                    <a:pt x="39370" y="354330"/>
                    <a:pt x="21590" y="204470"/>
                    <a:pt x="13970" y="135890"/>
                  </a:cubicBezTo>
                  <a:cubicBezTo>
                    <a:pt x="10160" y="88900"/>
                    <a:pt x="0" y="38100"/>
                    <a:pt x="15240" y="17780"/>
                  </a:cubicBezTo>
                  <a:cubicBezTo>
                    <a:pt x="24130" y="5080"/>
                    <a:pt x="48260" y="0"/>
                    <a:pt x="60960" y="3810"/>
                  </a:cubicBezTo>
                  <a:cubicBezTo>
                    <a:pt x="72390" y="7620"/>
                    <a:pt x="90170" y="40640"/>
                    <a:pt x="90170" y="40640"/>
                  </a:cubicBezTo>
                </a:path>
              </a:pathLst>
            </a:custGeom>
            <a:solidFill>
              <a:srgbClr val="8DB726">
                <a:alpha val="52941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48" name="Group 348"/>
          <p:cNvGrpSpPr/>
          <p:nvPr/>
        </p:nvGrpSpPr>
        <p:grpSpPr>
          <a:xfrm>
            <a:off x="15055578" y="3455040"/>
            <a:ext cx="183833" cy="287655"/>
            <a:chOff x="0" y="0"/>
            <a:chExt cx="245110" cy="383540"/>
          </a:xfrm>
        </p:grpSpPr>
        <p:sp>
          <p:nvSpPr>
            <p:cNvPr id="349" name="Freeform 349"/>
            <p:cNvSpPr/>
            <p:nvPr/>
          </p:nvSpPr>
          <p:spPr>
            <a:xfrm>
              <a:off x="49530" y="46990"/>
              <a:ext cx="152400" cy="289560"/>
            </a:xfrm>
            <a:custGeom>
              <a:avLst/>
              <a:gdLst/>
              <a:ahLst/>
              <a:cxnLst/>
              <a:rect l="l" t="t" r="r" b="b"/>
              <a:pathLst>
                <a:path w="152400" h="289560">
                  <a:moveTo>
                    <a:pt x="82550" y="33020"/>
                  </a:moveTo>
                  <a:cubicBezTo>
                    <a:pt x="118110" y="243840"/>
                    <a:pt x="83820" y="245110"/>
                    <a:pt x="72390" y="234950"/>
                  </a:cubicBezTo>
                  <a:cubicBezTo>
                    <a:pt x="52070" y="215900"/>
                    <a:pt x="53340" y="96520"/>
                    <a:pt x="71120" y="72390"/>
                  </a:cubicBezTo>
                  <a:cubicBezTo>
                    <a:pt x="81280" y="59690"/>
                    <a:pt x="106680" y="54610"/>
                    <a:pt x="119380" y="59690"/>
                  </a:cubicBezTo>
                  <a:cubicBezTo>
                    <a:pt x="130810" y="64770"/>
                    <a:pt x="143510" y="90170"/>
                    <a:pt x="143510" y="102870"/>
                  </a:cubicBezTo>
                  <a:cubicBezTo>
                    <a:pt x="144780" y="111760"/>
                    <a:pt x="139700" y="120650"/>
                    <a:pt x="133350" y="125730"/>
                  </a:cubicBezTo>
                  <a:cubicBezTo>
                    <a:pt x="125730" y="133350"/>
                    <a:pt x="107950" y="139700"/>
                    <a:pt x="96520" y="137160"/>
                  </a:cubicBezTo>
                  <a:cubicBezTo>
                    <a:pt x="86360" y="135890"/>
                    <a:pt x="71120" y="124460"/>
                    <a:pt x="67310" y="114300"/>
                  </a:cubicBezTo>
                  <a:cubicBezTo>
                    <a:pt x="62230" y="104140"/>
                    <a:pt x="62230" y="85090"/>
                    <a:pt x="68580" y="76200"/>
                  </a:cubicBezTo>
                  <a:cubicBezTo>
                    <a:pt x="76200" y="66040"/>
                    <a:pt x="102870" y="54610"/>
                    <a:pt x="115570" y="58420"/>
                  </a:cubicBezTo>
                  <a:cubicBezTo>
                    <a:pt x="127000" y="62230"/>
                    <a:pt x="138430" y="80010"/>
                    <a:pt x="144780" y="97790"/>
                  </a:cubicBezTo>
                  <a:cubicBezTo>
                    <a:pt x="152400" y="123190"/>
                    <a:pt x="149860" y="171450"/>
                    <a:pt x="142240" y="204470"/>
                  </a:cubicBezTo>
                  <a:cubicBezTo>
                    <a:pt x="135890" y="233680"/>
                    <a:pt x="121920" y="280670"/>
                    <a:pt x="104140" y="285750"/>
                  </a:cubicBezTo>
                  <a:cubicBezTo>
                    <a:pt x="90170" y="289560"/>
                    <a:pt x="67310" y="271780"/>
                    <a:pt x="53340" y="252730"/>
                  </a:cubicBezTo>
                  <a:cubicBezTo>
                    <a:pt x="26670" y="215900"/>
                    <a:pt x="3810" y="90170"/>
                    <a:pt x="1270" y="53340"/>
                  </a:cubicBezTo>
                  <a:cubicBezTo>
                    <a:pt x="0" y="39370"/>
                    <a:pt x="0" y="33020"/>
                    <a:pt x="5080" y="24130"/>
                  </a:cubicBezTo>
                  <a:cubicBezTo>
                    <a:pt x="8890" y="16510"/>
                    <a:pt x="17780" y="7620"/>
                    <a:pt x="26670" y="3810"/>
                  </a:cubicBezTo>
                  <a:cubicBezTo>
                    <a:pt x="35560" y="1270"/>
                    <a:pt x="48260" y="0"/>
                    <a:pt x="57150" y="3810"/>
                  </a:cubicBezTo>
                  <a:cubicBezTo>
                    <a:pt x="67310" y="8890"/>
                    <a:pt x="82550" y="33020"/>
                    <a:pt x="82550" y="33020"/>
                  </a:cubicBezTo>
                </a:path>
              </a:pathLst>
            </a:custGeom>
            <a:solidFill>
              <a:srgbClr val="8DB726">
                <a:alpha val="52941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50" name="Group 350"/>
          <p:cNvGrpSpPr/>
          <p:nvPr/>
        </p:nvGrpSpPr>
        <p:grpSpPr>
          <a:xfrm>
            <a:off x="15079390" y="3438847"/>
            <a:ext cx="155258" cy="266700"/>
            <a:chOff x="0" y="0"/>
            <a:chExt cx="207010" cy="355600"/>
          </a:xfrm>
        </p:grpSpPr>
        <p:sp>
          <p:nvSpPr>
            <p:cNvPr id="351" name="Freeform 351"/>
            <p:cNvSpPr/>
            <p:nvPr/>
          </p:nvSpPr>
          <p:spPr>
            <a:xfrm>
              <a:off x="49530" y="45720"/>
              <a:ext cx="105410" cy="262890"/>
            </a:xfrm>
            <a:custGeom>
              <a:avLst/>
              <a:gdLst/>
              <a:ahLst/>
              <a:cxnLst/>
              <a:rect l="l" t="t" r="r" b="b"/>
              <a:pathLst>
                <a:path w="105410" h="262890">
                  <a:moveTo>
                    <a:pt x="105410" y="45720"/>
                  </a:moveTo>
                  <a:cubicBezTo>
                    <a:pt x="99060" y="203200"/>
                    <a:pt x="91440" y="231140"/>
                    <a:pt x="77470" y="243840"/>
                  </a:cubicBezTo>
                  <a:cubicBezTo>
                    <a:pt x="64770" y="255270"/>
                    <a:pt x="40640" y="261620"/>
                    <a:pt x="27940" y="256540"/>
                  </a:cubicBezTo>
                  <a:cubicBezTo>
                    <a:pt x="15240" y="251460"/>
                    <a:pt x="1270" y="226060"/>
                    <a:pt x="1270" y="212090"/>
                  </a:cubicBezTo>
                  <a:cubicBezTo>
                    <a:pt x="2540" y="200660"/>
                    <a:pt x="13970" y="185420"/>
                    <a:pt x="24130" y="180340"/>
                  </a:cubicBezTo>
                  <a:cubicBezTo>
                    <a:pt x="35560" y="175260"/>
                    <a:pt x="54610" y="175260"/>
                    <a:pt x="64770" y="180340"/>
                  </a:cubicBezTo>
                  <a:cubicBezTo>
                    <a:pt x="74930" y="186690"/>
                    <a:pt x="83820" y="203200"/>
                    <a:pt x="86360" y="213360"/>
                  </a:cubicBezTo>
                  <a:cubicBezTo>
                    <a:pt x="87630" y="222250"/>
                    <a:pt x="86360" y="233680"/>
                    <a:pt x="80010" y="240030"/>
                  </a:cubicBezTo>
                  <a:cubicBezTo>
                    <a:pt x="71120" y="250190"/>
                    <a:pt x="45720" y="262890"/>
                    <a:pt x="31750" y="257810"/>
                  </a:cubicBezTo>
                  <a:cubicBezTo>
                    <a:pt x="19050" y="254000"/>
                    <a:pt x="2540" y="231140"/>
                    <a:pt x="1270" y="217170"/>
                  </a:cubicBezTo>
                  <a:cubicBezTo>
                    <a:pt x="0" y="204470"/>
                    <a:pt x="15240" y="195580"/>
                    <a:pt x="20320" y="176530"/>
                  </a:cubicBezTo>
                  <a:cubicBezTo>
                    <a:pt x="27940" y="142240"/>
                    <a:pt x="11430" y="52070"/>
                    <a:pt x="22860" y="25400"/>
                  </a:cubicBezTo>
                  <a:cubicBezTo>
                    <a:pt x="27940" y="13970"/>
                    <a:pt x="36830" y="7620"/>
                    <a:pt x="45720" y="5080"/>
                  </a:cubicBezTo>
                  <a:cubicBezTo>
                    <a:pt x="55880" y="1270"/>
                    <a:pt x="68580" y="0"/>
                    <a:pt x="77470" y="5080"/>
                  </a:cubicBezTo>
                  <a:cubicBezTo>
                    <a:pt x="88900" y="10160"/>
                    <a:pt x="105410" y="45720"/>
                    <a:pt x="105410" y="45720"/>
                  </a:cubicBezTo>
                </a:path>
              </a:pathLst>
            </a:custGeom>
            <a:solidFill>
              <a:srgbClr val="8DB726">
                <a:alpha val="52941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52" name="Group 352"/>
          <p:cNvGrpSpPr/>
          <p:nvPr/>
        </p:nvGrpSpPr>
        <p:grpSpPr>
          <a:xfrm>
            <a:off x="14799355" y="3423607"/>
            <a:ext cx="175260" cy="357188"/>
            <a:chOff x="0" y="0"/>
            <a:chExt cx="233680" cy="476250"/>
          </a:xfrm>
        </p:grpSpPr>
        <p:sp>
          <p:nvSpPr>
            <p:cNvPr id="353" name="Freeform 353"/>
            <p:cNvSpPr/>
            <p:nvPr/>
          </p:nvSpPr>
          <p:spPr>
            <a:xfrm>
              <a:off x="49530" y="48260"/>
              <a:ext cx="137160" cy="377190"/>
            </a:xfrm>
            <a:custGeom>
              <a:avLst/>
              <a:gdLst/>
              <a:ahLst/>
              <a:cxnLst/>
              <a:rect l="l" t="t" r="r" b="b"/>
              <a:pathLst>
                <a:path w="137160" h="377190">
                  <a:moveTo>
                    <a:pt x="85090" y="36830"/>
                  </a:moveTo>
                  <a:cubicBezTo>
                    <a:pt x="129540" y="354330"/>
                    <a:pt x="124460" y="359410"/>
                    <a:pt x="119380" y="365760"/>
                  </a:cubicBezTo>
                  <a:cubicBezTo>
                    <a:pt x="113030" y="372110"/>
                    <a:pt x="101600" y="375920"/>
                    <a:pt x="92710" y="375920"/>
                  </a:cubicBezTo>
                  <a:cubicBezTo>
                    <a:pt x="85090" y="375920"/>
                    <a:pt x="73660" y="372110"/>
                    <a:pt x="67310" y="367030"/>
                  </a:cubicBezTo>
                  <a:cubicBezTo>
                    <a:pt x="60960" y="361950"/>
                    <a:pt x="55880" y="353060"/>
                    <a:pt x="53340" y="342900"/>
                  </a:cubicBezTo>
                  <a:cubicBezTo>
                    <a:pt x="50800" y="327660"/>
                    <a:pt x="52070" y="298450"/>
                    <a:pt x="58420" y="284480"/>
                  </a:cubicBezTo>
                  <a:cubicBezTo>
                    <a:pt x="62230" y="275590"/>
                    <a:pt x="67310" y="269240"/>
                    <a:pt x="74930" y="265430"/>
                  </a:cubicBezTo>
                  <a:cubicBezTo>
                    <a:pt x="83820" y="260350"/>
                    <a:pt x="101600" y="259080"/>
                    <a:pt x="110490" y="262890"/>
                  </a:cubicBezTo>
                  <a:cubicBezTo>
                    <a:pt x="120650" y="267970"/>
                    <a:pt x="130810" y="281940"/>
                    <a:pt x="133350" y="292100"/>
                  </a:cubicBezTo>
                  <a:cubicBezTo>
                    <a:pt x="134620" y="303530"/>
                    <a:pt x="129540" y="320040"/>
                    <a:pt x="120650" y="327660"/>
                  </a:cubicBezTo>
                  <a:cubicBezTo>
                    <a:pt x="111760" y="335280"/>
                    <a:pt x="85090" y="337820"/>
                    <a:pt x="73660" y="332740"/>
                  </a:cubicBezTo>
                  <a:cubicBezTo>
                    <a:pt x="64770" y="327660"/>
                    <a:pt x="55880" y="311150"/>
                    <a:pt x="55880" y="300990"/>
                  </a:cubicBezTo>
                  <a:cubicBezTo>
                    <a:pt x="54610" y="290830"/>
                    <a:pt x="62230" y="274320"/>
                    <a:pt x="71120" y="267970"/>
                  </a:cubicBezTo>
                  <a:cubicBezTo>
                    <a:pt x="80010" y="261620"/>
                    <a:pt x="96520" y="257810"/>
                    <a:pt x="106680" y="261620"/>
                  </a:cubicBezTo>
                  <a:cubicBezTo>
                    <a:pt x="118110" y="266700"/>
                    <a:pt x="129540" y="285750"/>
                    <a:pt x="133350" y="300990"/>
                  </a:cubicBezTo>
                  <a:cubicBezTo>
                    <a:pt x="137160" y="317500"/>
                    <a:pt x="133350" y="345440"/>
                    <a:pt x="124460" y="358140"/>
                  </a:cubicBezTo>
                  <a:cubicBezTo>
                    <a:pt x="118110" y="368300"/>
                    <a:pt x="102870" y="375920"/>
                    <a:pt x="92710" y="375920"/>
                  </a:cubicBezTo>
                  <a:cubicBezTo>
                    <a:pt x="83820" y="377190"/>
                    <a:pt x="73660" y="373380"/>
                    <a:pt x="67310" y="367030"/>
                  </a:cubicBezTo>
                  <a:cubicBezTo>
                    <a:pt x="59690" y="360680"/>
                    <a:pt x="55880" y="353060"/>
                    <a:pt x="50800" y="336550"/>
                  </a:cubicBezTo>
                  <a:cubicBezTo>
                    <a:pt x="34290" y="290830"/>
                    <a:pt x="0" y="95250"/>
                    <a:pt x="1270" y="49530"/>
                  </a:cubicBezTo>
                  <a:cubicBezTo>
                    <a:pt x="2540" y="34290"/>
                    <a:pt x="2540" y="27940"/>
                    <a:pt x="7620" y="20320"/>
                  </a:cubicBezTo>
                  <a:cubicBezTo>
                    <a:pt x="12700" y="11430"/>
                    <a:pt x="22860" y="5080"/>
                    <a:pt x="31750" y="2540"/>
                  </a:cubicBezTo>
                  <a:cubicBezTo>
                    <a:pt x="41910" y="0"/>
                    <a:pt x="53340" y="0"/>
                    <a:pt x="62230" y="5080"/>
                  </a:cubicBezTo>
                  <a:cubicBezTo>
                    <a:pt x="72390" y="10160"/>
                    <a:pt x="85090" y="36830"/>
                    <a:pt x="85090" y="36830"/>
                  </a:cubicBezTo>
                </a:path>
              </a:pathLst>
            </a:custGeom>
            <a:solidFill>
              <a:srgbClr val="8DB726">
                <a:alpha val="52941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54" name="Group 354"/>
          <p:cNvGrpSpPr/>
          <p:nvPr/>
        </p:nvGrpSpPr>
        <p:grpSpPr>
          <a:xfrm>
            <a:off x="14827930" y="3559815"/>
            <a:ext cx="143828" cy="156210"/>
            <a:chOff x="0" y="0"/>
            <a:chExt cx="191770" cy="208280"/>
          </a:xfrm>
        </p:grpSpPr>
        <p:sp>
          <p:nvSpPr>
            <p:cNvPr id="355" name="Freeform 355"/>
            <p:cNvSpPr/>
            <p:nvPr/>
          </p:nvSpPr>
          <p:spPr>
            <a:xfrm>
              <a:off x="48260" y="49530"/>
              <a:ext cx="93980" cy="111760"/>
            </a:xfrm>
            <a:custGeom>
              <a:avLst/>
              <a:gdLst/>
              <a:ahLst/>
              <a:cxnLst/>
              <a:rect l="l" t="t" r="r" b="b"/>
              <a:pathLst>
                <a:path w="93980" h="111760">
                  <a:moveTo>
                    <a:pt x="92710" y="45720"/>
                  </a:moveTo>
                  <a:cubicBezTo>
                    <a:pt x="78740" y="99060"/>
                    <a:pt x="69850" y="105410"/>
                    <a:pt x="59690" y="106680"/>
                  </a:cubicBezTo>
                  <a:cubicBezTo>
                    <a:pt x="48260" y="109220"/>
                    <a:pt x="27940" y="105410"/>
                    <a:pt x="19050" y="97790"/>
                  </a:cubicBezTo>
                  <a:cubicBezTo>
                    <a:pt x="8890" y="90170"/>
                    <a:pt x="1270" y="71120"/>
                    <a:pt x="2540" y="58420"/>
                  </a:cubicBezTo>
                  <a:cubicBezTo>
                    <a:pt x="3810" y="45720"/>
                    <a:pt x="15240" y="29210"/>
                    <a:pt x="26670" y="24130"/>
                  </a:cubicBezTo>
                  <a:cubicBezTo>
                    <a:pt x="38100" y="17780"/>
                    <a:pt x="58420" y="17780"/>
                    <a:pt x="68580" y="24130"/>
                  </a:cubicBezTo>
                  <a:cubicBezTo>
                    <a:pt x="80010" y="29210"/>
                    <a:pt x="91440" y="45720"/>
                    <a:pt x="92710" y="58420"/>
                  </a:cubicBezTo>
                  <a:cubicBezTo>
                    <a:pt x="93980" y="71120"/>
                    <a:pt x="86360" y="90170"/>
                    <a:pt x="77470" y="97790"/>
                  </a:cubicBezTo>
                  <a:cubicBezTo>
                    <a:pt x="67310" y="105410"/>
                    <a:pt x="46990" y="111760"/>
                    <a:pt x="35560" y="106680"/>
                  </a:cubicBezTo>
                  <a:cubicBezTo>
                    <a:pt x="22860" y="101600"/>
                    <a:pt x="6350" y="78740"/>
                    <a:pt x="2540" y="63500"/>
                  </a:cubicBezTo>
                  <a:cubicBezTo>
                    <a:pt x="0" y="50800"/>
                    <a:pt x="1270" y="35560"/>
                    <a:pt x="7620" y="25400"/>
                  </a:cubicBezTo>
                  <a:cubicBezTo>
                    <a:pt x="15240" y="13970"/>
                    <a:pt x="30480" y="2540"/>
                    <a:pt x="41910" y="1270"/>
                  </a:cubicBezTo>
                  <a:cubicBezTo>
                    <a:pt x="54610" y="0"/>
                    <a:pt x="72390" y="7620"/>
                    <a:pt x="81280" y="16510"/>
                  </a:cubicBezTo>
                  <a:cubicBezTo>
                    <a:pt x="88900" y="22860"/>
                    <a:pt x="92710" y="45720"/>
                    <a:pt x="92710" y="45720"/>
                  </a:cubicBezTo>
                </a:path>
              </a:pathLst>
            </a:custGeom>
            <a:solidFill>
              <a:srgbClr val="8DB726">
                <a:alpha val="52941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56" name="Group 356"/>
          <p:cNvGrpSpPr/>
          <p:nvPr/>
        </p:nvGrpSpPr>
        <p:grpSpPr>
          <a:xfrm>
            <a:off x="14264050" y="3573150"/>
            <a:ext cx="231458" cy="173355"/>
            <a:chOff x="0" y="0"/>
            <a:chExt cx="308610" cy="231140"/>
          </a:xfrm>
        </p:grpSpPr>
        <p:sp>
          <p:nvSpPr>
            <p:cNvPr id="357" name="Freeform 357"/>
            <p:cNvSpPr/>
            <p:nvPr/>
          </p:nvSpPr>
          <p:spPr>
            <a:xfrm>
              <a:off x="46990" y="43180"/>
              <a:ext cx="212090" cy="142240"/>
            </a:xfrm>
            <a:custGeom>
              <a:avLst/>
              <a:gdLst/>
              <a:ahLst/>
              <a:cxnLst/>
              <a:rect l="l" t="t" r="r" b="b"/>
              <a:pathLst>
                <a:path w="212090" h="142240">
                  <a:moveTo>
                    <a:pt x="72390" y="7620"/>
                  </a:moveTo>
                  <a:cubicBezTo>
                    <a:pt x="128270" y="35560"/>
                    <a:pt x="167640" y="13970"/>
                    <a:pt x="184150" y="21590"/>
                  </a:cubicBezTo>
                  <a:cubicBezTo>
                    <a:pt x="198120" y="26670"/>
                    <a:pt x="208280" y="43180"/>
                    <a:pt x="210820" y="54610"/>
                  </a:cubicBezTo>
                  <a:cubicBezTo>
                    <a:pt x="212090" y="67310"/>
                    <a:pt x="205740" y="86360"/>
                    <a:pt x="196850" y="95250"/>
                  </a:cubicBezTo>
                  <a:cubicBezTo>
                    <a:pt x="186690" y="104140"/>
                    <a:pt x="167640" y="109220"/>
                    <a:pt x="154940" y="106680"/>
                  </a:cubicBezTo>
                  <a:cubicBezTo>
                    <a:pt x="143510" y="104140"/>
                    <a:pt x="127000" y="91440"/>
                    <a:pt x="123190" y="78740"/>
                  </a:cubicBezTo>
                  <a:cubicBezTo>
                    <a:pt x="118110" y="64770"/>
                    <a:pt x="125730" y="34290"/>
                    <a:pt x="138430" y="25400"/>
                  </a:cubicBezTo>
                  <a:cubicBezTo>
                    <a:pt x="149860" y="17780"/>
                    <a:pt x="181610" y="17780"/>
                    <a:pt x="193040" y="26670"/>
                  </a:cubicBezTo>
                  <a:cubicBezTo>
                    <a:pt x="204470" y="35560"/>
                    <a:pt x="212090" y="62230"/>
                    <a:pt x="207010" y="80010"/>
                  </a:cubicBezTo>
                  <a:cubicBezTo>
                    <a:pt x="201930" y="100330"/>
                    <a:pt x="168910" y="128270"/>
                    <a:pt x="148590" y="135890"/>
                  </a:cubicBezTo>
                  <a:cubicBezTo>
                    <a:pt x="130810" y="142240"/>
                    <a:pt x="113030" y="140970"/>
                    <a:pt x="93980" y="133350"/>
                  </a:cubicBezTo>
                  <a:cubicBezTo>
                    <a:pt x="66040" y="121920"/>
                    <a:pt x="11430" y="81280"/>
                    <a:pt x="3810" y="55880"/>
                  </a:cubicBezTo>
                  <a:cubicBezTo>
                    <a:pt x="0" y="39370"/>
                    <a:pt x="10160" y="16510"/>
                    <a:pt x="21590" y="7620"/>
                  </a:cubicBezTo>
                  <a:cubicBezTo>
                    <a:pt x="33020" y="0"/>
                    <a:pt x="72390" y="7620"/>
                    <a:pt x="72390" y="7620"/>
                  </a:cubicBezTo>
                </a:path>
              </a:pathLst>
            </a:custGeom>
            <a:solidFill>
              <a:srgbClr val="8DB726">
                <a:alpha val="52941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58" name="Group 358"/>
          <p:cNvGrpSpPr/>
          <p:nvPr/>
        </p:nvGrpSpPr>
        <p:grpSpPr>
          <a:xfrm>
            <a:off x="14412640" y="3444562"/>
            <a:ext cx="177165" cy="225742"/>
            <a:chOff x="0" y="0"/>
            <a:chExt cx="236220" cy="300990"/>
          </a:xfrm>
        </p:grpSpPr>
        <p:sp>
          <p:nvSpPr>
            <p:cNvPr id="359" name="Freeform 359"/>
            <p:cNvSpPr/>
            <p:nvPr/>
          </p:nvSpPr>
          <p:spPr>
            <a:xfrm>
              <a:off x="49530" y="48260"/>
              <a:ext cx="142240" cy="204470"/>
            </a:xfrm>
            <a:custGeom>
              <a:avLst/>
              <a:gdLst/>
              <a:ahLst/>
              <a:cxnLst/>
              <a:rect l="l" t="t" r="r" b="b"/>
              <a:pathLst>
                <a:path w="142240" h="204470">
                  <a:moveTo>
                    <a:pt x="85090" y="43180"/>
                  </a:moveTo>
                  <a:cubicBezTo>
                    <a:pt x="116840" y="180340"/>
                    <a:pt x="110490" y="187960"/>
                    <a:pt x="102870" y="193040"/>
                  </a:cubicBezTo>
                  <a:cubicBezTo>
                    <a:pt x="95250" y="199390"/>
                    <a:pt x="83820" y="204470"/>
                    <a:pt x="74930" y="201930"/>
                  </a:cubicBezTo>
                  <a:cubicBezTo>
                    <a:pt x="62230" y="199390"/>
                    <a:pt x="43180" y="189230"/>
                    <a:pt x="36830" y="172720"/>
                  </a:cubicBezTo>
                  <a:cubicBezTo>
                    <a:pt x="25400" y="144780"/>
                    <a:pt x="36830" y="55880"/>
                    <a:pt x="53340" y="29210"/>
                  </a:cubicBezTo>
                  <a:cubicBezTo>
                    <a:pt x="64770" y="12700"/>
                    <a:pt x="85090" y="2540"/>
                    <a:pt x="99060" y="2540"/>
                  </a:cubicBezTo>
                  <a:cubicBezTo>
                    <a:pt x="110490" y="3810"/>
                    <a:pt x="127000" y="15240"/>
                    <a:pt x="130810" y="25400"/>
                  </a:cubicBezTo>
                  <a:cubicBezTo>
                    <a:pt x="137160" y="38100"/>
                    <a:pt x="132080" y="67310"/>
                    <a:pt x="121920" y="76200"/>
                  </a:cubicBezTo>
                  <a:cubicBezTo>
                    <a:pt x="114300" y="85090"/>
                    <a:pt x="95250" y="90170"/>
                    <a:pt x="83820" y="86360"/>
                  </a:cubicBezTo>
                  <a:cubicBezTo>
                    <a:pt x="71120" y="82550"/>
                    <a:pt x="52070" y="60960"/>
                    <a:pt x="50800" y="46990"/>
                  </a:cubicBezTo>
                  <a:cubicBezTo>
                    <a:pt x="49530" y="35560"/>
                    <a:pt x="58420" y="17780"/>
                    <a:pt x="68580" y="11430"/>
                  </a:cubicBezTo>
                  <a:cubicBezTo>
                    <a:pt x="77470" y="3810"/>
                    <a:pt x="96520" y="0"/>
                    <a:pt x="107950" y="5080"/>
                  </a:cubicBezTo>
                  <a:cubicBezTo>
                    <a:pt x="120650" y="10160"/>
                    <a:pt x="132080" y="29210"/>
                    <a:pt x="135890" y="48260"/>
                  </a:cubicBezTo>
                  <a:cubicBezTo>
                    <a:pt x="142240" y="78740"/>
                    <a:pt x="129540" y="152400"/>
                    <a:pt x="115570" y="177800"/>
                  </a:cubicBezTo>
                  <a:cubicBezTo>
                    <a:pt x="107950" y="191770"/>
                    <a:pt x="96520" y="200660"/>
                    <a:pt x="85090" y="201930"/>
                  </a:cubicBezTo>
                  <a:cubicBezTo>
                    <a:pt x="71120" y="203200"/>
                    <a:pt x="53340" y="195580"/>
                    <a:pt x="40640" y="181610"/>
                  </a:cubicBezTo>
                  <a:cubicBezTo>
                    <a:pt x="21590" y="161290"/>
                    <a:pt x="5080" y="95250"/>
                    <a:pt x="1270" y="68580"/>
                  </a:cubicBezTo>
                  <a:cubicBezTo>
                    <a:pt x="0" y="55880"/>
                    <a:pt x="0" y="46990"/>
                    <a:pt x="3810" y="38100"/>
                  </a:cubicBezTo>
                  <a:cubicBezTo>
                    <a:pt x="7620" y="29210"/>
                    <a:pt x="16510" y="20320"/>
                    <a:pt x="25400" y="16510"/>
                  </a:cubicBezTo>
                  <a:cubicBezTo>
                    <a:pt x="34290" y="12700"/>
                    <a:pt x="46990" y="11430"/>
                    <a:pt x="55880" y="15240"/>
                  </a:cubicBezTo>
                  <a:cubicBezTo>
                    <a:pt x="67310" y="19050"/>
                    <a:pt x="85090" y="43180"/>
                    <a:pt x="85090" y="43180"/>
                  </a:cubicBezTo>
                </a:path>
              </a:pathLst>
            </a:custGeom>
            <a:solidFill>
              <a:srgbClr val="8DB726">
                <a:alpha val="52941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60" name="Group 360"/>
          <p:cNvGrpSpPr/>
          <p:nvPr/>
        </p:nvGrpSpPr>
        <p:grpSpPr>
          <a:xfrm>
            <a:off x="14459313" y="3331215"/>
            <a:ext cx="242888" cy="458153"/>
            <a:chOff x="0" y="0"/>
            <a:chExt cx="323850" cy="610870"/>
          </a:xfrm>
        </p:grpSpPr>
        <p:sp>
          <p:nvSpPr>
            <p:cNvPr id="361" name="Freeform 361"/>
            <p:cNvSpPr/>
            <p:nvPr/>
          </p:nvSpPr>
          <p:spPr>
            <a:xfrm>
              <a:off x="49530" y="48260"/>
              <a:ext cx="228600" cy="513080"/>
            </a:xfrm>
            <a:custGeom>
              <a:avLst/>
              <a:gdLst/>
              <a:ahLst/>
              <a:cxnLst/>
              <a:rect l="l" t="t" r="r" b="b"/>
              <a:pathLst>
                <a:path w="228600" h="513080">
                  <a:moveTo>
                    <a:pt x="81280" y="26670"/>
                  </a:moveTo>
                  <a:cubicBezTo>
                    <a:pt x="182880" y="307340"/>
                    <a:pt x="228600" y="420370"/>
                    <a:pt x="223520" y="466090"/>
                  </a:cubicBezTo>
                  <a:cubicBezTo>
                    <a:pt x="220980" y="486410"/>
                    <a:pt x="212090" y="501650"/>
                    <a:pt x="200660" y="506730"/>
                  </a:cubicBezTo>
                  <a:cubicBezTo>
                    <a:pt x="191770" y="513080"/>
                    <a:pt x="173990" y="509270"/>
                    <a:pt x="165100" y="505460"/>
                  </a:cubicBezTo>
                  <a:cubicBezTo>
                    <a:pt x="157480" y="501650"/>
                    <a:pt x="152400" y="492760"/>
                    <a:pt x="148590" y="485140"/>
                  </a:cubicBezTo>
                  <a:cubicBezTo>
                    <a:pt x="146050" y="478790"/>
                    <a:pt x="144780" y="468630"/>
                    <a:pt x="148590" y="461010"/>
                  </a:cubicBezTo>
                  <a:cubicBezTo>
                    <a:pt x="151130" y="452120"/>
                    <a:pt x="163830" y="438150"/>
                    <a:pt x="173990" y="434340"/>
                  </a:cubicBezTo>
                  <a:cubicBezTo>
                    <a:pt x="184150" y="431800"/>
                    <a:pt x="200660" y="435610"/>
                    <a:pt x="209550" y="440690"/>
                  </a:cubicBezTo>
                  <a:cubicBezTo>
                    <a:pt x="215900" y="445770"/>
                    <a:pt x="222250" y="453390"/>
                    <a:pt x="222250" y="462280"/>
                  </a:cubicBezTo>
                  <a:cubicBezTo>
                    <a:pt x="223520" y="473710"/>
                    <a:pt x="213360" y="497840"/>
                    <a:pt x="204470" y="505460"/>
                  </a:cubicBezTo>
                  <a:cubicBezTo>
                    <a:pt x="198120" y="510540"/>
                    <a:pt x="189230" y="511810"/>
                    <a:pt x="180340" y="510540"/>
                  </a:cubicBezTo>
                  <a:cubicBezTo>
                    <a:pt x="171450" y="508000"/>
                    <a:pt x="160020" y="502920"/>
                    <a:pt x="151130" y="490220"/>
                  </a:cubicBezTo>
                  <a:cubicBezTo>
                    <a:pt x="127000" y="455930"/>
                    <a:pt x="113030" y="334010"/>
                    <a:pt x="87630" y="260350"/>
                  </a:cubicBezTo>
                  <a:cubicBezTo>
                    <a:pt x="63500" y="186690"/>
                    <a:pt x="5080" y="86360"/>
                    <a:pt x="1270" y="48260"/>
                  </a:cubicBezTo>
                  <a:cubicBezTo>
                    <a:pt x="0" y="34290"/>
                    <a:pt x="2540" y="26670"/>
                    <a:pt x="7620" y="19050"/>
                  </a:cubicBezTo>
                  <a:cubicBezTo>
                    <a:pt x="12700" y="11430"/>
                    <a:pt x="22860" y="5080"/>
                    <a:pt x="31750" y="2540"/>
                  </a:cubicBezTo>
                  <a:cubicBezTo>
                    <a:pt x="40640" y="0"/>
                    <a:pt x="53340" y="1270"/>
                    <a:pt x="60960" y="5080"/>
                  </a:cubicBezTo>
                  <a:cubicBezTo>
                    <a:pt x="69850" y="8890"/>
                    <a:pt x="81280" y="26670"/>
                    <a:pt x="81280" y="26670"/>
                  </a:cubicBezTo>
                </a:path>
              </a:pathLst>
            </a:custGeom>
            <a:solidFill>
              <a:srgbClr val="8DB726">
                <a:alpha val="52941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62" name="Group 362"/>
          <p:cNvGrpSpPr/>
          <p:nvPr/>
        </p:nvGrpSpPr>
        <p:grpSpPr>
          <a:xfrm>
            <a:off x="11590383" y="6082035"/>
            <a:ext cx="1269682" cy="453390"/>
            <a:chOff x="0" y="0"/>
            <a:chExt cx="1692910" cy="604520"/>
          </a:xfrm>
        </p:grpSpPr>
        <p:sp>
          <p:nvSpPr>
            <p:cNvPr id="363" name="Freeform 363"/>
            <p:cNvSpPr/>
            <p:nvPr/>
          </p:nvSpPr>
          <p:spPr>
            <a:xfrm>
              <a:off x="-1270" y="50800"/>
              <a:ext cx="1715770" cy="608330"/>
            </a:xfrm>
            <a:custGeom>
              <a:avLst/>
              <a:gdLst/>
              <a:ahLst/>
              <a:cxnLst/>
              <a:rect l="l" t="t" r="r" b="b"/>
              <a:pathLst>
                <a:path w="1715770" h="608330">
                  <a:moveTo>
                    <a:pt x="111760" y="0"/>
                  </a:moveTo>
                  <a:cubicBezTo>
                    <a:pt x="580390" y="69850"/>
                    <a:pt x="706120" y="82550"/>
                    <a:pt x="866140" y="92710"/>
                  </a:cubicBezTo>
                  <a:cubicBezTo>
                    <a:pt x="1084580" y="106680"/>
                    <a:pt x="1536700" y="11430"/>
                    <a:pt x="1642110" y="121920"/>
                  </a:cubicBezTo>
                  <a:cubicBezTo>
                    <a:pt x="1715770" y="199390"/>
                    <a:pt x="1714500" y="430530"/>
                    <a:pt x="1638300" y="502920"/>
                  </a:cubicBezTo>
                  <a:cubicBezTo>
                    <a:pt x="1527810" y="608330"/>
                    <a:pt x="1059180" y="487680"/>
                    <a:pt x="830580" y="472440"/>
                  </a:cubicBezTo>
                  <a:cubicBezTo>
                    <a:pt x="661670" y="461010"/>
                    <a:pt x="527050" y="447040"/>
                    <a:pt x="389890" y="430530"/>
                  </a:cubicBezTo>
                  <a:cubicBezTo>
                    <a:pt x="269240" y="415290"/>
                    <a:pt x="100330" y="447040"/>
                    <a:pt x="52070" y="381000"/>
                  </a:cubicBezTo>
                  <a:cubicBezTo>
                    <a:pt x="0" y="309880"/>
                    <a:pt x="111760" y="0"/>
                    <a:pt x="11176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64" name="Group 364"/>
          <p:cNvGrpSpPr/>
          <p:nvPr/>
        </p:nvGrpSpPr>
        <p:grpSpPr>
          <a:xfrm>
            <a:off x="13575393" y="6080130"/>
            <a:ext cx="679132" cy="388620"/>
            <a:chOff x="0" y="0"/>
            <a:chExt cx="905510" cy="518160"/>
          </a:xfrm>
        </p:grpSpPr>
        <p:sp>
          <p:nvSpPr>
            <p:cNvPr id="365" name="Freeform 365"/>
            <p:cNvSpPr/>
            <p:nvPr/>
          </p:nvSpPr>
          <p:spPr>
            <a:xfrm>
              <a:off x="-20320" y="82550"/>
              <a:ext cx="948690" cy="488950"/>
            </a:xfrm>
            <a:custGeom>
              <a:avLst/>
              <a:gdLst/>
              <a:ahLst/>
              <a:cxnLst/>
              <a:rect l="l" t="t" r="r" b="b"/>
              <a:pathLst>
                <a:path w="948690" h="488950">
                  <a:moveTo>
                    <a:pt x="71120" y="0"/>
                  </a:moveTo>
                  <a:cubicBezTo>
                    <a:pt x="946150" y="40640"/>
                    <a:pt x="948690" y="271780"/>
                    <a:pt x="875030" y="349250"/>
                  </a:cubicBezTo>
                  <a:cubicBezTo>
                    <a:pt x="767080" y="463550"/>
                    <a:pt x="187960" y="488950"/>
                    <a:pt x="77470" y="384810"/>
                  </a:cubicBezTo>
                  <a:cubicBezTo>
                    <a:pt x="0" y="312420"/>
                    <a:pt x="71120" y="0"/>
                    <a:pt x="7112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66" name="Group 366"/>
          <p:cNvGrpSpPr/>
          <p:nvPr/>
        </p:nvGrpSpPr>
        <p:grpSpPr>
          <a:xfrm>
            <a:off x="12359050" y="5631502"/>
            <a:ext cx="1487805" cy="479107"/>
            <a:chOff x="0" y="0"/>
            <a:chExt cx="1983740" cy="638810"/>
          </a:xfrm>
        </p:grpSpPr>
        <p:sp>
          <p:nvSpPr>
            <p:cNvPr id="367" name="Freeform 367"/>
            <p:cNvSpPr/>
            <p:nvPr/>
          </p:nvSpPr>
          <p:spPr>
            <a:xfrm>
              <a:off x="-12700" y="-34290"/>
              <a:ext cx="2007870" cy="684530"/>
            </a:xfrm>
            <a:custGeom>
              <a:avLst/>
              <a:gdLst/>
              <a:ahLst/>
              <a:cxnLst/>
              <a:rect l="l" t="t" r="r" b="b"/>
              <a:pathLst>
                <a:path w="2007870" h="684530">
                  <a:moveTo>
                    <a:pt x="73660" y="229870"/>
                  </a:moveTo>
                  <a:cubicBezTo>
                    <a:pt x="701040" y="234950"/>
                    <a:pt x="969010" y="203200"/>
                    <a:pt x="1203960" y="176530"/>
                  </a:cubicBezTo>
                  <a:cubicBezTo>
                    <a:pt x="1435100" y="149860"/>
                    <a:pt x="1784350" y="0"/>
                    <a:pt x="1894840" y="85090"/>
                  </a:cubicBezTo>
                  <a:cubicBezTo>
                    <a:pt x="1977390" y="148590"/>
                    <a:pt x="2007870" y="381000"/>
                    <a:pt x="1944370" y="463550"/>
                  </a:cubicBezTo>
                  <a:cubicBezTo>
                    <a:pt x="1858010" y="575310"/>
                    <a:pt x="1477010" y="529590"/>
                    <a:pt x="1238250" y="556260"/>
                  </a:cubicBezTo>
                  <a:cubicBezTo>
                    <a:pt x="990600" y="582930"/>
                    <a:pt x="699770" y="614680"/>
                    <a:pt x="485140" y="622300"/>
                  </a:cubicBezTo>
                  <a:cubicBezTo>
                    <a:pt x="323850" y="628650"/>
                    <a:pt x="129540" y="684530"/>
                    <a:pt x="63500" y="614680"/>
                  </a:cubicBezTo>
                  <a:cubicBezTo>
                    <a:pt x="0" y="547370"/>
                    <a:pt x="73660" y="229870"/>
                    <a:pt x="73660" y="22987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68" name="Group 368"/>
          <p:cNvGrpSpPr/>
          <p:nvPr/>
        </p:nvGrpSpPr>
        <p:grpSpPr>
          <a:xfrm>
            <a:off x="13838283" y="5547682"/>
            <a:ext cx="1488758" cy="414338"/>
            <a:chOff x="0" y="0"/>
            <a:chExt cx="1985010" cy="552450"/>
          </a:xfrm>
        </p:grpSpPr>
        <p:sp>
          <p:nvSpPr>
            <p:cNvPr id="369" name="Freeform 369"/>
            <p:cNvSpPr/>
            <p:nvPr/>
          </p:nvSpPr>
          <p:spPr>
            <a:xfrm>
              <a:off x="-21590" y="-33020"/>
              <a:ext cx="2020570" cy="629920"/>
            </a:xfrm>
            <a:custGeom>
              <a:avLst/>
              <a:gdLst/>
              <a:ahLst/>
              <a:cxnLst/>
              <a:rect l="l" t="t" r="r" b="b"/>
              <a:pathLst>
                <a:path w="2020570" h="629920">
                  <a:moveTo>
                    <a:pt x="78740" y="144780"/>
                  </a:moveTo>
                  <a:cubicBezTo>
                    <a:pt x="974090" y="149860"/>
                    <a:pt x="1132840" y="140970"/>
                    <a:pt x="1316990" y="130810"/>
                  </a:cubicBezTo>
                  <a:cubicBezTo>
                    <a:pt x="1512570" y="118110"/>
                    <a:pt x="1830070" y="0"/>
                    <a:pt x="1926590" y="83820"/>
                  </a:cubicBezTo>
                  <a:cubicBezTo>
                    <a:pt x="2002790" y="148590"/>
                    <a:pt x="2020570" y="386080"/>
                    <a:pt x="1955800" y="463550"/>
                  </a:cubicBezTo>
                  <a:cubicBezTo>
                    <a:pt x="1871980" y="561340"/>
                    <a:pt x="1534160" y="499110"/>
                    <a:pt x="1332230" y="510540"/>
                  </a:cubicBezTo>
                  <a:cubicBezTo>
                    <a:pt x="1143000" y="521970"/>
                    <a:pt x="975360" y="530860"/>
                    <a:pt x="779780" y="533400"/>
                  </a:cubicBezTo>
                  <a:cubicBezTo>
                    <a:pt x="558800" y="537210"/>
                    <a:pt x="171450" y="629920"/>
                    <a:pt x="72390" y="529590"/>
                  </a:cubicBezTo>
                  <a:cubicBezTo>
                    <a:pt x="0" y="454660"/>
                    <a:pt x="78740" y="144780"/>
                    <a:pt x="78740" y="14478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70" name="Group 370"/>
          <p:cNvGrpSpPr/>
          <p:nvPr/>
        </p:nvGrpSpPr>
        <p:grpSpPr>
          <a:xfrm>
            <a:off x="14130700" y="5208592"/>
            <a:ext cx="778193" cy="498157"/>
            <a:chOff x="0" y="0"/>
            <a:chExt cx="1037590" cy="664210"/>
          </a:xfrm>
        </p:grpSpPr>
        <p:sp>
          <p:nvSpPr>
            <p:cNvPr id="371" name="Freeform 371"/>
            <p:cNvSpPr/>
            <p:nvPr/>
          </p:nvSpPr>
          <p:spPr>
            <a:xfrm>
              <a:off x="50800" y="109220"/>
              <a:ext cx="994410" cy="589280"/>
            </a:xfrm>
            <a:custGeom>
              <a:avLst/>
              <a:gdLst/>
              <a:ahLst/>
              <a:cxnLst/>
              <a:rect l="l" t="t" r="r" b="b"/>
              <a:pathLst>
                <a:path w="994410" h="589280">
                  <a:moveTo>
                    <a:pt x="0" y="129540"/>
                  </a:moveTo>
                  <a:cubicBezTo>
                    <a:pt x="947420" y="0"/>
                    <a:pt x="994410" y="222250"/>
                    <a:pt x="935990" y="313690"/>
                  </a:cubicBezTo>
                  <a:cubicBezTo>
                    <a:pt x="847090" y="452120"/>
                    <a:pt x="233680" y="589280"/>
                    <a:pt x="93980" y="502920"/>
                  </a:cubicBezTo>
                  <a:cubicBezTo>
                    <a:pt x="0" y="445770"/>
                    <a:pt x="0" y="129540"/>
                    <a:pt x="0" y="12954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72" name="Group 372"/>
          <p:cNvGrpSpPr/>
          <p:nvPr/>
        </p:nvGrpSpPr>
        <p:grpSpPr>
          <a:xfrm>
            <a:off x="14159275" y="4747582"/>
            <a:ext cx="1038225" cy="473393"/>
            <a:chOff x="0" y="0"/>
            <a:chExt cx="1384300" cy="631190"/>
          </a:xfrm>
        </p:grpSpPr>
        <p:sp>
          <p:nvSpPr>
            <p:cNvPr id="373" name="Freeform 373"/>
            <p:cNvSpPr/>
            <p:nvPr/>
          </p:nvSpPr>
          <p:spPr>
            <a:xfrm>
              <a:off x="50800" y="44450"/>
              <a:ext cx="1283970" cy="596900"/>
            </a:xfrm>
            <a:custGeom>
              <a:avLst/>
              <a:gdLst/>
              <a:ahLst/>
              <a:cxnLst/>
              <a:rect l="l" t="t" r="r" b="b"/>
              <a:pathLst>
                <a:path w="1283970" h="596900">
                  <a:moveTo>
                    <a:pt x="0" y="198120"/>
                  </a:moveTo>
                  <a:cubicBezTo>
                    <a:pt x="199390" y="93980"/>
                    <a:pt x="242570" y="67310"/>
                    <a:pt x="326390" y="49530"/>
                  </a:cubicBezTo>
                  <a:cubicBezTo>
                    <a:pt x="490220" y="15240"/>
                    <a:pt x="948690" y="0"/>
                    <a:pt x="1078230" y="6350"/>
                  </a:cubicBezTo>
                  <a:cubicBezTo>
                    <a:pt x="1122680" y="8890"/>
                    <a:pt x="1144270" y="13970"/>
                    <a:pt x="1167130" y="21590"/>
                  </a:cubicBezTo>
                  <a:cubicBezTo>
                    <a:pt x="1183640" y="27940"/>
                    <a:pt x="1193800" y="34290"/>
                    <a:pt x="1207770" y="45720"/>
                  </a:cubicBezTo>
                  <a:cubicBezTo>
                    <a:pt x="1225550" y="60960"/>
                    <a:pt x="1252220" y="90170"/>
                    <a:pt x="1264920" y="116840"/>
                  </a:cubicBezTo>
                  <a:cubicBezTo>
                    <a:pt x="1276350" y="143510"/>
                    <a:pt x="1282700" y="176530"/>
                    <a:pt x="1281430" y="205740"/>
                  </a:cubicBezTo>
                  <a:cubicBezTo>
                    <a:pt x="1280160" y="234950"/>
                    <a:pt x="1271270" y="267970"/>
                    <a:pt x="1256030" y="293370"/>
                  </a:cubicBezTo>
                  <a:cubicBezTo>
                    <a:pt x="1240790" y="318770"/>
                    <a:pt x="1229360" y="336550"/>
                    <a:pt x="1192530" y="358140"/>
                  </a:cubicBezTo>
                  <a:cubicBezTo>
                    <a:pt x="1092200" y="416560"/>
                    <a:pt x="668020" y="596900"/>
                    <a:pt x="553720" y="528320"/>
                  </a:cubicBezTo>
                  <a:cubicBezTo>
                    <a:pt x="466090" y="477520"/>
                    <a:pt x="415290" y="238760"/>
                    <a:pt x="463550" y="158750"/>
                  </a:cubicBezTo>
                  <a:cubicBezTo>
                    <a:pt x="513080" y="74930"/>
                    <a:pt x="754380" y="78740"/>
                    <a:pt x="867410" y="50800"/>
                  </a:cubicBezTo>
                  <a:cubicBezTo>
                    <a:pt x="948690" y="31750"/>
                    <a:pt x="1032510" y="10160"/>
                    <a:pt x="1078230" y="6350"/>
                  </a:cubicBezTo>
                  <a:cubicBezTo>
                    <a:pt x="1098550" y="5080"/>
                    <a:pt x="1108710" y="6350"/>
                    <a:pt x="1123950" y="8890"/>
                  </a:cubicBezTo>
                  <a:cubicBezTo>
                    <a:pt x="1137920" y="11430"/>
                    <a:pt x="1151890" y="13970"/>
                    <a:pt x="1167130" y="21590"/>
                  </a:cubicBezTo>
                  <a:cubicBezTo>
                    <a:pt x="1189990" y="33020"/>
                    <a:pt x="1221740" y="54610"/>
                    <a:pt x="1239520" y="77470"/>
                  </a:cubicBezTo>
                  <a:cubicBezTo>
                    <a:pt x="1258570" y="100330"/>
                    <a:pt x="1272540" y="135890"/>
                    <a:pt x="1278890" y="160020"/>
                  </a:cubicBezTo>
                  <a:cubicBezTo>
                    <a:pt x="1282700" y="176530"/>
                    <a:pt x="1283970" y="187960"/>
                    <a:pt x="1281430" y="205740"/>
                  </a:cubicBezTo>
                  <a:cubicBezTo>
                    <a:pt x="1278890" y="231140"/>
                    <a:pt x="1267460" y="270510"/>
                    <a:pt x="1256030" y="293370"/>
                  </a:cubicBezTo>
                  <a:cubicBezTo>
                    <a:pt x="1248410" y="308610"/>
                    <a:pt x="1240790" y="317500"/>
                    <a:pt x="1228090" y="330200"/>
                  </a:cubicBezTo>
                  <a:cubicBezTo>
                    <a:pt x="1209040" y="346710"/>
                    <a:pt x="1184910" y="365760"/>
                    <a:pt x="1150620" y="378460"/>
                  </a:cubicBezTo>
                  <a:cubicBezTo>
                    <a:pt x="1097280" y="396240"/>
                    <a:pt x="1007110" y="398780"/>
                    <a:pt x="927100" y="405130"/>
                  </a:cubicBezTo>
                  <a:cubicBezTo>
                    <a:pt x="834390" y="411480"/>
                    <a:pt x="727710" y="403860"/>
                    <a:pt x="627380" y="411480"/>
                  </a:cubicBezTo>
                  <a:cubicBezTo>
                    <a:pt x="527050" y="420370"/>
                    <a:pt x="403860" y="427990"/>
                    <a:pt x="323850" y="455930"/>
                  </a:cubicBezTo>
                  <a:cubicBezTo>
                    <a:pt x="265430" y="474980"/>
                    <a:pt x="227330" y="548640"/>
                    <a:pt x="182880" y="535940"/>
                  </a:cubicBezTo>
                  <a:cubicBezTo>
                    <a:pt x="115570" y="516890"/>
                    <a:pt x="0" y="198120"/>
                    <a:pt x="0" y="19812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74" name="Group 374"/>
          <p:cNvGrpSpPr/>
          <p:nvPr/>
        </p:nvGrpSpPr>
        <p:grpSpPr>
          <a:xfrm>
            <a:off x="14785068" y="5244787"/>
            <a:ext cx="992505" cy="445770"/>
            <a:chOff x="0" y="0"/>
            <a:chExt cx="1323340" cy="594360"/>
          </a:xfrm>
        </p:grpSpPr>
        <p:sp>
          <p:nvSpPr>
            <p:cNvPr id="375" name="Freeform 375"/>
            <p:cNvSpPr/>
            <p:nvPr/>
          </p:nvSpPr>
          <p:spPr>
            <a:xfrm>
              <a:off x="-10160" y="-5080"/>
              <a:ext cx="1348740" cy="548640"/>
            </a:xfrm>
            <a:custGeom>
              <a:avLst/>
              <a:gdLst/>
              <a:ahLst/>
              <a:cxnLst/>
              <a:rect l="l" t="t" r="r" b="b"/>
              <a:pathLst>
                <a:path w="1348740" h="548640">
                  <a:moveTo>
                    <a:pt x="1231900" y="548640"/>
                  </a:moveTo>
                  <a:cubicBezTo>
                    <a:pt x="245110" y="443230"/>
                    <a:pt x="114300" y="495300"/>
                    <a:pt x="60960" y="436880"/>
                  </a:cubicBezTo>
                  <a:cubicBezTo>
                    <a:pt x="0" y="373380"/>
                    <a:pt x="1270" y="115570"/>
                    <a:pt x="64770" y="55880"/>
                  </a:cubicBezTo>
                  <a:cubicBezTo>
                    <a:pt x="124460" y="0"/>
                    <a:pt x="273050" y="64770"/>
                    <a:pt x="416560" y="76200"/>
                  </a:cubicBezTo>
                  <a:cubicBezTo>
                    <a:pt x="641350" y="93980"/>
                    <a:pt x="1181100" y="40640"/>
                    <a:pt x="1281430" y="167640"/>
                  </a:cubicBezTo>
                  <a:cubicBezTo>
                    <a:pt x="1348740" y="251460"/>
                    <a:pt x="1231900" y="548640"/>
                    <a:pt x="1231900" y="54864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76" name="Group 376"/>
          <p:cNvGrpSpPr/>
          <p:nvPr/>
        </p:nvGrpSpPr>
        <p:grpSpPr>
          <a:xfrm>
            <a:off x="15144160" y="4964752"/>
            <a:ext cx="854393" cy="425768"/>
            <a:chOff x="0" y="0"/>
            <a:chExt cx="1139190" cy="567690"/>
          </a:xfrm>
        </p:grpSpPr>
        <p:sp>
          <p:nvSpPr>
            <p:cNvPr id="377" name="Freeform 377"/>
            <p:cNvSpPr/>
            <p:nvPr/>
          </p:nvSpPr>
          <p:spPr>
            <a:xfrm>
              <a:off x="50800" y="-11430"/>
              <a:ext cx="1115060" cy="613410"/>
            </a:xfrm>
            <a:custGeom>
              <a:avLst/>
              <a:gdLst/>
              <a:ahLst/>
              <a:cxnLst/>
              <a:rect l="l" t="t" r="r" b="b"/>
              <a:pathLst>
                <a:path w="1115060" h="613410">
                  <a:moveTo>
                    <a:pt x="681990" y="443230"/>
                  </a:moveTo>
                  <a:cubicBezTo>
                    <a:pt x="180340" y="511810"/>
                    <a:pt x="158750" y="513080"/>
                    <a:pt x="130810" y="504190"/>
                  </a:cubicBezTo>
                  <a:cubicBezTo>
                    <a:pt x="102870" y="494030"/>
                    <a:pt x="72390" y="471170"/>
                    <a:pt x="53340" y="454660"/>
                  </a:cubicBezTo>
                  <a:cubicBezTo>
                    <a:pt x="40640" y="443230"/>
                    <a:pt x="33020" y="431800"/>
                    <a:pt x="25400" y="417830"/>
                  </a:cubicBezTo>
                  <a:cubicBezTo>
                    <a:pt x="17780" y="405130"/>
                    <a:pt x="11430" y="393700"/>
                    <a:pt x="7620" y="375920"/>
                  </a:cubicBezTo>
                  <a:cubicBezTo>
                    <a:pt x="2540" y="351790"/>
                    <a:pt x="1270" y="309880"/>
                    <a:pt x="3810" y="284480"/>
                  </a:cubicBezTo>
                  <a:cubicBezTo>
                    <a:pt x="6350" y="267970"/>
                    <a:pt x="10160" y="256540"/>
                    <a:pt x="19050" y="241300"/>
                  </a:cubicBezTo>
                  <a:cubicBezTo>
                    <a:pt x="30480" y="219710"/>
                    <a:pt x="53340" y="187960"/>
                    <a:pt x="76200" y="170180"/>
                  </a:cubicBezTo>
                  <a:cubicBezTo>
                    <a:pt x="100330" y="152400"/>
                    <a:pt x="116840" y="143510"/>
                    <a:pt x="160020" y="134620"/>
                  </a:cubicBezTo>
                  <a:cubicBezTo>
                    <a:pt x="297180" y="107950"/>
                    <a:pt x="922020" y="29210"/>
                    <a:pt x="1037590" y="147320"/>
                  </a:cubicBezTo>
                  <a:cubicBezTo>
                    <a:pt x="1115060" y="224790"/>
                    <a:pt x="1107440" y="458470"/>
                    <a:pt x="1037590" y="528320"/>
                  </a:cubicBezTo>
                  <a:cubicBezTo>
                    <a:pt x="952500" y="613410"/>
                    <a:pt x="637540" y="532130"/>
                    <a:pt x="473710" y="527050"/>
                  </a:cubicBezTo>
                  <a:cubicBezTo>
                    <a:pt x="345440" y="521970"/>
                    <a:pt x="201930" y="527050"/>
                    <a:pt x="130810" y="504190"/>
                  </a:cubicBezTo>
                  <a:cubicBezTo>
                    <a:pt x="93980" y="491490"/>
                    <a:pt x="72390" y="472440"/>
                    <a:pt x="53340" y="454660"/>
                  </a:cubicBezTo>
                  <a:cubicBezTo>
                    <a:pt x="40640" y="443230"/>
                    <a:pt x="34290" y="434340"/>
                    <a:pt x="25400" y="417830"/>
                  </a:cubicBezTo>
                  <a:cubicBezTo>
                    <a:pt x="15240" y="396240"/>
                    <a:pt x="1270" y="360680"/>
                    <a:pt x="0" y="330200"/>
                  </a:cubicBezTo>
                  <a:cubicBezTo>
                    <a:pt x="0" y="300990"/>
                    <a:pt x="6350" y="267970"/>
                    <a:pt x="19050" y="241300"/>
                  </a:cubicBezTo>
                  <a:cubicBezTo>
                    <a:pt x="31750" y="214630"/>
                    <a:pt x="53340" y="187960"/>
                    <a:pt x="76200" y="170180"/>
                  </a:cubicBezTo>
                  <a:cubicBezTo>
                    <a:pt x="100330" y="152400"/>
                    <a:pt x="120650" y="146050"/>
                    <a:pt x="160020" y="134620"/>
                  </a:cubicBezTo>
                  <a:cubicBezTo>
                    <a:pt x="251460" y="109220"/>
                    <a:pt x="543560" y="0"/>
                    <a:pt x="627380" y="62230"/>
                  </a:cubicBezTo>
                  <a:cubicBezTo>
                    <a:pt x="703580" y="119380"/>
                    <a:pt x="681990" y="443230"/>
                    <a:pt x="681990" y="44323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78" name="Group 378"/>
          <p:cNvGrpSpPr/>
          <p:nvPr/>
        </p:nvGrpSpPr>
        <p:grpSpPr>
          <a:xfrm>
            <a:off x="15268971" y="4964190"/>
            <a:ext cx="63341" cy="63341"/>
            <a:chOff x="0" y="0"/>
            <a:chExt cx="812800" cy="812800"/>
          </a:xfrm>
        </p:grpSpPr>
        <p:sp>
          <p:nvSpPr>
            <p:cNvPr id="379" name="Freeform 3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80" name="TextBox 38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381" name="Group 381"/>
          <p:cNvGrpSpPr/>
          <p:nvPr/>
        </p:nvGrpSpPr>
        <p:grpSpPr>
          <a:xfrm>
            <a:off x="15517540" y="5412427"/>
            <a:ext cx="804862" cy="429578"/>
            <a:chOff x="0" y="0"/>
            <a:chExt cx="1073150" cy="572770"/>
          </a:xfrm>
        </p:grpSpPr>
        <p:sp>
          <p:nvSpPr>
            <p:cNvPr id="382" name="Freeform 382"/>
            <p:cNvSpPr/>
            <p:nvPr/>
          </p:nvSpPr>
          <p:spPr>
            <a:xfrm>
              <a:off x="35560" y="-30480"/>
              <a:ext cx="1041400" cy="554990"/>
            </a:xfrm>
            <a:custGeom>
              <a:avLst/>
              <a:gdLst/>
              <a:ahLst/>
              <a:cxnLst/>
              <a:rect l="l" t="t" r="r" b="b"/>
              <a:pathLst>
                <a:path w="1041400" h="554990">
                  <a:moveTo>
                    <a:pt x="986790" y="466090"/>
                  </a:moveTo>
                  <a:cubicBezTo>
                    <a:pt x="327660" y="516890"/>
                    <a:pt x="208280" y="542290"/>
                    <a:pt x="208280" y="548640"/>
                  </a:cubicBezTo>
                  <a:cubicBezTo>
                    <a:pt x="208280" y="551180"/>
                    <a:pt x="222250" y="554990"/>
                    <a:pt x="224790" y="552450"/>
                  </a:cubicBezTo>
                  <a:cubicBezTo>
                    <a:pt x="233680" y="539750"/>
                    <a:pt x="0" y="292100"/>
                    <a:pt x="15240" y="233680"/>
                  </a:cubicBezTo>
                  <a:cubicBezTo>
                    <a:pt x="24130" y="201930"/>
                    <a:pt x="74930" y="195580"/>
                    <a:pt x="118110" y="180340"/>
                  </a:cubicBezTo>
                  <a:cubicBezTo>
                    <a:pt x="184150" y="157480"/>
                    <a:pt x="273050" y="139700"/>
                    <a:pt x="377190" y="125730"/>
                  </a:cubicBezTo>
                  <a:cubicBezTo>
                    <a:pt x="533400" y="102870"/>
                    <a:pt x="875030" y="0"/>
                    <a:pt x="966470" y="81280"/>
                  </a:cubicBezTo>
                  <a:cubicBezTo>
                    <a:pt x="1041400" y="147320"/>
                    <a:pt x="986790" y="466090"/>
                    <a:pt x="986790" y="46609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83" name="Group 383"/>
          <p:cNvGrpSpPr/>
          <p:nvPr/>
        </p:nvGrpSpPr>
        <p:grpSpPr>
          <a:xfrm>
            <a:off x="14866030" y="5783902"/>
            <a:ext cx="1241108" cy="465772"/>
            <a:chOff x="0" y="0"/>
            <a:chExt cx="1654810" cy="621030"/>
          </a:xfrm>
        </p:grpSpPr>
        <p:sp>
          <p:nvSpPr>
            <p:cNvPr id="384" name="Freeform 384"/>
            <p:cNvSpPr/>
            <p:nvPr/>
          </p:nvSpPr>
          <p:spPr>
            <a:xfrm>
              <a:off x="-11430" y="-33020"/>
              <a:ext cx="1668780" cy="666750"/>
            </a:xfrm>
            <a:custGeom>
              <a:avLst/>
              <a:gdLst/>
              <a:ahLst/>
              <a:cxnLst/>
              <a:rect l="l" t="t" r="r" b="b"/>
              <a:pathLst>
                <a:path w="1668780" h="666750">
                  <a:moveTo>
                    <a:pt x="1614170" y="468630"/>
                  </a:moveTo>
                  <a:cubicBezTo>
                    <a:pt x="829310" y="523240"/>
                    <a:pt x="659130" y="558800"/>
                    <a:pt x="495300" y="575310"/>
                  </a:cubicBezTo>
                  <a:cubicBezTo>
                    <a:pt x="346710" y="590550"/>
                    <a:pt x="138430" y="666750"/>
                    <a:pt x="68580" y="601980"/>
                  </a:cubicBezTo>
                  <a:cubicBezTo>
                    <a:pt x="2540" y="541020"/>
                    <a:pt x="0" y="288290"/>
                    <a:pt x="62230" y="220980"/>
                  </a:cubicBezTo>
                  <a:cubicBezTo>
                    <a:pt x="124460" y="153670"/>
                    <a:pt x="306070" y="212090"/>
                    <a:pt x="444500" y="198120"/>
                  </a:cubicBezTo>
                  <a:cubicBezTo>
                    <a:pt x="609600" y="181610"/>
                    <a:pt x="797560" y="143510"/>
                    <a:pt x="982980" y="124460"/>
                  </a:cubicBezTo>
                  <a:cubicBezTo>
                    <a:pt x="1179830" y="105410"/>
                    <a:pt x="1497330" y="0"/>
                    <a:pt x="1592580" y="83820"/>
                  </a:cubicBezTo>
                  <a:cubicBezTo>
                    <a:pt x="1668780" y="149860"/>
                    <a:pt x="1614170" y="468630"/>
                    <a:pt x="1614170" y="46863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85" name="Group 385"/>
          <p:cNvGrpSpPr/>
          <p:nvPr/>
        </p:nvGrpSpPr>
        <p:grpSpPr>
          <a:xfrm>
            <a:off x="11888515" y="5368612"/>
            <a:ext cx="1262062" cy="377190"/>
            <a:chOff x="0" y="0"/>
            <a:chExt cx="1682750" cy="502920"/>
          </a:xfrm>
        </p:grpSpPr>
        <p:sp>
          <p:nvSpPr>
            <p:cNvPr id="386" name="Freeform 386"/>
            <p:cNvSpPr/>
            <p:nvPr/>
          </p:nvSpPr>
          <p:spPr>
            <a:xfrm>
              <a:off x="-33020" y="50800"/>
              <a:ext cx="1699260" cy="557530"/>
            </a:xfrm>
            <a:custGeom>
              <a:avLst/>
              <a:gdLst/>
              <a:ahLst/>
              <a:cxnLst/>
              <a:rect l="l" t="t" r="r" b="b"/>
              <a:pathLst>
                <a:path w="1699260" h="557530">
                  <a:moveTo>
                    <a:pt x="91440" y="0"/>
                  </a:moveTo>
                  <a:cubicBezTo>
                    <a:pt x="1583690" y="22860"/>
                    <a:pt x="1642110" y="2540"/>
                    <a:pt x="1664970" y="38100"/>
                  </a:cubicBezTo>
                  <a:cubicBezTo>
                    <a:pt x="1699260" y="92710"/>
                    <a:pt x="1659890" y="322580"/>
                    <a:pt x="1550670" y="401320"/>
                  </a:cubicBezTo>
                  <a:cubicBezTo>
                    <a:pt x="1336040" y="557530"/>
                    <a:pt x="246380" y="552450"/>
                    <a:pt x="83820" y="384810"/>
                  </a:cubicBezTo>
                  <a:cubicBezTo>
                    <a:pt x="0" y="299720"/>
                    <a:pt x="91440" y="0"/>
                    <a:pt x="9144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87" name="Group 387"/>
          <p:cNvGrpSpPr/>
          <p:nvPr/>
        </p:nvGrpSpPr>
        <p:grpSpPr>
          <a:xfrm>
            <a:off x="12007578" y="4927605"/>
            <a:ext cx="796290" cy="382905"/>
            <a:chOff x="0" y="0"/>
            <a:chExt cx="1061720" cy="510540"/>
          </a:xfrm>
        </p:grpSpPr>
        <p:sp>
          <p:nvSpPr>
            <p:cNvPr id="388" name="Freeform 388"/>
            <p:cNvSpPr/>
            <p:nvPr/>
          </p:nvSpPr>
          <p:spPr>
            <a:xfrm>
              <a:off x="-16510" y="-1270"/>
              <a:ext cx="1085850" cy="528320"/>
            </a:xfrm>
            <a:custGeom>
              <a:avLst/>
              <a:gdLst/>
              <a:ahLst/>
              <a:cxnLst/>
              <a:rect l="l" t="t" r="r" b="b"/>
              <a:pathLst>
                <a:path w="1085850" h="528320">
                  <a:moveTo>
                    <a:pt x="67310" y="52070"/>
                  </a:moveTo>
                  <a:cubicBezTo>
                    <a:pt x="687070" y="57150"/>
                    <a:pt x="957580" y="0"/>
                    <a:pt x="1026160" y="82550"/>
                  </a:cubicBezTo>
                  <a:cubicBezTo>
                    <a:pt x="1085850" y="153670"/>
                    <a:pt x="1056640" y="398780"/>
                    <a:pt x="981710" y="461010"/>
                  </a:cubicBezTo>
                  <a:cubicBezTo>
                    <a:pt x="900430" y="528320"/>
                    <a:pt x="676910" y="436880"/>
                    <a:pt x="523240" y="433070"/>
                  </a:cubicBezTo>
                  <a:cubicBezTo>
                    <a:pt x="370840" y="429260"/>
                    <a:pt x="139700" y="509270"/>
                    <a:pt x="67310" y="436880"/>
                  </a:cubicBezTo>
                  <a:cubicBezTo>
                    <a:pt x="0" y="370840"/>
                    <a:pt x="67310" y="52070"/>
                    <a:pt x="67310" y="5207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89" name="Group 389"/>
          <p:cNvGrpSpPr/>
          <p:nvPr/>
        </p:nvGrpSpPr>
        <p:grpSpPr>
          <a:xfrm>
            <a:off x="11265580" y="5196210"/>
            <a:ext cx="789622" cy="519112"/>
            <a:chOff x="0" y="0"/>
            <a:chExt cx="1052830" cy="692150"/>
          </a:xfrm>
        </p:grpSpPr>
        <p:sp>
          <p:nvSpPr>
            <p:cNvPr id="390" name="Freeform 390"/>
            <p:cNvSpPr/>
            <p:nvPr/>
          </p:nvSpPr>
          <p:spPr>
            <a:xfrm>
              <a:off x="22860" y="50800"/>
              <a:ext cx="1036320" cy="646430"/>
            </a:xfrm>
            <a:custGeom>
              <a:avLst/>
              <a:gdLst/>
              <a:ahLst/>
              <a:cxnLst/>
              <a:rect l="l" t="t" r="r" b="b"/>
              <a:pathLst>
                <a:path w="1036320" h="646430">
                  <a:moveTo>
                    <a:pt x="187960" y="0"/>
                  </a:moveTo>
                  <a:cubicBezTo>
                    <a:pt x="538480" y="140970"/>
                    <a:pt x="908050" y="109220"/>
                    <a:pt x="979170" y="214630"/>
                  </a:cubicBezTo>
                  <a:cubicBezTo>
                    <a:pt x="1036320" y="297180"/>
                    <a:pt x="989330" y="535940"/>
                    <a:pt x="914400" y="589280"/>
                  </a:cubicBezTo>
                  <a:cubicBezTo>
                    <a:pt x="831850" y="646430"/>
                    <a:pt x="601980" y="538480"/>
                    <a:pt x="478790" y="509270"/>
                  </a:cubicBezTo>
                  <a:cubicBezTo>
                    <a:pt x="386080" y="487680"/>
                    <a:pt x="314960" y="468630"/>
                    <a:pt x="237490" y="441960"/>
                  </a:cubicBezTo>
                  <a:cubicBezTo>
                    <a:pt x="165100" y="415290"/>
                    <a:pt x="49530" y="406400"/>
                    <a:pt x="27940" y="349250"/>
                  </a:cubicBezTo>
                  <a:cubicBezTo>
                    <a:pt x="0" y="276860"/>
                    <a:pt x="187960" y="0"/>
                    <a:pt x="18796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91" name="Group 391"/>
          <p:cNvGrpSpPr/>
          <p:nvPr/>
        </p:nvGrpSpPr>
        <p:grpSpPr>
          <a:xfrm>
            <a:off x="11495133" y="6266820"/>
            <a:ext cx="1391602" cy="469582"/>
            <a:chOff x="0" y="0"/>
            <a:chExt cx="1855470" cy="626110"/>
          </a:xfrm>
        </p:grpSpPr>
        <p:sp>
          <p:nvSpPr>
            <p:cNvPr id="392" name="Freeform 392"/>
            <p:cNvSpPr/>
            <p:nvPr/>
          </p:nvSpPr>
          <p:spPr>
            <a:xfrm>
              <a:off x="-17780" y="50800"/>
              <a:ext cx="1850390" cy="560070"/>
            </a:xfrm>
            <a:custGeom>
              <a:avLst/>
              <a:gdLst/>
              <a:ahLst/>
              <a:cxnLst/>
              <a:rect l="l" t="t" r="r" b="b"/>
              <a:pathLst>
                <a:path w="1850390" h="560070">
                  <a:moveTo>
                    <a:pt x="92710" y="0"/>
                  </a:moveTo>
                  <a:cubicBezTo>
                    <a:pt x="1544320" y="80010"/>
                    <a:pt x="1625600" y="100330"/>
                    <a:pt x="1700530" y="120650"/>
                  </a:cubicBezTo>
                  <a:cubicBezTo>
                    <a:pt x="1750060" y="135890"/>
                    <a:pt x="1805940" y="130810"/>
                    <a:pt x="1822450" y="166370"/>
                  </a:cubicBezTo>
                  <a:cubicBezTo>
                    <a:pt x="1850390" y="226060"/>
                    <a:pt x="1769110" y="482600"/>
                    <a:pt x="1690370" y="523240"/>
                  </a:cubicBezTo>
                  <a:cubicBezTo>
                    <a:pt x="1619250" y="560070"/>
                    <a:pt x="1510030" y="463550"/>
                    <a:pt x="1391920" y="443230"/>
                  </a:cubicBezTo>
                  <a:cubicBezTo>
                    <a:pt x="1224280" y="416560"/>
                    <a:pt x="986790" y="415290"/>
                    <a:pt x="773430" y="405130"/>
                  </a:cubicBezTo>
                  <a:cubicBezTo>
                    <a:pt x="546100" y="394970"/>
                    <a:pt x="162560" y="486410"/>
                    <a:pt x="68580" y="383540"/>
                  </a:cubicBezTo>
                  <a:cubicBezTo>
                    <a:pt x="0" y="307340"/>
                    <a:pt x="92710" y="0"/>
                    <a:pt x="9271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93" name="Group 393"/>
          <p:cNvGrpSpPr/>
          <p:nvPr/>
        </p:nvGrpSpPr>
        <p:grpSpPr>
          <a:xfrm>
            <a:off x="12680995" y="6708780"/>
            <a:ext cx="1582102" cy="424815"/>
            <a:chOff x="0" y="0"/>
            <a:chExt cx="2109470" cy="566420"/>
          </a:xfrm>
        </p:grpSpPr>
        <p:sp>
          <p:nvSpPr>
            <p:cNvPr id="394" name="Freeform 394"/>
            <p:cNvSpPr/>
            <p:nvPr/>
          </p:nvSpPr>
          <p:spPr>
            <a:xfrm>
              <a:off x="-1270" y="-21590"/>
              <a:ext cx="2137410" cy="635000"/>
            </a:xfrm>
            <a:custGeom>
              <a:avLst/>
              <a:gdLst/>
              <a:ahLst/>
              <a:cxnLst/>
              <a:rect l="l" t="t" r="r" b="b"/>
              <a:pathLst>
                <a:path w="2137410" h="635000">
                  <a:moveTo>
                    <a:pt x="111760" y="72390"/>
                  </a:moveTo>
                  <a:cubicBezTo>
                    <a:pt x="624840" y="143510"/>
                    <a:pt x="838200" y="154940"/>
                    <a:pt x="1069340" y="156210"/>
                  </a:cubicBezTo>
                  <a:cubicBezTo>
                    <a:pt x="1360170" y="157480"/>
                    <a:pt x="1930400" y="0"/>
                    <a:pt x="2056130" y="121920"/>
                  </a:cubicBezTo>
                  <a:cubicBezTo>
                    <a:pt x="2134870" y="198120"/>
                    <a:pt x="2137410" y="421640"/>
                    <a:pt x="2058670" y="502920"/>
                  </a:cubicBezTo>
                  <a:cubicBezTo>
                    <a:pt x="1931670" y="635000"/>
                    <a:pt x="1356360" y="539750"/>
                    <a:pt x="1056640" y="537210"/>
                  </a:cubicBezTo>
                  <a:cubicBezTo>
                    <a:pt x="811530" y="534670"/>
                    <a:pt x="575310" y="520700"/>
                    <a:pt x="389890" y="501650"/>
                  </a:cubicBezTo>
                  <a:cubicBezTo>
                    <a:pt x="257810" y="488950"/>
                    <a:pt x="100330" y="519430"/>
                    <a:pt x="52070" y="452120"/>
                  </a:cubicBezTo>
                  <a:cubicBezTo>
                    <a:pt x="0" y="382270"/>
                    <a:pt x="111760" y="72390"/>
                    <a:pt x="111760" y="7239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95" name="Group 395"/>
          <p:cNvGrpSpPr/>
          <p:nvPr/>
        </p:nvGrpSpPr>
        <p:grpSpPr>
          <a:xfrm>
            <a:off x="12727668" y="6160140"/>
            <a:ext cx="836295" cy="382905"/>
            <a:chOff x="0" y="0"/>
            <a:chExt cx="1115060" cy="510540"/>
          </a:xfrm>
        </p:grpSpPr>
        <p:sp>
          <p:nvSpPr>
            <p:cNvPr id="396" name="Freeform 396"/>
            <p:cNvSpPr/>
            <p:nvPr/>
          </p:nvSpPr>
          <p:spPr>
            <a:xfrm>
              <a:off x="-7620" y="-19050"/>
              <a:ext cx="1141730" cy="515620"/>
            </a:xfrm>
            <a:custGeom>
              <a:avLst/>
              <a:gdLst/>
              <a:ahLst/>
              <a:cxnLst/>
              <a:rect l="l" t="t" r="r" b="b"/>
              <a:pathLst>
                <a:path w="1141730" h="515620">
                  <a:moveTo>
                    <a:pt x="1064260" y="478790"/>
                  </a:moveTo>
                  <a:cubicBezTo>
                    <a:pt x="285750" y="466090"/>
                    <a:pt x="115570" y="515620"/>
                    <a:pt x="58420" y="449580"/>
                  </a:cubicBezTo>
                  <a:cubicBezTo>
                    <a:pt x="0" y="383540"/>
                    <a:pt x="21590" y="128270"/>
                    <a:pt x="87630" y="69850"/>
                  </a:cubicBezTo>
                  <a:cubicBezTo>
                    <a:pt x="149860" y="15240"/>
                    <a:pt x="297180" y="85090"/>
                    <a:pt x="427990" y="88900"/>
                  </a:cubicBezTo>
                  <a:cubicBezTo>
                    <a:pt x="609600" y="95250"/>
                    <a:pt x="979170" y="0"/>
                    <a:pt x="1071880" y="93980"/>
                  </a:cubicBezTo>
                  <a:cubicBezTo>
                    <a:pt x="1141730" y="166370"/>
                    <a:pt x="1064260" y="478790"/>
                    <a:pt x="1064260" y="47879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97" name="Group 397"/>
          <p:cNvGrpSpPr/>
          <p:nvPr/>
        </p:nvGrpSpPr>
        <p:grpSpPr>
          <a:xfrm>
            <a:off x="14076408" y="6549712"/>
            <a:ext cx="1331595" cy="481965"/>
            <a:chOff x="0" y="0"/>
            <a:chExt cx="1775460" cy="642620"/>
          </a:xfrm>
        </p:grpSpPr>
        <p:sp>
          <p:nvSpPr>
            <p:cNvPr id="398" name="Freeform 398"/>
            <p:cNvSpPr/>
            <p:nvPr/>
          </p:nvSpPr>
          <p:spPr>
            <a:xfrm>
              <a:off x="0" y="-52070"/>
              <a:ext cx="1772920" cy="692150"/>
            </a:xfrm>
            <a:custGeom>
              <a:avLst/>
              <a:gdLst/>
              <a:ahLst/>
              <a:cxnLst/>
              <a:rect l="l" t="t" r="r" b="b"/>
              <a:pathLst>
                <a:path w="1772920" h="692150">
                  <a:moveTo>
                    <a:pt x="1723390" y="486410"/>
                  </a:moveTo>
                  <a:cubicBezTo>
                    <a:pt x="704850" y="582930"/>
                    <a:pt x="582930" y="580390"/>
                    <a:pt x="452120" y="594360"/>
                  </a:cubicBezTo>
                  <a:cubicBezTo>
                    <a:pt x="335280" y="605790"/>
                    <a:pt x="187960" y="692150"/>
                    <a:pt x="120650" y="643890"/>
                  </a:cubicBezTo>
                  <a:cubicBezTo>
                    <a:pt x="48260" y="591820"/>
                    <a:pt x="0" y="341630"/>
                    <a:pt x="50800" y="269240"/>
                  </a:cubicBezTo>
                  <a:cubicBezTo>
                    <a:pt x="101600" y="196850"/>
                    <a:pt x="302260" y="226060"/>
                    <a:pt x="430530" y="213360"/>
                  </a:cubicBezTo>
                  <a:cubicBezTo>
                    <a:pt x="562610" y="200660"/>
                    <a:pt x="674370" y="203200"/>
                    <a:pt x="833120" y="190500"/>
                  </a:cubicBezTo>
                  <a:cubicBezTo>
                    <a:pt x="1065530" y="172720"/>
                    <a:pt x="1564640" y="0"/>
                    <a:pt x="1689100" y="102870"/>
                  </a:cubicBezTo>
                  <a:cubicBezTo>
                    <a:pt x="1772920" y="172720"/>
                    <a:pt x="1723390" y="486410"/>
                    <a:pt x="1723390" y="48641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99" name="Group 399"/>
          <p:cNvGrpSpPr/>
          <p:nvPr/>
        </p:nvGrpSpPr>
        <p:grpSpPr>
          <a:xfrm>
            <a:off x="14297388" y="7160265"/>
            <a:ext cx="1506855" cy="402908"/>
            <a:chOff x="0" y="0"/>
            <a:chExt cx="2009140" cy="537210"/>
          </a:xfrm>
        </p:grpSpPr>
        <p:sp>
          <p:nvSpPr>
            <p:cNvPr id="400" name="Freeform 400"/>
            <p:cNvSpPr/>
            <p:nvPr/>
          </p:nvSpPr>
          <p:spPr>
            <a:xfrm>
              <a:off x="-11430" y="-104140"/>
              <a:ext cx="2053590" cy="664210"/>
            </a:xfrm>
            <a:custGeom>
              <a:avLst/>
              <a:gdLst/>
              <a:ahLst/>
              <a:cxnLst/>
              <a:rect l="l" t="t" r="r" b="b"/>
              <a:pathLst>
                <a:path w="2053590" h="664210">
                  <a:moveTo>
                    <a:pt x="1969770" y="539750"/>
                  </a:moveTo>
                  <a:cubicBezTo>
                    <a:pt x="412750" y="549910"/>
                    <a:pt x="186690" y="664210"/>
                    <a:pt x="97790" y="590550"/>
                  </a:cubicBezTo>
                  <a:cubicBezTo>
                    <a:pt x="22860" y="528320"/>
                    <a:pt x="0" y="287020"/>
                    <a:pt x="62230" y="210820"/>
                  </a:cubicBezTo>
                  <a:cubicBezTo>
                    <a:pt x="139700" y="118110"/>
                    <a:pt x="401320" y="170180"/>
                    <a:pt x="629920" y="158750"/>
                  </a:cubicBezTo>
                  <a:cubicBezTo>
                    <a:pt x="982980" y="143510"/>
                    <a:pt x="1814830" y="0"/>
                    <a:pt x="1969770" y="154940"/>
                  </a:cubicBezTo>
                  <a:cubicBezTo>
                    <a:pt x="2053590" y="238760"/>
                    <a:pt x="1969770" y="539750"/>
                    <a:pt x="1969770" y="53975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01" name="Group 401"/>
          <p:cNvGrpSpPr/>
          <p:nvPr/>
        </p:nvGrpSpPr>
        <p:grpSpPr>
          <a:xfrm>
            <a:off x="12874353" y="6970717"/>
            <a:ext cx="177165" cy="367665"/>
            <a:chOff x="0" y="0"/>
            <a:chExt cx="236220" cy="490220"/>
          </a:xfrm>
        </p:grpSpPr>
        <p:sp>
          <p:nvSpPr>
            <p:cNvPr id="402" name="Freeform 402"/>
            <p:cNvSpPr/>
            <p:nvPr/>
          </p:nvSpPr>
          <p:spPr>
            <a:xfrm>
              <a:off x="19050" y="36830"/>
              <a:ext cx="198120" cy="402590"/>
            </a:xfrm>
            <a:custGeom>
              <a:avLst/>
              <a:gdLst/>
              <a:ahLst/>
              <a:cxnLst/>
              <a:rect l="l" t="t" r="r" b="b"/>
              <a:pathLst>
                <a:path w="198120" h="402590">
                  <a:moveTo>
                    <a:pt x="102870" y="402590"/>
                  </a:moveTo>
                  <a:cubicBezTo>
                    <a:pt x="0" y="345440"/>
                    <a:pt x="49530" y="48260"/>
                    <a:pt x="93980" y="13970"/>
                  </a:cubicBezTo>
                  <a:cubicBezTo>
                    <a:pt x="113030" y="0"/>
                    <a:pt x="152400" y="3810"/>
                    <a:pt x="166370" y="22860"/>
                  </a:cubicBezTo>
                  <a:cubicBezTo>
                    <a:pt x="198120" y="64770"/>
                    <a:pt x="102870" y="402590"/>
                    <a:pt x="102870" y="40259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03" name="Group 403"/>
          <p:cNvGrpSpPr/>
          <p:nvPr/>
        </p:nvGrpSpPr>
        <p:grpSpPr>
          <a:xfrm>
            <a:off x="14406925" y="6421125"/>
            <a:ext cx="612457" cy="415290"/>
            <a:chOff x="0" y="0"/>
            <a:chExt cx="816610" cy="553720"/>
          </a:xfrm>
        </p:grpSpPr>
        <p:sp>
          <p:nvSpPr>
            <p:cNvPr id="404" name="Freeform 404"/>
            <p:cNvSpPr/>
            <p:nvPr/>
          </p:nvSpPr>
          <p:spPr>
            <a:xfrm>
              <a:off x="-15240" y="50800"/>
              <a:ext cx="848360" cy="541020"/>
            </a:xfrm>
            <a:custGeom>
              <a:avLst/>
              <a:gdLst/>
              <a:ahLst/>
              <a:cxnLst/>
              <a:rect l="l" t="t" r="r" b="b"/>
              <a:pathLst>
                <a:path w="848360" h="541020">
                  <a:moveTo>
                    <a:pt x="102870" y="0"/>
                  </a:moveTo>
                  <a:cubicBezTo>
                    <a:pt x="848360" y="151130"/>
                    <a:pt x="836930" y="386080"/>
                    <a:pt x="760730" y="452120"/>
                  </a:cubicBezTo>
                  <a:cubicBezTo>
                    <a:pt x="657860" y="541020"/>
                    <a:pt x="154940" y="491490"/>
                    <a:pt x="66040" y="383540"/>
                  </a:cubicBezTo>
                  <a:cubicBezTo>
                    <a:pt x="0" y="303530"/>
                    <a:pt x="102870" y="0"/>
                    <a:pt x="10287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05" name="Group 405"/>
          <p:cNvGrpSpPr/>
          <p:nvPr/>
        </p:nvGrpSpPr>
        <p:grpSpPr>
          <a:xfrm>
            <a:off x="13930675" y="6721162"/>
            <a:ext cx="1465898" cy="536257"/>
            <a:chOff x="0" y="0"/>
            <a:chExt cx="1954530" cy="715010"/>
          </a:xfrm>
        </p:grpSpPr>
        <p:sp>
          <p:nvSpPr>
            <p:cNvPr id="406" name="Freeform 406"/>
            <p:cNvSpPr/>
            <p:nvPr/>
          </p:nvSpPr>
          <p:spPr>
            <a:xfrm>
              <a:off x="-21590" y="-114300"/>
              <a:ext cx="1976120" cy="702310"/>
            </a:xfrm>
            <a:custGeom>
              <a:avLst/>
              <a:gdLst/>
              <a:ahLst/>
              <a:cxnLst/>
              <a:rect l="l" t="t" r="r" b="b"/>
              <a:pathLst>
                <a:path w="1976120" h="702310">
                  <a:moveTo>
                    <a:pt x="1925320" y="546100"/>
                  </a:moveTo>
                  <a:cubicBezTo>
                    <a:pt x="30480" y="702310"/>
                    <a:pt x="0" y="499110"/>
                    <a:pt x="72390" y="401320"/>
                  </a:cubicBezTo>
                  <a:cubicBezTo>
                    <a:pt x="232410" y="187960"/>
                    <a:pt x="1664970" y="0"/>
                    <a:pt x="1878330" y="165100"/>
                  </a:cubicBezTo>
                  <a:cubicBezTo>
                    <a:pt x="1976120" y="240030"/>
                    <a:pt x="1925320" y="546100"/>
                    <a:pt x="1925320" y="54610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07" name="Group 407"/>
          <p:cNvGrpSpPr/>
          <p:nvPr/>
        </p:nvGrpSpPr>
        <p:grpSpPr>
          <a:xfrm>
            <a:off x="14930800" y="7354575"/>
            <a:ext cx="1291590" cy="466725"/>
            <a:chOff x="0" y="0"/>
            <a:chExt cx="1722120" cy="622300"/>
          </a:xfrm>
        </p:grpSpPr>
        <p:sp>
          <p:nvSpPr>
            <p:cNvPr id="408" name="Freeform 408"/>
            <p:cNvSpPr/>
            <p:nvPr/>
          </p:nvSpPr>
          <p:spPr>
            <a:xfrm>
              <a:off x="6350" y="-55880"/>
              <a:ext cx="1739900" cy="664210"/>
            </a:xfrm>
            <a:custGeom>
              <a:avLst/>
              <a:gdLst/>
              <a:ahLst/>
              <a:cxnLst/>
              <a:rect l="l" t="t" r="r" b="b"/>
              <a:pathLst>
                <a:path w="1739900" h="664210">
                  <a:moveTo>
                    <a:pt x="1664970" y="491490"/>
                  </a:moveTo>
                  <a:cubicBezTo>
                    <a:pt x="703580" y="515620"/>
                    <a:pt x="535940" y="541020"/>
                    <a:pt x="397510" y="565150"/>
                  </a:cubicBezTo>
                  <a:cubicBezTo>
                    <a:pt x="294640" y="582930"/>
                    <a:pt x="187960" y="664210"/>
                    <a:pt x="129540" y="626110"/>
                  </a:cubicBezTo>
                  <a:cubicBezTo>
                    <a:pt x="59690" y="582930"/>
                    <a:pt x="0" y="326390"/>
                    <a:pt x="44450" y="255270"/>
                  </a:cubicBezTo>
                  <a:cubicBezTo>
                    <a:pt x="85090" y="191770"/>
                    <a:pt x="224790" y="208280"/>
                    <a:pt x="337820" y="189230"/>
                  </a:cubicBezTo>
                  <a:cubicBezTo>
                    <a:pt x="488950" y="162560"/>
                    <a:pt x="676910" y="135890"/>
                    <a:pt x="872490" y="121920"/>
                  </a:cubicBezTo>
                  <a:cubicBezTo>
                    <a:pt x="1109980" y="104140"/>
                    <a:pt x="1555750" y="0"/>
                    <a:pt x="1664970" y="106680"/>
                  </a:cubicBezTo>
                  <a:cubicBezTo>
                    <a:pt x="1739900" y="180340"/>
                    <a:pt x="1664970" y="491490"/>
                    <a:pt x="1664970" y="49149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09" name="Group 409"/>
          <p:cNvGrpSpPr/>
          <p:nvPr/>
        </p:nvGrpSpPr>
        <p:grpSpPr>
          <a:xfrm>
            <a:off x="14273575" y="7495545"/>
            <a:ext cx="1901190" cy="446722"/>
            <a:chOff x="0" y="0"/>
            <a:chExt cx="2534920" cy="595630"/>
          </a:xfrm>
        </p:grpSpPr>
        <p:sp>
          <p:nvSpPr>
            <p:cNvPr id="410" name="Freeform 410"/>
            <p:cNvSpPr/>
            <p:nvPr/>
          </p:nvSpPr>
          <p:spPr>
            <a:xfrm>
              <a:off x="-21590" y="-8890"/>
              <a:ext cx="2562860" cy="704850"/>
            </a:xfrm>
            <a:custGeom>
              <a:avLst/>
              <a:gdLst/>
              <a:ahLst/>
              <a:cxnLst/>
              <a:rect l="l" t="t" r="r" b="b"/>
              <a:pathLst>
                <a:path w="2562860" h="704850">
                  <a:moveTo>
                    <a:pt x="2489200" y="452120"/>
                  </a:moveTo>
                  <a:cubicBezTo>
                    <a:pt x="2019300" y="439420"/>
                    <a:pt x="1826260" y="449580"/>
                    <a:pt x="1581150" y="462280"/>
                  </a:cubicBezTo>
                  <a:cubicBezTo>
                    <a:pt x="1201420" y="481330"/>
                    <a:pt x="314960" y="704850"/>
                    <a:pt x="127000" y="552450"/>
                  </a:cubicBezTo>
                  <a:cubicBezTo>
                    <a:pt x="30480" y="473710"/>
                    <a:pt x="0" y="264160"/>
                    <a:pt x="72390" y="175260"/>
                  </a:cubicBezTo>
                  <a:cubicBezTo>
                    <a:pt x="214630" y="0"/>
                    <a:pt x="1164590" y="101600"/>
                    <a:pt x="1558290" y="81280"/>
                  </a:cubicBezTo>
                  <a:cubicBezTo>
                    <a:pt x="1817370" y="68580"/>
                    <a:pt x="2026920" y="59690"/>
                    <a:pt x="2202180" y="59690"/>
                  </a:cubicBezTo>
                  <a:cubicBezTo>
                    <a:pt x="2321560" y="58420"/>
                    <a:pt x="2453640" y="12700"/>
                    <a:pt x="2504440" y="67310"/>
                  </a:cubicBezTo>
                  <a:cubicBezTo>
                    <a:pt x="2562860" y="129540"/>
                    <a:pt x="2489200" y="452120"/>
                    <a:pt x="2489200" y="45212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11" name="Group 411"/>
          <p:cNvGrpSpPr/>
          <p:nvPr/>
        </p:nvGrpSpPr>
        <p:grpSpPr>
          <a:xfrm>
            <a:off x="13249638" y="7171695"/>
            <a:ext cx="1177290" cy="377190"/>
            <a:chOff x="0" y="0"/>
            <a:chExt cx="1569720" cy="502920"/>
          </a:xfrm>
        </p:grpSpPr>
        <p:sp>
          <p:nvSpPr>
            <p:cNvPr id="412" name="Freeform 412"/>
            <p:cNvSpPr/>
            <p:nvPr/>
          </p:nvSpPr>
          <p:spPr>
            <a:xfrm>
              <a:off x="-31750" y="50800"/>
              <a:ext cx="1633220" cy="563880"/>
            </a:xfrm>
            <a:custGeom>
              <a:avLst/>
              <a:gdLst/>
              <a:ahLst/>
              <a:cxnLst/>
              <a:rect l="l" t="t" r="r" b="b"/>
              <a:pathLst>
                <a:path w="1633220" h="563880">
                  <a:moveTo>
                    <a:pt x="90170" y="0"/>
                  </a:moveTo>
                  <a:cubicBezTo>
                    <a:pt x="1633220" y="105410"/>
                    <a:pt x="1631950" y="317500"/>
                    <a:pt x="1548130" y="401320"/>
                  </a:cubicBezTo>
                  <a:cubicBezTo>
                    <a:pt x="1381760" y="563880"/>
                    <a:pt x="245110" y="551180"/>
                    <a:pt x="82550" y="384810"/>
                  </a:cubicBezTo>
                  <a:cubicBezTo>
                    <a:pt x="0" y="298450"/>
                    <a:pt x="90170" y="0"/>
                    <a:pt x="9017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13" name="Group 413"/>
          <p:cNvGrpSpPr/>
          <p:nvPr/>
        </p:nvGrpSpPr>
        <p:grpSpPr>
          <a:xfrm>
            <a:off x="11447508" y="6908805"/>
            <a:ext cx="1203960" cy="406718"/>
            <a:chOff x="0" y="0"/>
            <a:chExt cx="1605280" cy="542290"/>
          </a:xfrm>
        </p:grpSpPr>
        <p:sp>
          <p:nvSpPr>
            <p:cNvPr id="414" name="Freeform 414"/>
            <p:cNvSpPr/>
            <p:nvPr/>
          </p:nvSpPr>
          <p:spPr>
            <a:xfrm>
              <a:off x="-10160" y="-25400"/>
              <a:ext cx="1637030" cy="642620"/>
            </a:xfrm>
            <a:custGeom>
              <a:avLst/>
              <a:gdLst/>
              <a:ahLst/>
              <a:cxnLst/>
              <a:rect l="l" t="t" r="r" b="b"/>
              <a:pathLst>
                <a:path w="1637030" h="642620">
                  <a:moveTo>
                    <a:pt x="88900" y="76200"/>
                  </a:moveTo>
                  <a:cubicBezTo>
                    <a:pt x="775970" y="119380"/>
                    <a:pt x="1443990" y="0"/>
                    <a:pt x="1564640" y="135890"/>
                  </a:cubicBezTo>
                  <a:cubicBezTo>
                    <a:pt x="1637030" y="217170"/>
                    <a:pt x="1616710" y="438150"/>
                    <a:pt x="1529080" y="515620"/>
                  </a:cubicBezTo>
                  <a:cubicBezTo>
                    <a:pt x="1385570" y="642620"/>
                    <a:pt x="746760" y="497840"/>
                    <a:pt x="476250" y="485140"/>
                  </a:cubicBezTo>
                  <a:cubicBezTo>
                    <a:pt x="306070" y="477520"/>
                    <a:pt x="124460" y="532130"/>
                    <a:pt x="60960" y="459740"/>
                  </a:cubicBezTo>
                  <a:cubicBezTo>
                    <a:pt x="0" y="391160"/>
                    <a:pt x="88900" y="76200"/>
                    <a:pt x="88900" y="7620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15" name="Group 415"/>
          <p:cNvGrpSpPr/>
          <p:nvPr/>
        </p:nvGrpSpPr>
        <p:grpSpPr>
          <a:xfrm>
            <a:off x="11698968" y="7271707"/>
            <a:ext cx="1147762" cy="397192"/>
            <a:chOff x="0" y="0"/>
            <a:chExt cx="1530350" cy="529590"/>
          </a:xfrm>
        </p:grpSpPr>
        <p:sp>
          <p:nvSpPr>
            <p:cNvPr id="416" name="Freeform 416"/>
            <p:cNvSpPr/>
            <p:nvPr/>
          </p:nvSpPr>
          <p:spPr>
            <a:xfrm>
              <a:off x="-30480" y="50800"/>
              <a:ext cx="1588770" cy="584200"/>
            </a:xfrm>
            <a:custGeom>
              <a:avLst/>
              <a:gdLst/>
              <a:ahLst/>
              <a:cxnLst/>
              <a:rect l="l" t="t" r="r" b="b"/>
              <a:pathLst>
                <a:path w="1588770" h="584200">
                  <a:moveTo>
                    <a:pt x="99060" y="0"/>
                  </a:moveTo>
                  <a:cubicBezTo>
                    <a:pt x="1588770" y="133350"/>
                    <a:pt x="1579880" y="346710"/>
                    <a:pt x="1493520" y="427990"/>
                  </a:cubicBezTo>
                  <a:cubicBezTo>
                    <a:pt x="1325880" y="584200"/>
                    <a:pt x="234950" y="551180"/>
                    <a:pt x="81280" y="384810"/>
                  </a:cubicBezTo>
                  <a:cubicBezTo>
                    <a:pt x="0" y="298450"/>
                    <a:pt x="99060" y="0"/>
                    <a:pt x="9906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17" name="Group 417"/>
          <p:cNvGrpSpPr/>
          <p:nvPr/>
        </p:nvGrpSpPr>
        <p:grpSpPr>
          <a:xfrm>
            <a:off x="12319045" y="7722240"/>
            <a:ext cx="1122998" cy="383858"/>
            <a:chOff x="0" y="0"/>
            <a:chExt cx="1497330" cy="511810"/>
          </a:xfrm>
        </p:grpSpPr>
        <p:sp>
          <p:nvSpPr>
            <p:cNvPr id="418" name="Freeform 418"/>
            <p:cNvSpPr/>
            <p:nvPr/>
          </p:nvSpPr>
          <p:spPr>
            <a:xfrm>
              <a:off x="-31750" y="-105410"/>
              <a:ext cx="1559560" cy="566420"/>
            </a:xfrm>
            <a:custGeom>
              <a:avLst/>
              <a:gdLst/>
              <a:ahLst/>
              <a:cxnLst/>
              <a:rect l="l" t="t" r="r" b="b"/>
              <a:pathLst>
                <a:path w="1559560" h="566420">
                  <a:moveTo>
                    <a:pt x="1466850" y="566420"/>
                  </a:moveTo>
                  <a:cubicBezTo>
                    <a:pt x="0" y="452120"/>
                    <a:pt x="3810" y="238760"/>
                    <a:pt x="87630" y="156210"/>
                  </a:cubicBezTo>
                  <a:cubicBezTo>
                    <a:pt x="248920" y="0"/>
                    <a:pt x="1322070" y="19050"/>
                    <a:pt x="1477010" y="181610"/>
                  </a:cubicBezTo>
                  <a:cubicBezTo>
                    <a:pt x="1559560" y="266700"/>
                    <a:pt x="1466850" y="566420"/>
                    <a:pt x="1466850" y="56642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19" name="Group 419"/>
          <p:cNvGrpSpPr/>
          <p:nvPr/>
        </p:nvGrpSpPr>
        <p:grpSpPr>
          <a:xfrm>
            <a:off x="10671220" y="7682235"/>
            <a:ext cx="1648777" cy="461962"/>
            <a:chOff x="0" y="0"/>
            <a:chExt cx="2198370" cy="615950"/>
          </a:xfrm>
        </p:grpSpPr>
        <p:sp>
          <p:nvSpPr>
            <p:cNvPr id="420" name="Freeform 420"/>
            <p:cNvSpPr/>
            <p:nvPr/>
          </p:nvSpPr>
          <p:spPr>
            <a:xfrm>
              <a:off x="48260" y="-1270"/>
              <a:ext cx="2099310" cy="570230"/>
            </a:xfrm>
            <a:custGeom>
              <a:avLst/>
              <a:gdLst/>
              <a:ahLst/>
              <a:cxnLst/>
              <a:rect l="l" t="t" r="r" b="b"/>
              <a:pathLst>
                <a:path w="2099310" h="570230">
                  <a:moveTo>
                    <a:pt x="519430" y="443230"/>
                  </a:moveTo>
                  <a:cubicBezTo>
                    <a:pt x="120650" y="421640"/>
                    <a:pt x="114300" y="417830"/>
                    <a:pt x="99060" y="408940"/>
                  </a:cubicBezTo>
                  <a:cubicBezTo>
                    <a:pt x="78740" y="394970"/>
                    <a:pt x="48260" y="370840"/>
                    <a:pt x="33020" y="346710"/>
                  </a:cubicBezTo>
                  <a:cubicBezTo>
                    <a:pt x="16510" y="321310"/>
                    <a:pt x="6350" y="284480"/>
                    <a:pt x="2540" y="260350"/>
                  </a:cubicBezTo>
                  <a:cubicBezTo>
                    <a:pt x="0" y="242570"/>
                    <a:pt x="0" y="232410"/>
                    <a:pt x="3810" y="214630"/>
                  </a:cubicBezTo>
                  <a:cubicBezTo>
                    <a:pt x="8890" y="190500"/>
                    <a:pt x="20320" y="153670"/>
                    <a:pt x="38100" y="130810"/>
                  </a:cubicBezTo>
                  <a:cubicBezTo>
                    <a:pt x="55880" y="106680"/>
                    <a:pt x="81280" y="85090"/>
                    <a:pt x="107950" y="71120"/>
                  </a:cubicBezTo>
                  <a:cubicBezTo>
                    <a:pt x="134620" y="58420"/>
                    <a:pt x="153670" y="55880"/>
                    <a:pt x="196850" y="52070"/>
                  </a:cubicBezTo>
                  <a:cubicBezTo>
                    <a:pt x="317500" y="39370"/>
                    <a:pt x="674370" y="53340"/>
                    <a:pt x="877570" y="59690"/>
                  </a:cubicBezTo>
                  <a:cubicBezTo>
                    <a:pt x="1045210" y="64770"/>
                    <a:pt x="1167130" y="63500"/>
                    <a:pt x="1332230" y="82550"/>
                  </a:cubicBezTo>
                  <a:cubicBezTo>
                    <a:pt x="1530350" y="105410"/>
                    <a:pt x="1877060" y="153670"/>
                    <a:pt x="1983740" y="200660"/>
                  </a:cubicBezTo>
                  <a:cubicBezTo>
                    <a:pt x="2023110" y="217170"/>
                    <a:pt x="2039620" y="236220"/>
                    <a:pt x="2056130" y="254000"/>
                  </a:cubicBezTo>
                  <a:cubicBezTo>
                    <a:pt x="2067560" y="267970"/>
                    <a:pt x="2073910" y="276860"/>
                    <a:pt x="2080260" y="293370"/>
                  </a:cubicBezTo>
                  <a:cubicBezTo>
                    <a:pt x="2090420" y="316230"/>
                    <a:pt x="2099310" y="358140"/>
                    <a:pt x="2099310" y="382270"/>
                  </a:cubicBezTo>
                  <a:cubicBezTo>
                    <a:pt x="2099310" y="400050"/>
                    <a:pt x="2098040" y="411480"/>
                    <a:pt x="2091690" y="427990"/>
                  </a:cubicBezTo>
                  <a:cubicBezTo>
                    <a:pt x="2084070" y="450850"/>
                    <a:pt x="2062480" y="487680"/>
                    <a:pt x="2047240" y="506730"/>
                  </a:cubicBezTo>
                  <a:cubicBezTo>
                    <a:pt x="2035810" y="520700"/>
                    <a:pt x="2026920" y="527050"/>
                    <a:pt x="2011680" y="535940"/>
                  </a:cubicBezTo>
                  <a:cubicBezTo>
                    <a:pt x="1990090" y="548640"/>
                    <a:pt x="1949450" y="561340"/>
                    <a:pt x="1925320" y="565150"/>
                  </a:cubicBezTo>
                  <a:cubicBezTo>
                    <a:pt x="1907540" y="567690"/>
                    <a:pt x="1879600" y="565150"/>
                    <a:pt x="1878330" y="563880"/>
                  </a:cubicBezTo>
                  <a:cubicBezTo>
                    <a:pt x="1878330" y="560070"/>
                    <a:pt x="1985010" y="570230"/>
                    <a:pt x="1998980" y="543560"/>
                  </a:cubicBezTo>
                  <a:cubicBezTo>
                    <a:pt x="2023110" y="495300"/>
                    <a:pt x="1795780" y="255270"/>
                    <a:pt x="1818640" y="207010"/>
                  </a:cubicBezTo>
                  <a:cubicBezTo>
                    <a:pt x="1832610" y="180340"/>
                    <a:pt x="1902460" y="182880"/>
                    <a:pt x="1939290" y="187960"/>
                  </a:cubicBezTo>
                  <a:cubicBezTo>
                    <a:pt x="1969770" y="190500"/>
                    <a:pt x="1998980" y="205740"/>
                    <a:pt x="2023110" y="222250"/>
                  </a:cubicBezTo>
                  <a:cubicBezTo>
                    <a:pt x="2045970" y="240030"/>
                    <a:pt x="2067560" y="266700"/>
                    <a:pt x="2080260" y="293370"/>
                  </a:cubicBezTo>
                  <a:cubicBezTo>
                    <a:pt x="2092960" y="320040"/>
                    <a:pt x="2099310" y="358140"/>
                    <a:pt x="2099310" y="382270"/>
                  </a:cubicBezTo>
                  <a:cubicBezTo>
                    <a:pt x="2099310" y="400050"/>
                    <a:pt x="2098040" y="411480"/>
                    <a:pt x="2091690" y="427990"/>
                  </a:cubicBezTo>
                  <a:cubicBezTo>
                    <a:pt x="2084070" y="450850"/>
                    <a:pt x="2067560" y="485140"/>
                    <a:pt x="2047240" y="506730"/>
                  </a:cubicBezTo>
                  <a:cubicBezTo>
                    <a:pt x="2026920" y="528320"/>
                    <a:pt x="1992630" y="546100"/>
                    <a:pt x="1969770" y="556260"/>
                  </a:cubicBezTo>
                  <a:cubicBezTo>
                    <a:pt x="1953260" y="562610"/>
                    <a:pt x="1948180" y="565150"/>
                    <a:pt x="1925320" y="565150"/>
                  </a:cubicBezTo>
                  <a:cubicBezTo>
                    <a:pt x="1837690" y="567690"/>
                    <a:pt x="1544320" y="486410"/>
                    <a:pt x="1305560" y="462280"/>
                  </a:cubicBezTo>
                  <a:cubicBezTo>
                    <a:pt x="979170" y="430530"/>
                    <a:pt x="265430" y="452120"/>
                    <a:pt x="142240" y="426720"/>
                  </a:cubicBezTo>
                  <a:cubicBezTo>
                    <a:pt x="116840" y="420370"/>
                    <a:pt x="114300" y="417830"/>
                    <a:pt x="99060" y="408940"/>
                  </a:cubicBezTo>
                  <a:cubicBezTo>
                    <a:pt x="78740" y="394970"/>
                    <a:pt x="46990" y="367030"/>
                    <a:pt x="33020" y="346710"/>
                  </a:cubicBezTo>
                  <a:cubicBezTo>
                    <a:pt x="22860" y="332740"/>
                    <a:pt x="17780" y="322580"/>
                    <a:pt x="12700" y="304800"/>
                  </a:cubicBezTo>
                  <a:cubicBezTo>
                    <a:pt x="5080" y="281940"/>
                    <a:pt x="1270" y="238760"/>
                    <a:pt x="3810" y="214630"/>
                  </a:cubicBezTo>
                  <a:cubicBezTo>
                    <a:pt x="5080" y="196850"/>
                    <a:pt x="8890" y="186690"/>
                    <a:pt x="16510" y="170180"/>
                  </a:cubicBezTo>
                  <a:cubicBezTo>
                    <a:pt x="26670" y="148590"/>
                    <a:pt x="52070" y="114300"/>
                    <a:pt x="69850" y="96520"/>
                  </a:cubicBezTo>
                  <a:cubicBezTo>
                    <a:pt x="82550" y="85090"/>
                    <a:pt x="91440" y="78740"/>
                    <a:pt x="107950" y="71120"/>
                  </a:cubicBezTo>
                  <a:cubicBezTo>
                    <a:pt x="130810" y="62230"/>
                    <a:pt x="157480" y="55880"/>
                    <a:pt x="196850" y="52070"/>
                  </a:cubicBezTo>
                  <a:cubicBezTo>
                    <a:pt x="273050" y="44450"/>
                    <a:pt x="476250" y="0"/>
                    <a:pt x="532130" y="58420"/>
                  </a:cubicBezTo>
                  <a:cubicBezTo>
                    <a:pt x="591820" y="120650"/>
                    <a:pt x="519430" y="443230"/>
                    <a:pt x="519430" y="44323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21" name="Group 421"/>
          <p:cNvGrpSpPr/>
          <p:nvPr/>
        </p:nvGrpSpPr>
        <p:grpSpPr>
          <a:xfrm>
            <a:off x="10785520" y="6904042"/>
            <a:ext cx="656272" cy="461010"/>
            <a:chOff x="0" y="0"/>
            <a:chExt cx="875030" cy="614680"/>
          </a:xfrm>
        </p:grpSpPr>
        <p:sp>
          <p:nvSpPr>
            <p:cNvPr id="422" name="Freeform 422"/>
            <p:cNvSpPr/>
            <p:nvPr/>
          </p:nvSpPr>
          <p:spPr>
            <a:xfrm>
              <a:off x="-6350" y="50800"/>
              <a:ext cx="889000" cy="593090"/>
            </a:xfrm>
            <a:custGeom>
              <a:avLst/>
              <a:gdLst/>
              <a:ahLst/>
              <a:cxnLst/>
              <a:rect l="l" t="t" r="r" b="b"/>
              <a:pathLst>
                <a:path w="889000" h="593090">
                  <a:moveTo>
                    <a:pt x="137160" y="0"/>
                  </a:moveTo>
                  <a:cubicBezTo>
                    <a:pt x="889000" y="223520"/>
                    <a:pt x="849630" y="453390"/>
                    <a:pt x="764540" y="511810"/>
                  </a:cubicBezTo>
                  <a:cubicBezTo>
                    <a:pt x="648970" y="593090"/>
                    <a:pt x="135890" y="494030"/>
                    <a:pt x="57150" y="375920"/>
                  </a:cubicBezTo>
                  <a:cubicBezTo>
                    <a:pt x="0" y="289560"/>
                    <a:pt x="137160" y="0"/>
                    <a:pt x="13716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23" name="Group 423"/>
          <p:cNvGrpSpPr/>
          <p:nvPr/>
        </p:nvGrpSpPr>
        <p:grpSpPr>
          <a:xfrm>
            <a:off x="10953160" y="7288852"/>
            <a:ext cx="1215390" cy="481012"/>
            <a:chOff x="0" y="0"/>
            <a:chExt cx="1620520" cy="641350"/>
          </a:xfrm>
        </p:grpSpPr>
        <p:sp>
          <p:nvSpPr>
            <p:cNvPr id="424" name="Freeform 424"/>
            <p:cNvSpPr/>
            <p:nvPr/>
          </p:nvSpPr>
          <p:spPr>
            <a:xfrm>
              <a:off x="-24130" y="50800"/>
              <a:ext cx="1668780" cy="687070"/>
            </a:xfrm>
            <a:custGeom>
              <a:avLst/>
              <a:gdLst/>
              <a:ahLst/>
              <a:cxnLst/>
              <a:rect l="l" t="t" r="r" b="b"/>
              <a:pathLst>
                <a:path w="1668780" h="687070">
                  <a:moveTo>
                    <a:pt x="121920" y="0"/>
                  </a:moveTo>
                  <a:cubicBezTo>
                    <a:pt x="1668780" y="251460"/>
                    <a:pt x="1648460" y="463550"/>
                    <a:pt x="1555750" y="538480"/>
                  </a:cubicBezTo>
                  <a:cubicBezTo>
                    <a:pt x="1374140" y="687070"/>
                    <a:pt x="219710" y="565150"/>
                    <a:pt x="74930" y="381000"/>
                  </a:cubicBezTo>
                  <a:cubicBezTo>
                    <a:pt x="0" y="288290"/>
                    <a:pt x="121920" y="0"/>
                    <a:pt x="12192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25" name="Group 425"/>
          <p:cNvGrpSpPr/>
          <p:nvPr/>
        </p:nvGrpSpPr>
        <p:grpSpPr>
          <a:xfrm>
            <a:off x="10854100" y="6259200"/>
            <a:ext cx="865823" cy="406718"/>
            <a:chOff x="0" y="0"/>
            <a:chExt cx="1154430" cy="542290"/>
          </a:xfrm>
        </p:grpSpPr>
        <p:sp>
          <p:nvSpPr>
            <p:cNvPr id="426" name="Freeform 426"/>
            <p:cNvSpPr/>
            <p:nvPr/>
          </p:nvSpPr>
          <p:spPr>
            <a:xfrm>
              <a:off x="-3810" y="8890"/>
              <a:ext cx="1178560" cy="579120"/>
            </a:xfrm>
            <a:custGeom>
              <a:avLst/>
              <a:gdLst/>
              <a:ahLst/>
              <a:cxnLst/>
              <a:rect l="l" t="t" r="r" b="b"/>
              <a:pathLst>
                <a:path w="1178560" h="579120">
                  <a:moveTo>
                    <a:pt x="96520" y="41910"/>
                  </a:moveTo>
                  <a:cubicBezTo>
                    <a:pt x="608330" y="91440"/>
                    <a:pt x="1013460" y="0"/>
                    <a:pt x="1107440" y="100330"/>
                  </a:cubicBezTo>
                  <a:cubicBezTo>
                    <a:pt x="1178560" y="176530"/>
                    <a:pt x="1172210" y="411480"/>
                    <a:pt x="1096010" y="481330"/>
                  </a:cubicBezTo>
                  <a:cubicBezTo>
                    <a:pt x="993140" y="579120"/>
                    <a:pt x="574040" y="468630"/>
                    <a:pt x="381000" y="455930"/>
                  </a:cubicBezTo>
                  <a:cubicBezTo>
                    <a:pt x="251460" y="448310"/>
                    <a:pt x="105410" y="486410"/>
                    <a:pt x="54610" y="424180"/>
                  </a:cubicBezTo>
                  <a:cubicBezTo>
                    <a:pt x="0" y="356870"/>
                    <a:pt x="96520" y="41910"/>
                    <a:pt x="96520" y="4191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27" name="Group 427"/>
          <p:cNvGrpSpPr/>
          <p:nvPr/>
        </p:nvGrpSpPr>
        <p:grpSpPr>
          <a:xfrm>
            <a:off x="13892575" y="6302062"/>
            <a:ext cx="504825" cy="371475"/>
            <a:chOff x="0" y="0"/>
            <a:chExt cx="673100" cy="495300"/>
          </a:xfrm>
        </p:grpSpPr>
        <p:sp>
          <p:nvSpPr>
            <p:cNvPr id="428" name="Freeform 428"/>
            <p:cNvSpPr/>
            <p:nvPr/>
          </p:nvSpPr>
          <p:spPr>
            <a:xfrm>
              <a:off x="-16510" y="-33020"/>
              <a:ext cx="708660" cy="468630"/>
            </a:xfrm>
            <a:custGeom>
              <a:avLst/>
              <a:gdLst/>
              <a:ahLst/>
              <a:cxnLst/>
              <a:rect l="l" t="t" r="r" b="b"/>
              <a:pathLst>
                <a:path w="708660" h="468630">
                  <a:moveTo>
                    <a:pt x="637540" y="468630"/>
                  </a:moveTo>
                  <a:cubicBezTo>
                    <a:pt x="8890" y="408940"/>
                    <a:pt x="0" y="167640"/>
                    <a:pt x="67310" y="96520"/>
                  </a:cubicBezTo>
                  <a:cubicBezTo>
                    <a:pt x="149860" y="8890"/>
                    <a:pt x="552450" y="0"/>
                    <a:pt x="637540" y="83820"/>
                  </a:cubicBezTo>
                  <a:cubicBezTo>
                    <a:pt x="708660" y="152400"/>
                    <a:pt x="637540" y="468630"/>
                    <a:pt x="637540" y="46863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29" name="Group 429"/>
          <p:cNvGrpSpPr/>
          <p:nvPr/>
        </p:nvGrpSpPr>
        <p:grpSpPr>
          <a:xfrm>
            <a:off x="15602313" y="7875592"/>
            <a:ext cx="730568" cy="369570"/>
            <a:chOff x="0" y="0"/>
            <a:chExt cx="974090" cy="492760"/>
          </a:xfrm>
        </p:grpSpPr>
        <p:sp>
          <p:nvSpPr>
            <p:cNvPr id="430" name="Freeform 430"/>
            <p:cNvSpPr/>
            <p:nvPr/>
          </p:nvSpPr>
          <p:spPr>
            <a:xfrm>
              <a:off x="-25400" y="-63500"/>
              <a:ext cx="1024890" cy="505460"/>
            </a:xfrm>
            <a:custGeom>
              <a:avLst/>
              <a:gdLst/>
              <a:ahLst/>
              <a:cxnLst/>
              <a:rect l="l" t="t" r="r" b="b"/>
              <a:pathLst>
                <a:path w="1024890" h="505460">
                  <a:moveTo>
                    <a:pt x="942340" y="505460"/>
                  </a:moveTo>
                  <a:cubicBezTo>
                    <a:pt x="0" y="417830"/>
                    <a:pt x="2540" y="190500"/>
                    <a:pt x="78740" y="114300"/>
                  </a:cubicBezTo>
                  <a:cubicBezTo>
                    <a:pt x="195580" y="0"/>
                    <a:pt x="834390" y="3810"/>
                    <a:pt x="948690" y="120650"/>
                  </a:cubicBezTo>
                  <a:cubicBezTo>
                    <a:pt x="1024890" y="198120"/>
                    <a:pt x="942340" y="505460"/>
                    <a:pt x="942340" y="50546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31" name="Group 431"/>
          <p:cNvGrpSpPr/>
          <p:nvPr/>
        </p:nvGrpSpPr>
        <p:grpSpPr>
          <a:xfrm>
            <a:off x="13973538" y="7856542"/>
            <a:ext cx="546735" cy="364808"/>
            <a:chOff x="0" y="0"/>
            <a:chExt cx="728980" cy="486410"/>
          </a:xfrm>
        </p:grpSpPr>
        <p:sp>
          <p:nvSpPr>
            <p:cNvPr id="432" name="Freeform 432"/>
            <p:cNvSpPr/>
            <p:nvPr/>
          </p:nvSpPr>
          <p:spPr>
            <a:xfrm>
              <a:off x="-20320" y="-39370"/>
              <a:ext cx="770890" cy="474980"/>
            </a:xfrm>
            <a:custGeom>
              <a:avLst/>
              <a:gdLst/>
              <a:ahLst/>
              <a:cxnLst/>
              <a:rect l="l" t="t" r="r" b="b"/>
              <a:pathLst>
                <a:path w="770890" h="474980">
                  <a:moveTo>
                    <a:pt x="698500" y="474980"/>
                  </a:moveTo>
                  <a:cubicBezTo>
                    <a:pt x="0" y="403860"/>
                    <a:pt x="0" y="166370"/>
                    <a:pt x="71120" y="93980"/>
                  </a:cubicBezTo>
                  <a:cubicBezTo>
                    <a:pt x="162560" y="2540"/>
                    <a:pt x="607060" y="0"/>
                    <a:pt x="698500" y="90170"/>
                  </a:cubicBezTo>
                  <a:cubicBezTo>
                    <a:pt x="770890" y="162560"/>
                    <a:pt x="698500" y="474980"/>
                    <a:pt x="698500" y="47498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33" name="Group 433"/>
          <p:cNvGrpSpPr/>
          <p:nvPr/>
        </p:nvGrpSpPr>
        <p:grpSpPr>
          <a:xfrm>
            <a:off x="13581108" y="7543170"/>
            <a:ext cx="347662" cy="369570"/>
            <a:chOff x="0" y="0"/>
            <a:chExt cx="463550" cy="492760"/>
          </a:xfrm>
        </p:grpSpPr>
        <p:sp>
          <p:nvSpPr>
            <p:cNvPr id="434" name="Freeform 434"/>
            <p:cNvSpPr/>
            <p:nvPr/>
          </p:nvSpPr>
          <p:spPr>
            <a:xfrm>
              <a:off x="-10160" y="-7620"/>
              <a:ext cx="483870" cy="449580"/>
            </a:xfrm>
            <a:custGeom>
              <a:avLst/>
              <a:gdLst/>
              <a:ahLst/>
              <a:cxnLst/>
              <a:rect l="l" t="t" r="r" b="b"/>
              <a:pathLst>
                <a:path w="483870" h="449580">
                  <a:moveTo>
                    <a:pt x="411480" y="449580"/>
                  </a:moveTo>
                  <a:cubicBezTo>
                    <a:pt x="0" y="375920"/>
                    <a:pt x="7620" y="119380"/>
                    <a:pt x="71120" y="58420"/>
                  </a:cubicBezTo>
                  <a:cubicBezTo>
                    <a:pt x="132080" y="0"/>
                    <a:pt x="364490" y="3810"/>
                    <a:pt x="422910" y="64770"/>
                  </a:cubicBezTo>
                  <a:cubicBezTo>
                    <a:pt x="483870" y="128270"/>
                    <a:pt x="411480" y="449580"/>
                    <a:pt x="411480" y="44958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35" name="Group 435"/>
          <p:cNvGrpSpPr/>
          <p:nvPr/>
        </p:nvGrpSpPr>
        <p:grpSpPr>
          <a:xfrm>
            <a:off x="14349775" y="7301235"/>
            <a:ext cx="316230" cy="390525"/>
            <a:chOff x="0" y="0"/>
            <a:chExt cx="421640" cy="520700"/>
          </a:xfrm>
        </p:grpSpPr>
        <p:sp>
          <p:nvSpPr>
            <p:cNvPr id="436" name="Freeform 436"/>
            <p:cNvSpPr/>
            <p:nvPr/>
          </p:nvSpPr>
          <p:spPr>
            <a:xfrm>
              <a:off x="1270" y="11430"/>
              <a:ext cx="378460" cy="420370"/>
            </a:xfrm>
            <a:custGeom>
              <a:avLst/>
              <a:gdLst/>
              <a:ahLst/>
              <a:cxnLst/>
              <a:rect l="l" t="t" r="r" b="b"/>
              <a:pathLst>
                <a:path w="378460" h="420370">
                  <a:moveTo>
                    <a:pt x="368300" y="420370"/>
                  </a:moveTo>
                  <a:cubicBezTo>
                    <a:pt x="35560" y="408940"/>
                    <a:pt x="0" y="147320"/>
                    <a:pt x="49530" y="81280"/>
                  </a:cubicBezTo>
                  <a:cubicBezTo>
                    <a:pt x="90170" y="25400"/>
                    <a:pt x="256540" y="0"/>
                    <a:pt x="312420" y="39370"/>
                  </a:cubicBezTo>
                  <a:cubicBezTo>
                    <a:pt x="378460" y="88900"/>
                    <a:pt x="368300" y="420370"/>
                    <a:pt x="368300" y="42037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37" name="Group 437"/>
          <p:cNvGrpSpPr/>
          <p:nvPr/>
        </p:nvGrpSpPr>
        <p:grpSpPr>
          <a:xfrm>
            <a:off x="15170830" y="6604005"/>
            <a:ext cx="1002030" cy="441007"/>
            <a:chOff x="0" y="0"/>
            <a:chExt cx="1336040" cy="588010"/>
          </a:xfrm>
        </p:grpSpPr>
        <p:sp>
          <p:nvSpPr>
            <p:cNvPr id="438" name="Freeform 438"/>
            <p:cNvSpPr/>
            <p:nvPr/>
          </p:nvSpPr>
          <p:spPr>
            <a:xfrm>
              <a:off x="-22860" y="-81280"/>
              <a:ext cx="1363980" cy="544830"/>
            </a:xfrm>
            <a:custGeom>
              <a:avLst/>
              <a:gdLst/>
              <a:ahLst/>
              <a:cxnLst/>
              <a:rect l="l" t="t" r="r" b="b"/>
              <a:pathLst>
                <a:path w="1363980" h="544830">
                  <a:moveTo>
                    <a:pt x="1306830" y="515620"/>
                  </a:moveTo>
                  <a:cubicBezTo>
                    <a:pt x="19050" y="544830"/>
                    <a:pt x="0" y="327660"/>
                    <a:pt x="73660" y="238760"/>
                  </a:cubicBezTo>
                  <a:cubicBezTo>
                    <a:pt x="204470" y="82550"/>
                    <a:pt x="1118870" y="0"/>
                    <a:pt x="1275080" y="132080"/>
                  </a:cubicBezTo>
                  <a:cubicBezTo>
                    <a:pt x="1363980" y="207010"/>
                    <a:pt x="1306830" y="515620"/>
                    <a:pt x="1306830" y="51562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39" name="Group 439"/>
          <p:cNvGrpSpPr/>
          <p:nvPr/>
        </p:nvGrpSpPr>
        <p:grpSpPr>
          <a:xfrm>
            <a:off x="15426100" y="6294442"/>
            <a:ext cx="696278" cy="364808"/>
            <a:chOff x="0" y="0"/>
            <a:chExt cx="928370" cy="486410"/>
          </a:xfrm>
        </p:grpSpPr>
        <p:sp>
          <p:nvSpPr>
            <p:cNvPr id="440" name="Freeform 440"/>
            <p:cNvSpPr/>
            <p:nvPr/>
          </p:nvSpPr>
          <p:spPr>
            <a:xfrm>
              <a:off x="-24130" y="-60960"/>
              <a:ext cx="976630" cy="496570"/>
            </a:xfrm>
            <a:custGeom>
              <a:avLst/>
              <a:gdLst/>
              <a:ahLst/>
              <a:cxnLst/>
              <a:rect l="l" t="t" r="r" b="b"/>
              <a:pathLst>
                <a:path w="976630" h="496570">
                  <a:moveTo>
                    <a:pt x="900430" y="496570"/>
                  </a:moveTo>
                  <a:cubicBezTo>
                    <a:pt x="0" y="420370"/>
                    <a:pt x="0" y="191770"/>
                    <a:pt x="74930" y="115570"/>
                  </a:cubicBezTo>
                  <a:cubicBezTo>
                    <a:pt x="186690" y="3810"/>
                    <a:pt x="788670" y="0"/>
                    <a:pt x="900430" y="111760"/>
                  </a:cubicBezTo>
                  <a:cubicBezTo>
                    <a:pt x="976630" y="187960"/>
                    <a:pt x="900430" y="496570"/>
                    <a:pt x="900430" y="49657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41" name="Group 441"/>
          <p:cNvGrpSpPr/>
          <p:nvPr/>
        </p:nvGrpSpPr>
        <p:grpSpPr>
          <a:xfrm>
            <a:off x="16042368" y="6036315"/>
            <a:ext cx="360045" cy="360045"/>
            <a:chOff x="0" y="0"/>
            <a:chExt cx="480060" cy="480060"/>
          </a:xfrm>
        </p:grpSpPr>
        <p:sp>
          <p:nvSpPr>
            <p:cNvPr id="442" name="Freeform 442"/>
            <p:cNvSpPr/>
            <p:nvPr/>
          </p:nvSpPr>
          <p:spPr>
            <a:xfrm>
              <a:off x="48260" y="45720"/>
              <a:ext cx="374650" cy="384810"/>
            </a:xfrm>
            <a:custGeom>
              <a:avLst/>
              <a:gdLst/>
              <a:ahLst/>
              <a:cxnLst/>
              <a:rect l="l" t="t" r="r" b="b"/>
              <a:pathLst>
                <a:path w="374650" h="384810">
                  <a:moveTo>
                    <a:pt x="374650" y="135890"/>
                  </a:moveTo>
                  <a:cubicBezTo>
                    <a:pt x="374650" y="256540"/>
                    <a:pt x="360680" y="287020"/>
                    <a:pt x="341630" y="309880"/>
                  </a:cubicBezTo>
                  <a:cubicBezTo>
                    <a:pt x="323850" y="332740"/>
                    <a:pt x="297180" y="354330"/>
                    <a:pt x="270510" y="365760"/>
                  </a:cubicBezTo>
                  <a:cubicBezTo>
                    <a:pt x="243840" y="378460"/>
                    <a:pt x="210820" y="384810"/>
                    <a:pt x="180340" y="382270"/>
                  </a:cubicBezTo>
                  <a:cubicBezTo>
                    <a:pt x="151130" y="381000"/>
                    <a:pt x="119380" y="370840"/>
                    <a:pt x="93980" y="355600"/>
                  </a:cubicBezTo>
                  <a:cubicBezTo>
                    <a:pt x="68580" y="340360"/>
                    <a:pt x="44450" y="316230"/>
                    <a:pt x="29210" y="290830"/>
                  </a:cubicBezTo>
                  <a:cubicBezTo>
                    <a:pt x="13970" y="265430"/>
                    <a:pt x="3810" y="233680"/>
                    <a:pt x="2540" y="204470"/>
                  </a:cubicBezTo>
                  <a:cubicBezTo>
                    <a:pt x="0" y="175260"/>
                    <a:pt x="6350" y="140970"/>
                    <a:pt x="19050" y="114300"/>
                  </a:cubicBezTo>
                  <a:cubicBezTo>
                    <a:pt x="30480" y="87630"/>
                    <a:pt x="52070" y="60960"/>
                    <a:pt x="74930" y="43180"/>
                  </a:cubicBezTo>
                  <a:cubicBezTo>
                    <a:pt x="97790" y="24130"/>
                    <a:pt x="129540" y="10160"/>
                    <a:pt x="157480" y="5080"/>
                  </a:cubicBezTo>
                  <a:cubicBezTo>
                    <a:pt x="186690" y="0"/>
                    <a:pt x="220980" y="2540"/>
                    <a:pt x="248920" y="10160"/>
                  </a:cubicBezTo>
                  <a:cubicBezTo>
                    <a:pt x="276860" y="19050"/>
                    <a:pt x="327660" y="58420"/>
                    <a:pt x="327660" y="5842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43" name="Group 443"/>
          <p:cNvGrpSpPr/>
          <p:nvPr/>
        </p:nvGrpSpPr>
        <p:grpSpPr>
          <a:xfrm>
            <a:off x="11188428" y="4808542"/>
            <a:ext cx="1100138" cy="581025"/>
            <a:chOff x="0" y="0"/>
            <a:chExt cx="1466850" cy="774700"/>
          </a:xfrm>
        </p:grpSpPr>
        <p:sp>
          <p:nvSpPr>
            <p:cNvPr id="444" name="Freeform 444"/>
            <p:cNvSpPr/>
            <p:nvPr/>
          </p:nvSpPr>
          <p:spPr>
            <a:xfrm>
              <a:off x="-6350" y="50800"/>
              <a:ext cx="1460500" cy="701040"/>
            </a:xfrm>
            <a:custGeom>
              <a:avLst/>
              <a:gdLst/>
              <a:ahLst/>
              <a:cxnLst/>
              <a:rect l="l" t="t" r="r" b="b"/>
              <a:pathLst>
                <a:path w="1460500" h="701040">
                  <a:moveTo>
                    <a:pt x="156210" y="0"/>
                  </a:moveTo>
                  <a:cubicBezTo>
                    <a:pt x="684530" y="134620"/>
                    <a:pt x="1027430" y="199390"/>
                    <a:pt x="1196340" y="242570"/>
                  </a:cubicBezTo>
                  <a:cubicBezTo>
                    <a:pt x="1292860" y="266700"/>
                    <a:pt x="1393190" y="252730"/>
                    <a:pt x="1422400" y="307340"/>
                  </a:cubicBezTo>
                  <a:cubicBezTo>
                    <a:pt x="1460500" y="377190"/>
                    <a:pt x="1384300" y="636270"/>
                    <a:pt x="1315720" y="673100"/>
                  </a:cubicBezTo>
                  <a:cubicBezTo>
                    <a:pt x="1264920" y="701040"/>
                    <a:pt x="1205230" y="637540"/>
                    <a:pt x="1108710" y="612140"/>
                  </a:cubicBezTo>
                  <a:cubicBezTo>
                    <a:pt x="894080" y="556260"/>
                    <a:pt x="154940" y="532130"/>
                    <a:pt x="57150" y="372110"/>
                  </a:cubicBezTo>
                  <a:cubicBezTo>
                    <a:pt x="0" y="276860"/>
                    <a:pt x="156210" y="0"/>
                    <a:pt x="15621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45" name="Group 445"/>
          <p:cNvGrpSpPr/>
          <p:nvPr/>
        </p:nvGrpSpPr>
        <p:grpSpPr>
          <a:xfrm>
            <a:off x="11639873" y="4780601"/>
            <a:ext cx="63341" cy="63341"/>
            <a:chOff x="0" y="0"/>
            <a:chExt cx="812800" cy="812800"/>
          </a:xfrm>
        </p:grpSpPr>
        <p:sp>
          <p:nvSpPr>
            <p:cNvPr id="446" name="Freeform 4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47" name="TextBox 44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448" name="Group 448"/>
          <p:cNvGrpSpPr/>
          <p:nvPr/>
        </p:nvGrpSpPr>
        <p:grpSpPr>
          <a:xfrm>
            <a:off x="12240192" y="4836511"/>
            <a:ext cx="63341" cy="63341"/>
            <a:chOff x="0" y="0"/>
            <a:chExt cx="812800" cy="812800"/>
          </a:xfrm>
        </p:grpSpPr>
        <p:sp>
          <p:nvSpPr>
            <p:cNvPr id="449" name="Freeform 4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50" name="TextBox 45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451" name="Group 451"/>
          <p:cNvGrpSpPr/>
          <p:nvPr/>
        </p:nvGrpSpPr>
        <p:grpSpPr>
          <a:xfrm>
            <a:off x="11217955" y="5338132"/>
            <a:ext cx="440055" cy="364808"/>
            <a:chOff x="0" y="0"/>
            <a:chExt cx="586740" cy="486410"/>
          </a:xfrm>
        </p:grpSpPr>
        <p:sp>
          <p:nvSpPr>
            <p:cNvPr id="452" name="Freeform 452"/>
            <p:cNvSpPr/>
            <p:nvPr/>
          </p:nvSpPr>
          <p:spPr>
            <a:xfrm>
              <a:off x="-16510" y="50800"/>
              <a:ext cx="619760" cy="459740"/>
            </a:xfrm>
            <a:custGeom>
              <a:avLst/>
              <a:gdLst/>
              <a:ahLst/>
              <a:cxnLst/>
              <a:rect l="l" t="t" r="r" b="b"/>
              <a:pathLst>
                <a:path w="619760" h="459740">
                  <a:moveTo>
                    <a:pt x="67310" y="0"/>
                  </a:moveTo>
                  <a:cubicBezTo>
                    <a:pt x="619760" y="67310"/>
                    <a:pt x="619760" y="312420"/>
                    <a:pt x="552450" y="381000"/>
                  </a:cubicBezTo>
                  <a:cubicBezTo>
                    <a:pt x="476250" y="457200"/>
                    <a:pt x="143510" y="459740"/>
                    <a:pt x="67310" y="384810"/>
                  </a:cubicBezTo>
                  <a:cubicBezTo>
                    <a:pt x="0" y="317500"/>
                    <a:pt x="67310" y="0"/>
                    <a:pt x="6731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53" name="Group 453"/>
          <p:cNvGrpSpPr/>
          <p:nvPr/>
        </p:nvGrpSpPr>
        <p:grpSpPr>
          <a:xfrm>
            <a:off x="11125563" y="5748660"/>
            <a:ext cx="1036320" cy="485775"/>
            <a:chOff x="0" y="0"/>
            <a:chExt cx="1381760" cy="647700"/>
          </a:xfrm>
        </p:grpSpPr>
        <p:sp>
          <p:nvSpPr>
            <p:cNvPr id="454" name="Freeform 454"/>
            <p:cNvSpPr/>
            <p:nvPr/>
          </p:nvSpPr>
          <p:spPr>
            <a:xfrm>
              <a:off x="-16510" y="50800"/>
              <a:ext cx="1380490" cy="584200"/>
            </a:xfrm>
            <a:custGeom>
              <a:avLst/>
              <a:gdLst/>
              <a:ahLst/>
              <a:cxnLst/>
              <a:rect l="l" t="t" r="r" b="b"/>
              <a:pathLst>
                <a:path w="1380490" h="584200">
                  <a:moveTo>
                    <a:pt x="106680" y="0"/>
                  </a:moveTo>
                  <a:cubicBezTo>
                    <a:pt x="1036320" y="107950"/>
                    <a:pt x="1076960" y="115570"/>
                    <a:pt x="1143000" y="130810"/>
                  </a:cubicBezTo>
                  <a:cubicBezTo>
                    <a:pt x="1210310" y="147320"/>
                    <a:pt x="1323340" y="142240"/>
                    <a:pt x="1347470" y="191770"/>
                  </a:cubicBezTo>
                  <a:cubicBezTo>
                    <a:pt x="1380490" y="257810"/>
                    <a:pt x="1289050" y="504190"/>
                    <a:pt x="1207770" y="546100"/>
                  </a:cubicBezTo>
                  <a:cubicBezTo>
                    <a:pt x="1134110" y="584200"/>
                    <a:pt x="1028700" y="494030"/>
                    <a:pt x="900430" y="472440"/>
                  </a:cubicBezTo>
                  <a:cubicBezTo>
                    <a:pt x="690880" y="436880"/>
                    <a:pt x="167640" y="506730"/>
                    <a:pt x="67310" y="382270"/>
                  </a:cubicBezTo>
                  <a:cubicBezTo>
                    <a:pt x="0" y="298450"/>
                    <a:pt x="106680" y="0"/>
                    <a:pt x="10668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55" name="Group 455"/>
          <p:cNvGrpSpPr/>
          <p:nvPr/>
        </p:nvGrpSpPr>
        <p:grpSpPr>
          <a:xfrm>
            <a:off x="12109495" y="6181095"/>
            <a:ext cx="1278255" cy="381000"/>
            <a:chOff x="0" y="0"/>
            <a:chExt cx="1704340" cy="508000"/>
          </a:xfrm>
        </p:grpSpPr>
        <p:sp>
          <p:nvSpPr>
            <p:cNvPr id="456" name="Freeform 456"/>
            <p:cNvSpPr/>
            <p:nvPr/>
          </p:nvSpPr>
          <p:spPr>
            <a:xfrm>
              <a:off x="-19050" y="-46990"/>
              <a:ext cx="1748790" cy="621030"/>
            </a:xfrm>
            <a:custGeom>
              <a:avLst/>
              <a:gdLst/>
              <a:ahLst/>
              <a:cxnLst/>
              <a:rect l="l" t="t" r="r" b="b"/>
              <a:pathLst>
                <a:path w="1748790" h="621030">
                  <a:moveTo>
                    <a:pt x="86360" y="97790"/>
                  </a:moveTo>
                  <a:cubicBezTo>
                    <a:pt x="1041400" y="128270"/>
                    <a:pt x="1550670" y="0"/>
                    <a:pt x="1670050" y="119380"/>
                  </a:cubicBezTo>
                  <a:cubicBezTo>
                    <a:pt x="1747520" y="195580"/>
                    <a:pt x="1748790" y="421640"/>
                    <a:pt x="1671320" y="500380"/>
                  </a:cubicBezTo>
                  <a:cubicBezTo>
                    <a:pt x="1551940" y="621030"/>
                    <a:pt x="1035050" y="508000"/>
                    <a:pt x="750570" y="504190"/>
                  </a:cubicBezTo>
                  <a:cubicBezTo>
                    <a:pt x="506730" y="500380"/>
                    <a:pt x="162560" y="582930"/>
                    <a:pt x="69850" y="482600"/>
                  </a:cubicBezTo>
                  <a:cubicBezTo>
                    <a:pt x="0" y="406400"/>
                    <a:pt x="86360" y="97790"/>
                    <a:pt x="86360" y="9779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57" name="Group 457"/>
          <p:cNvGrpSpPr/>
          <p:nvPr/>
        </p:nvGrpSpPr>
        <p:grpSpPr>
          <a:xfrm>
            <a:off x="13732555" y="6475417"/>
            <a:ext cx="125730" cy="364808"/>
            <a:chOff x="0" y="0"/>
            <a:chExt cx="167640" cy="486410"/>
          </a:xfrm>
        </p:grpSpPr>
        <p:sp>
          <p:nvSpPr>
            <p:cNvPr id="458" name="Freeform 458"/>
            <p:cNvSpPr/>
            <p:nvPr/>
          </p:nvSpPr>
          <p:spPr>
            <a:xfrm>
              <a:off x="12700" y="50800"/>
              <a:ext cx="139700" cy="398780"/>
            </a:xfrm>
            <a:custGeom>
              <a:avLst/>
              <a:gdLst/>
              <a:ahLst/>
              <a:cxnLst/>
              <a:rect l="l" t="t" r="r" b="b"/>
              <a:pathLst>
                <a:path w="139700" h="398780">
                  <a:moveTo>
                    <a:pt x="38100" y="0"/>
                  </a:moveTo>
                  <a:cubicBezTo>
                    <a:pt x="139700" y="36830"/>
                    <a:pt x="139700" y="341630"/>
                    <a:pt x="102870" y="381000"/>
                  </a:cubicBezTo>
                  <a:cubicBezTo>
                    <a:pt x="87630" y="396240"/>
                    <a:pt x="53340" y="398780"/>
                    <a:pt x="38100" y="384810"/>
                  </a:cubicBezTo>
                  <a:cubicBezTo>
                    <a:pt x="0" y="349250"/>
                    <a:pt x="38100" y="0"/>
                    <a:pt x="3810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59" name="Group 459"/>
          <p:cNvGrpSpPr/>
          <p:nvPr/>
        </p:nvGrpSpPr>
        <p:grpSpPr>
          <a:xfrm>
            <a:off x="12201888" y="6460177"/>
            <a:ext cx="487680" cy="377190"/>
            <a:chOff x="0" y="0"/>
            <a:chExt cx="650240" cy="502920"/>
          </a:xfrm>
        </p:grpSpPr>
        <p:sp>
          <p:nvSpPr>
            <p:cNvPr id="460" name="Freeform 460"/>
            <p:cNvSpPr/>
            <p:nvPr/>
          </p:nvSpPr>
          <p:spPr>
            <a:xfrm>
              <a:off x="-15240" y="50800"/>
              <a:ext cx="681990" cy="480060"/>
            </a:xfrm>
            <a:custGeom>
              <a:avLst/>
              <a:gdLst/>
              <a:ahLst/>
              <a:cxnLst/>
              <a:rect l="l" t="t" r="r" b="b"/>
              <a:pathLst>
                <a:path w="681990" h="480060">
                  <a:moveTo>
                    <a:pt x="82550" y="0"/>
                  </a:moveTo>
                  <a:cubicBezTo>
                    <a:pt x="681990" y="90170"/>
                    <a:pt x="674370" y="332740"/>
                    <a:pt x="603250" y="400050"/>
                  </a:cubicBezTo>
                  <a:cubicBezTo>
                    <a:pt x="519430" y="480060"/>
                    <a:pt x="144780" y="468630"/>
                    <a:pt x="66040" y="383540"/>
                  </a:cubicBezTo>
                  <a:cubicBezTo>
                    <a:pt x="0" y="312420"/>
                    <a:pt x="82550" y="0"/>
                    <a:pt x="8255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61" name="Group 461"/>
          <p:cNvGrpSpPr/>
          <p:nvPr/>
        </p:nvGrpSpPr>
        <p:grpSpPr>
          <a:xfrm>
            <a:off x="10918870" y="6529710"/>
            <a:ext cx="782002" cy="414338"/>
            <a:chOff x="0" y="0"/>
            <a:chExt cx="1042670" cy="552450"/>
          </a:xfrm>
        </p:grpSpPr>
        <p:sp>
          <p:nvSpPr>
            <p:cNvPr id="462" name="Freeform 462"/>
            <p:cNvSpPr/>
            <p:nvPr/>
          </p:nvSpPr>
          <p:spPr>
            <a:xfrm>
              <a:off x="-20320" y="50800"/>
              <a:ext cx="1083310" cy="561340"/>
            </a:xfrm>
            <a:custGeom>
              <a:avLst/>
              <a:gdLst/>
              <a:ahLst/>
              <a:cxnLst/>
              <a:rect l="l" t="t" r="r" b="b"/>
              <a:pathLst>
                <a:path w="1083310" h="561340">
                  <a:moveTo>
                    <a:pt x="106680" y="0"/>
                  </a:moveTo>
                  <a:cubicBezTo>
                    <a:pt x="1083310" y="152400"/>
                    <a:pt x="1068070" y="378460"/>
                    <a:pt x="986790" y="450850"/>
                  </a:cubicBezTo>
                  <a:cubicBezTo>
                    <a:pt x="858520" y="561340"/>
                    <a:pt x="179070" y="511810"/>
                    <a:pt x="71120" y="383540"/>
                  </a:cubicBezTo>
                  <a:cubicBezTo>
                    <a:pt x="0" y="299720"/>
                    <a:pt x="106680" y="0"/>
                    <a:pt x="10668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63" name="Group 463"/>
          <p:cNvGrpSpPr/>
          <p:nvPr/>
        </p:nvGrpSpPr>
        <p:grpSpPr>
          <a:xfrm>
            <a:off x="10732180" y="6956430"/>
            <a:ext cx="236220" cy="377190"/>
            <a:chOff x="0" y="0"/>
            <a:chExt cx="314960" cy="502920"/>
          </a:xfrm>
        </p:grpSpPr>
        <p:sp>
          <p:nvSpPr>
            <p:cNvPr id="464" name="Freeform 464"/>
            <p:cNvSpPr/>
            <p:nvPr/>
          </p:nvSpPr>
          <p:spPr>
            <a:xfrm>
              <a:off x="8890" y="50800"/>
              <a:ext cx="295910" cy="427990"/>
            </a:xfrm>
            <a:custGeom>
              <a:avLst/>
              <a:gdLst/>
              <a:ahLst/>
              <a:cxnLst/>
              <a:rect l="l" t="t" r="r" b="b"/>
              <a:pathLst>
                <a:path w="295910" h="427990">
                  <a:moveTo>
                    <a:pt x="100330" y="0"/>
                  </a:moveTo>
                  <a:cubicBezTo>
                    <a:pt x="295910" y="80010"/>
                    <a:pt x="252730" y="358140"/>
                    <a:pt x="196850" y="400050"/>
                  </a:cubicBezTo>
                  <a:cubicBezTo>
                    <a:pt x="160020" y="427990"/>
                    <a:pt x="68580" y="415290"/>
                    <a:pt x="41910" y="379730"/>
                  </a:cubicBezTo>
                  <a:cubicBezTo>
                    <a:pt x="0" y="325120"/>
                    <a:pt x="100330" y="0"/>
                    <a:pt x="10033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65" name="Group 465"/>
          <p:cNvGrpSpPr/>
          <p:nvPr/>
        </p:nvGrpSpPr>
        <p:grpSpPr>
          <a:xfrm>
            <a:off x="10373088" y="7543170"/>
            <a:ext cx="757238" cy="413385"/>
            <a:chOff x="0" y="0"/>
            <a:chExt cx="1009650" cy="551180"/>
          </a:xfrm>
        </p:grpSpPr>
        <p:sp>
          <p:nvSpPr>
            <p:cNvPr id="466" name="Freeform 466"/>
            <p:cNvSpPr/>
            <p:nvPr/>
          </p:nvSpPr>
          <p:spPr>
            <a:xfrm>
              <a:off x="-21590" y="50800"/>
              <a:ext cx="1049020" cy="556260"/>
            </a:xfrm>
            <a:custGeom>
              <a:avLst/>
              <a:gdLst/>
              <a:ahLst/>
              <a:cxnLst/>
              <a:rect l="l" t="t" r="r" b="b"/>
              <a:pathLst>
                <a:path w="1049020" h="556260">
                  <a:moveTo>
                    <a:pt x="97790" y="0"/>
                  </a:moveTo>
                  <a:cubicBezTo>
                    <a:pt x="1049020" y="151130"/>
                    <a:pt x="1031240" y="378460"/>
                    <a:pt x="947420" y="448310"/>
                  </a:cubicBezTo>
                  <a:cubicBezTo>
                    <a:pt x="822960" y="556260"/>
                    <a:pt x="180340" y="508000"/>
                    <a:pt x="72390" y="383540"/>
                  </a:cubicBezTo>
                  <a:cubicBezTo>
                    <a:pt x="0" y="300990"/>
                    <a:pt x="97790" y="0"/>
                    <a:pt x="9779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67" name="Group 467"/>
          <p:cNvGrpSpPr/>
          <p:nvPr/>
        </p:nvGrpSpPr>
        <p:grpSpPr>
          <a:xfrm>
            <a:off x="9628233" y="7705095"/>
            <a:ext cx="253365" cy="366712"/>
            <a:chOff x="0" y="0"/>
            <a:chExt cx="337820" cy="488950"/>
          </a:xfrm>
        </p:grpSpPr>
        <p:sp>
          <p:nvSpPr>
            <p:cNvPr id="468" name="Freeform 468"/>
            <p:cNvSpPr/>
            <p:nvPr/>
          </p:nvSpPr>
          <p:spPr>
            <a:xfrm>
              <a:off x="-2540" y="50800"/>
              <a:ext cx="342900" cy="429260"/>
            </a:xfrm>
            <a:custGeom>
              <a:avLst/>
              <a:gdLst/>
              <a:ahLst/>
              <a:cxnLst/>
              <a:rect l="l" t="t" r="r" b="b"/>
              <a:pathLst>
                <a:path w="342900" h="429260">
                  <a:moveTo>
                    <a:pt x="63500" y="0"/>
                  </a:moveTo>
                  <a:cubicBezTo>
                    <a:pt x="342900" y="62230"/>
                    <a:pt x="335280" y="332740"/>
                    <a:pt x="279400" y="387350"/>
                  </a:cubicBezTo>
                  <a:cubicBezTo>
                    <a:pt x="234950" y="429260"/>
                    <a:pt x="95250" y="427990"/>
                    <a:pt x="53340" y="384810"/>
                  </a:cubicBezTo>
                  <a:cubicBezTo>
                    <a:pt x="0" y="328930"/>
                    <a:pt x="63500" y="0"/>
                    <a:pt x="6350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69" name="Group 469"/>
          <p:cNvGrpSpPr/>
          <p:nvPr/>
        </p:nvGrpSpPr>
        <p:grpSpPr>
          <a:xfrm>
            <a:off x="8764315" y="7720335"/>
            <a:ext cx="841057" cy="376238"/>
            <a:chOff x="0" y="0"/>
            <a:chExt cx="1121410" cy="501650"/>
          </a:xfrm>
        </p:grpSpPr>
        <p:sp>
          <p:nvSpPr>
            <p:cNvPr id="470" name="Freeform 470"/>
            <p:cNvSpPr/>
            <p:nvPr/>
          </p:nvSpPr>
          <p:spPr>
            <a:xfrm>
              <a:off x="-27940" y="50800"/>
              <a:ext cx="1174750" cy="525780"/>
            </a:xfrm>
            <a:custGeom>
              <a:avLst/>
              <a:gdLst/>
              <a:ahLst/>
              <a:cxnLst/>
              <a:rect l="l" t="t" r="r" b="b"/>
              <a:pathLst>
                <a:path w="1174750" h="525780">
                  <a:moveTo>
                    <a:pt x="82550" y="0"/>
                  </a:moveTo>
                  <a:cubicBezTo>
                    <a:pt x="1174750" y="99060"/>
                    <a:pt x="1169670" y="321310"/>
                    <a:pt x="1088390" y="398780"/>
                  </a:cubicBezTo>
                  <a:cubicBezTo>
                    <a:pt x="957580" y="525780"/>
                    <a:pt x="205740" y="515620"/>
                    <a:pt x="78740" y="384810"/>
                  </a:cubicBezTo>
                  <a:cubicBezTo>
                    <a:pt x="0" y="304800"/>
                    <a:pt x="82550" y="0"/>
                    <a:pt x="8255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71" name="Group 471"/>
          <p:cNvGrpSpPr/>
          <p:nvPr/>
        </p:nvGrpSpPr>
        <p:grpSpPr>
          <a:xfrm>
            <a:off x="9520600" y="7159312"/>
            <a:ext cx="644843" cy="493395"/>
            <a:chOff x="0" y="0"/>
            <a:chExt cx="859790" cy="657860"/>
          </a:xfrm>
        </p:grpSpPr>
        <p:sp>
          <p:nvSpPr>
            <p:cNvPr id="472" name="Freeform 472"/>
            <p:cNvSpPr/>
            <p:nvPr/>
          </p:nvSpPr>
          <p:spPr>
            <a:xfrm>
              <a:off x="6350" y="50800"/>
              <a:ext cx="849630" cy="601980"/>
            </a:xfrm>
            <a:custGeom>
              <a:avLst/>
              <a:gdLst/>
              <a:ahLst/>
              <a:cxnLst/>
              <a:rect l="l" t="t" r="r" b="b"/>
              <a:pathLst>
                <a:path w="849630" h="601980">
                  <a:moveTo>
                    <a:pt x="134620" y="0"/>
                  </a:moveTo>
                  <a:cubicBezTo>
                    <a:pt x="548640" y="102870"/>
                    <a:pt x="754380" y="101600"/>
                    <a:pt x="802640" y="182880"/>
                  </a:cubicBezTo>
                  <a:cubicBezTo>
                    <a:pt x="849630" y="264160"/>
                    <a:pt x="797560" y="511810"/>
                    <a:pt x="722630" y="556260"/>
                  </a:cubicBezTo>
                  <a:cubicBezTo>
                    <a:pt x="646430" y="601980"/>
                    <a:pt x="462280" y="473710"/>
                    <a:pt x="341630" y="441960"/>
                  </a:cubicBezTo>
                  <a:cubicBezTo>
                    <a:pt x="237490" y="415290"/>
                    <a:pt x="85090" y="439420"/>
                    <a:pt x="44450" y="374650"/>
                  </a:cubicBezTo>
                  <a:cubicBezTo>
                    <a:pt x="0" y="302260"/>
                    <a:pt x="134620" y="0"/>
                    <a:pt x="13462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73" name="Group 473"/>
          <p:cNvGrpSpPr/>
          <p:nvPr/>
        </p:nvGrpSpPr>
        <p:grpSpPr>
          <a:xfrm>
            <a:off x="9338673" y="7374577"/>
            <a:ext cx="764857" cy="553402"/>
            <a:chOff x="0" y="0"/>
            <a:chExt cx="1019810" cy="737870"/>
          </a:xfrm>
        </p:grpSpPr>
        <p:sp>
          <p:nvSpPr>
            <p:cNvPr id="474" name="Freeform 474"/>
            <p:cNvSpPr/>
            <p:nvPr/>
          </p:nvSpPr>
          <p:spPr>
            <a:xfrm>
              <a:off x="10160" y="50800"/>
              <a:ext cx="1007110" cy="670560"/>
            </a:xfrm>
            <a:custGeom>
              <a:avLst/>
              <a:gdLst/>
              <a:ahLst/>
              <a:cxnLst/>
              <a:rect l="l" t="t" r="r" b="b"/>
              <a:pathLst>
                <a:path w="1007110" h="670560">
                  <a:moveTo>
                    <a:pt x="182880" y="0"/>
                  </a:moveTo>
                  <a:cubicBezTo>
                    <a:pt x="671830" y="189230"/>
                    <a:pt x="906780" y="176530"/>
                    <a:pt x="957580" y="265430"/>
                  </a:cubicBezTo>
                  <a:cubicBezTo>
                    <a:pt x="1007110" y="347980"/>
                    <a:pt x="942340" y="595630"/>
                    <a:pt x="873760" y="636270"/>
                  </a:cubicBezTo>
                  <a:cubicBezTo>
                    <a:pt x="817880" y="670560"/>
                    <a:pt x="723900" y="603250"/>
                    <a:pt x="624840" y="572770"/>
                  </a:cubicBezTo>
                  <a:cubicBezTo>
                    <a:pt x="469900" y="524510"/>
                    <a:pt x="91440" y="473710"/>
                    <a:pt x="40640" y="358140"/>
                  </a:cubicBezTo>
                  <a:cubicBezTo>
                    <a:pt x="0" y="266700"/>
                    <a:pt x="182880" y="0"/>
                    <a:pt x="18288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75" name="Group 475"/>
          <p:cNvGrpSpPr/>
          <p:nvPr/>
        </p:nvGrpSpPr>
        <p:grpSpPr>
          <a:xfrm>
            <a:off x="9655855" y="6815460"/>
            <a:ext cx="401003" cy="368618"/>
            <a:chOff x="0" y="0"/>
            <a:chExt cx="534670" cy="491490"/>
          </a:xfrm>
        </p:grpSpPr>
        <p:sp>
          <p:nvSpPr>
            <p:cNvPr id="476" name="Freeform 476"/>
            <p:cNvSpPr/>
            <p:nvPr/>
          </p:nvSpPr>
          <p:spPr>
            <a:xfrm>
              <a:off x="-10160" y="30480"/>
              <a:ext cx="530860" cy="461010"/>
            </a:xfrm>
            <a:custGeom>
              <a:avLst/>
              <a:gdLst/>
              <a:ahLst/>
              <a:cxnLst/>
              <a:rect l="l" t="t" r="r" b="b"/>
              <a:pathLst>
                <a:path w="530860" h="461010">
                  <a:moveTo>
                    <a:pt x="60960" y="20320"/>
                  </a:moveTo>
                  <a:cubicBezTo>
                    <a:pt x="326390" y="24130"/>
                    <a:pt x="461010" y="0"/>
                    <a:pt x="492760" y="46990"/>
                  </a:cubicBezTo>
                  <a:cubicBezTo>
                    <a:pt x="530860" y="107950"/>
                    <a:pt x="454660" y="353060"/>
                    <a:pt x="375920" y="410210"/>
                  </a:cubicBezTo>
                  <a:cubicBezTo>
                    <a:pt x="303530" y="461010"/>
                    <a:pt x="115570" y="461010"/>
                    <a:pt x="60960" y="405130"/>
                  </a:cubicBezTo>
                  <a:cubicBezTo>
                    <a:pt x="0" y="342900"/>
                    <a:pt x="60960" y="20320"/>
                    <a:pt x="60960" y="2032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77" name="Group 477"/>
          <p:cNvGrpSpPr/>
          <p:nvPr/>
        </p:nvGrpSpPr>
        <p:grpSpPr>
          <a:xfrm>
            <a:off x="8504283" y="7143120"/>
            <a:ext cx="495300" cy="450532"/>
            <a:chOff x="0" y="0"/>
            <a:chExt cx="660400" cy="600710"/>
          </a:xfrm>
        </p:grpSpPr>
        <p:sp>
          <p:nvSpPr>
            <p:cNvPr id="478" name="Freeform 478"/>
            <p:cNvSpPr/>
            <p:nvPr/>
          </p:nvSpPr>
          <p:spPr>
            <a:xfrm>
              <a:off x="10160" y="50800"/>
              <a:ext cx="635000" cy="528320"/>
            </a:xfrm>
            <a:custGeom>
              <a:avLst/>
              <a:gdLst/>
              <a:ahLst/>
              <a:cxnLst/>
              <a:rect l="l" t="t" r="r" b="b"/>
              <a:pathLst>
                <a:path w="635000" h="528320">
                  <a:moveTo>
                    <a:pt x="118110" y="0"/>
                  </a:moveTo>
                  <a:cubicBezTo>
                    <a:pt x="379730" y="59690"/>
                    <a:pt x="565150" y="69850"/>
                    <a:pt x="599440" y="140970"/>
                  </a:cubicBezTo>
                  <a:cubicBezTo>
                    <a:pt x="635000" y="217170"/>
                    <a:pt x="542290" y="463550"/>
                    <a:pt x="467360" y="499110"/>
                  </a:cubicBezTo>
                  <a:cubicBezTo>
                    <a:pt x="405130" y="528320"/>
                    <a:pt x="290830" y="429260"/>
                    <a:pt x="213360" y="408940"/>
                  </a:cubicBezTo>
                  <a:cubicBezTo>
                    <a:pt x="151130" y="392430"/>
                    <a:pt x="67310" y="417830"/>
                    <a:pt x="40640" y="377190"/>
                  </a:cubicBezTo>
                  <a:cubicBezTo>
                    <a:pt x="0" y="317500"/>
                    <a:pt x="118110" y="0"/>
                    <a:pt x="11811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79" name="Group 479"/>
          <p:cNvGrpSpPr/>
          <p:nvPr/>
        </p:nvGrpSpPr>
        <p:grpSpPr>
          <a:xfrm>
            <a:off x="8176623" y="7393627"/>
            <a:ext cx="660082" cy="419100"/>
            <a:chOff x="0" y="0"/>
            <a:chExt cx="880110" cy="558800"/>
          </a:xfrm>
        </p:grpSpPr>
        <p:sp>
          <p:nvSpPr>
            <p:cNvPr id="480" name="Freeform 480"/>
            <p:cNvSpPr/>
            <p:nvPr/>
          </p:nvSpPr>
          <p:spPr>
            <a:xfrm>
              <a:off x="5080" y="50800"/>
              <a:ext cx="826770" cy="481330"/>
            </a:xfrm>
            <a:custGeom>
              <a:avLst/>
              <a:gdLst/>
              <a:ahLst/>
              <a:cxnLst/>
              <a:rect l="l" t="t" r="r" b="b"/>
              <a:pathLst>
                <a:path w="826770" h="481330">
                  <a:moveTo>
                    <a:pt x="151130" y="0"/>
                  </a:moveTo>
                  <a:cubicBezTo>
                    <a:pt x="372110" y="54610"/>
                    <a:pt x="615950" y="64770"/>
                    <a:pt x="681990" y="81280"/>
                  </a:cubicBezTo>
                  <a:cubicBezTo>
                    <a:pt x="703580" y="86360"/>
                    <a:pt x="711200" y="90170"/>
                    <a:pt x="725170" y="97790"/>
                  </a:cubicBezTo>
                  <a:cubicBezTo>
                    <a:pt x="737870" y="104140"/>
                    <a:pt x="750570" y="111760"/>
                    <a:pt x="762000" y="124460"/>
                  </a:cubicBezTo>
                  <a:cubicBezTo>
                    <a:pt x="779780" y="142240"/>
                    <a:pt x="803910" y="176530"/>
                    <a:pt x="812800" y="199390"/>
                  </a:cubicBezTo>
                  <a:cubicBezTo>
                    <a:pt x="820420" y="215900"/>
                    <a:pt x="822960" y="226060"/>
                    <a:pt x="824230" y="243840"/>
                  </a:cubicBezTo>
                  <a:cubicBezTo>
                    <a:pt x="825500" y="269240"/>
                    <a:pt x="819150" y="311150"/>
                    <a:pt x="811530" y="335280"/>
                  </a:cubicBezTo>
                  <a:cubicBezTo>
                    <a:pt x="806450" y="351790"/>
                    <a:pt x="801370" y="361950"/>
                    <a:pt x="789940" y="374650"/>
                  </a:cubicBezTo>
                  <a:cubicBezTo>
                    <a:pt x="774700" y="394970"/>
                    <a:pt x="742950" y="421640"/>
                    <a:pt x="721360" y="434340"/>
                  </a:cubicBezTo>
                  <a:cubicBezTo>
                    <a:pt x="706120" y="443230"/>
                    <a:pt x="697230" y="447040"/>
                    <a:pt x="678180" y="450850"/>
                  </a:cubicBezTo>
                  <a:cubicBezTo>
                    <a:pt x="647700" y="457200"/>
                    <a:pt x="577850" y="481330"/>
                    <a:pt x="551180" y="455930"/>
                  </a:cubicBezTo>
                  <a:cubicBezTo>
                    <a:pt x="504190" y="411480"/>
                    <a:pt x="502920" y="119380"/>
                    <a:pt x="549910" y="74930"/>
                  </a:cubicBezTo>
                  <a:cubicBezTo>
                    <a:pt x="577850" y="48260"/>
                    <a:pt x="650240" y="73660"/>
                    <a:pt x="681990" y="81280"/>
                  </a:cubicBezTo>
                  <a:cubicBezTo>
                    <a:pt x="701040" y="85090"/>
                    <a:pt x="709930" y="87630"/>
                    <a:pt x="725170" y="97790"/>
                  </a:cubicBezTo>
                  <a:cubicBezTo>
                    <a:pt x="745490" y="110490"/>
                    <a:pt x="775970" y="134620"/>
                    <a:pt x="792480" y="158750"/>
                  </a:cubicBezTo>
                  <a:cubicBezTo>
                    <a:pt x="808990" y="182880"/>
                    <a:pt x="819150" y="219710"/>
                    <a:pt x="824230" y="243840"/>
                  </a:cubicBezTo>
                  <a:cubicBezTo>
                    <a:pt x="826770" y="261620"/>
                    <a:pt x="826770" y="273050"/>
                    <a:pt x="822960" y="289560"/>
                  </a:cubicBezTo>
                  <a:cubicBezTo>
                    <a:pt x="819150" y="314960"/>
                    <a:pt x="807720" y="350520"/>
                    <a:pt x="789940" y="374650"/>
                  </a:cubicBezTo>
                  <a:cubicBezTo>
                    <a:pt x="773430" y="398780"/>
                    <a:pt x="748030" y="421640"/>
                    <a:pt x="721360" y="434340"/>
                  </a:cubicBezTo>
                  <a:cubicBezTo>
                    <a:pt x="694690" y="448310"/>
                    <a:pt x="668020" y="452120"/>
                    <a:pt x="632460" y="455930"/>
                  </a:cubicBezTo>
                  <a:cubicBezTo>
                    <a:pt x="581660" y="461010"/>
                    <a:pt x="518160" y="461010"/>
                    <a:pt x="443230" y="453390"/>
                  </a:cubicBezTo>
                  <a:cubicBezTo>
                    <a:pt x="335280" y="441960"/>
                    <a:pt x="92710" y="448310"/>
                    <a:pt x="45720" y="369570"/>
                  </a:cubicBezTo>
                  <a:cubicBezTo>
                    <a:pt x="0" y="293370"/>
                    <a:pt x="151130" y="0"/>
                    <a:pt x="15113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81" name="Group 481"/>
          <p:cNvGrpSpPr/>
          <p:nvPr/>
        </p:nvGrpSpPr>
        <p:grpSpPr>
          <a:xfrm>
            <a:off x="7740378" y="7472685"/>
            <a:ext cx="330518" cy="369570"/>
            <a:chOff x="0" y="0"/>
            <a:chExt cx="440690" cy="492760"/>
          </a:xfrm>
        </p:grpSpPr>
        <p:sp>
          <p:nvSpPr>
            <p:cNvPr id="482" name="Freeform 482"/>
            <p:cNvSpPr/>
            <p:nvPr/>
          </p:nvSpPr>
          <p:spPr>
            <a:xfrm>
              <a:off x="-8890" y="50800"/>
              <a:ext cx="457200" cy="447040"/>
            </a:xfrm>
            <a:custGeom>
              <a:avLst/>
              <a:gdLst/>
              <a:ahLst/>
              <a:cxnLst/>
              <a:rect l="l" t="t" r="r" b="b"/>
              <a:pathLst>
                <a:path w="457200" h="447040">
                  <a:moveTo>
                    <a:pt x="71120" y="0"/>
                  </a:moveTo>
                  <a:cubicBezTo>
                    <a:pt x="457200" y="73660"/>
                    <a:pt x="450850" y="331470"/>
                    <a:pt x="387350" y="391160"/>
                  </a:cubicBezTo>
                  <a:cubicBezTo>
                    <a:pt x="328930" y="447040"/>
                    <a:pt x="114300" y="443230"/>
                    <a:pt x="59690" y="384810"/>
                  </a:cubicBezTo>
                  <a:cubicBezTo>
                    <a:pt x="0" y="322580"/>
                    <a:pt x="71120" y="0"/>
                    <a:pt x="7112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83" name="Group 483"/>
          <p:cNvGrpSpPr/>
          <p:nvPr/>
        </p:nvGrpSpPr>
        <p:grpSpPr>
          <a:xfrm>
            <a:off x="8011539" y="7435456"/>
            <a:ext cx="63341" cy="63341"/>
            <a:chOff x="0" y="0"/>
            <a:chExt cx="812800" cy="812800"/>
          </a:xfrm>
        </p:grpSpPr>
        <p:sp>
          <p:nvSpPr>
            <p:cNvPr id="484" name="Freeform 48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85" name="TextBox 48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486" name="Group 486"/>
          <p:cNvGrpSpPr/>
          <p:nvPr/>
        </p:nvGrpSpPr>
        <p:grpSpPr>
          <a:xfrm>
            <a:off x="7808958" y="7759387"/>
            <a:ext cx="1058227" cy="399097"/>
            <a:chOff x="0" y="0"/>
            <a:chExt cx="1410970" cy="532130"/>
          </a:xfrm>
        </p:grpSpPr>
        <p:sp>
          <p:nvSpPr>
            <p:cNvPr id="487" name="Freeform 487"/>
            <p:cNvSpPr/>
            <p:nvPr/>
          </p:nvSpPr>
          <p:spPr>
            <a:xfrm>
              <a:off x="-29210" y="50800"/>
              <a:ext cx="1469390" cy="576580"/>
            </a:xfrm>
            <a:custGeom>
              <a:avLst/>
              <a:gdLst/>
              <a:ahLst/>
              <a:cxnLst/>
              <a:rect l="l" t="t" r="r" b="b"/>
              <a:pathLst>
                <a:path w="1469390" h="576580">
                  <a:moveTo>
                    <a:pt x="93980" y="0"/>
                  </a:moveTo>
                  <a:cubicBezTo>
                    <a:pt x="1469390" y="134620"/>
                    <a:pt x="1460500" y="350520"/>
                    <a:pt x="1375410" y="430530"/>
                  </a:cubicBezTo>
                  <a:cubicBezTo>
                    <a:pt x="1217930" y="576580"/>
                    <a:pt x="227330" y="542290"/>
                    <a:pt x="80010" y="384810"/>
                  </a:cubicBezTo>
                  <a:cubicBezTo>
                    <a:pt x="0" y="298450"/>
                    <a:pt x="93980" y="0"/>
                    <a:pt x="9398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88" name="Group 488"/>
          <p:cNvGrpSpPr/>
          <p:nvPr/>
        </p:nvGrpSpPr>
        <p:grpSpPr>
          <a:xfrm>
            <a:off x="7482250" y="7266945"/>
            <a:ext cx="443865" cy="425768"/>
            <a:chOff x="0" y="0"/>
            <a:chExt cx="591820" cy="567690"/>
          </a:xfrm>
        </p:grpSpPr>
        <p:sp>
          <p:nvSpPr>
            <p:cNvPr id="489" name="Freeform 489"/>
            <p:cNvSpPr/>
            <p:nvPr/>
          </p:nvSpPr>
          <p:spPr>
            <a:xfrm>
              <a:off x="0" y="50800"/>
              <a:ext cx="593090" cy="520700"/>
            </a:xfrm>
            <a:custGeom>
              <a:avLst/>
              <a:gdLst/>
              <a:ahLst/>
              <a:cxnLst/>
              <a:rect l="l" t="t" r="r" b="b"/>
              <a:pathLst>
                <a:path w="593090" h="520700">
                  <a:moveTo>
                    <a:pt x="130810" y="0"/>
                  </a:moveTo>
                  <a:cubicBezTo>
                    <a:pt x="593090" y="168910"/>
                    <a:pt x="549910" y="415290"/>
                    <a:pt x="474980" y="466090"/>
                  </a:cubicBezTo>
                  <a:cubicBezTo>
                    <a:pt x="393700" y="520700"/>
                    <a:pt x="104140" y="459740"/>
                    <a:pt x="50800" y="377190"/>
                  </a:cubicBezTo>
                  <a:cubicBezTo>
                    <a:pt x="0" y="298450"/>
                    <a:pt x="130810" y="0"/>
                    <a:pt x="13081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90" name="Group 490"/>
          <p:cNvGrpSpPr/>
          <p:nvPr/>
        </p:nvGrpSpPr>
        <p:grpSpPr>
          <a:xfrm>
            <a:off x="7439388" y="6873562"/>
            <a:ext cx="220980" cy="352425"/>
            <a:chOff x="0" y="0"/>
            <a:chExt cx="294640" cy="469900"/>
          </a:xfrm>
        </p:grpSpPr>
        <p:sp>
          <p:nvSpPr>
            <p:cNvPr id="491" name="Freeform 491"/>
            <p:cNvSpPr/>
            <p:nvPr/>
          </p:nvSpPr>
          <p:spPr>
            <a:xfrm>
              <a:off x="33020" y="50800"/>
              <a:ext cx="227330" cy="374650"/>
            </a:xfrm>
            <a:custGeom>
              <a:avLst/>
              <a:gdLst/>
              <a:ahLst/>
              <a:cxnLst/>
              <a:rect l="l" t="t" r="r" b="b"/>
              <a:pathLst>
                <a:path w="227330" h="374650">
                  <a:moveTo>
                    <a:pt x="170180" y="0"/>
                  </a:moveTo>
                  <a:cubicBezTo>
                    <a:pt x="227330" y="63500"/>
                    <a:pt x="105410" y="347980"/>
                    <a:pt x="60960" y="368300"/>
                  </a:cubicBezTo>
                  <a:cubicBezTo>
                    <a:pt x="45720" y="374650"/>
                    <a:pt x="24130" y="367030"/>
                    <a:pt x="17780" y="353060"/>
                  </a:cubicBezTo>
                  <a:cubicBezTo>
                    <a:pt x="0" y="312420"/>
                    <a:pt x="170180" y="0"/>
                    <a:pt x="17018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92" name="Group 492"/>
          <p:cNvGrpSpPr/>
          <p:nvPr/>
        </p:nvGrpSpPr>
        <p:grpSpPr>
          <a:xfrm>
            <a:off x="7703230" y="7837492"/>
            <a:ext cx="929640" cy="380047"/>
            <a:chOff x="0" y="0"/>
            <a:chExt cx="1239520" cy="506730"/>
          </a:xfrm>
        </p:grpSpPr>
        <p:sp>
          <p:nvSpPr>
            <p:cNvPr id="493" name="Freeform 493"/>
            <p:cNvSpPr/>
            <p:nvPr/>
          </p:nvSpPr>
          <p:spPr>
            <a:xfrm>
              <a:off x="-24130" y="69850"/>
              <a:ext cx="1291590" cy="520700"/>
            </a:xfrm>
            <a:custGeom>
              <a:avLst/>
              <a:gdLst/>
              <a:ahLst/>
              <a:cxnLst/>
              <a:rect l="l" t="t" r="r" b="b"/>
              <a:pathLst>
                <a:path w="1291590" h="520700">
                  <a:moveTo>
                    <a:pt x="74930" y="0"/>
                  </a:moveTo>
                  <a:cubicBezTo>
                    <a:pt x="1289050" y="59690"/>
                    <a:pt x="1291590" y="279400"/>
                    <a:pt x="1212850" y="361950"/>
                  </a:cubicBezTo>
                  <a:cubicBezTo>
                    <a:pt x="1076960" y="502920"/>
                    <a:pt x="223520" y="520700"/>
                    <a:pt x="82550" y="384810"/>
                  </a:cubicBezTo>
                  <a:cubicBezTo>
                    <a:pt x="0" y="306070"/>
                    <a:pt x="74930" y="0"/>
                    <a:pt x="7493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94" name="Group 494"/>
          <p:cNvGrpSpPr/>
          <p:nvPr/>
        </p:nvGrpSpPr>
        <p:grpSpPr>
          <a:xfrm>
            <a:off x="9962560" y="7349812"/>
            <a:ext cx="368618" cy="419100"/>
            <a:chOff x="0" y="0"/>
            <a:chExt cx="491490" cy="558800"/>
          </a:xfrm>
        </p:grpSpPr>
        <p:sp>
          <p:nvSpPr>
            <p:cNvPr id="495" name="Freeform 495"/>
            <p:cNvSpPr/>
            <p:nvPr/>
          </p:nvSpPr>
          <p:spPr>
            <a:xfrm>
              <a:off x="17780" y="50800"/>
              <a:ext cx="452120" cy="480060"/>
            </a:xfrm>
            <a:custGeom>
              <a:avLst/>
              <a:gdLst/>
              <a:ahLst/>
              <a:cxnLst/>
              <a:rect l="l" t="t" r="r" b="b"/>
              <a:pathLst>
                <a:path w="452120" h="480060">
                  <a:moveTo>
                    <a:pt x="161290" y="0"/>
                  </a:moveTo>
                  <a:cubicBezTo>
                    <a:pt x="452120" y="185420"/>
                    <a:pt x="340360" y="425450"/>
                    <a:pt x="264160" y="455930"/>
                  </a:cubicBezTo>
                  <a:cubicBezTo>
                    <a:pt x="203200" y="480060"/>
                    <a:pt x="60960" y="422910"/>
                    <a:pt x="33020" y="363220"/>
                  </a:cubicBezTo>
                  <a:cubicBezTo>
                    <a:pt x="0" y="287020"/>
                    <a:pt x="161290" y="0"/>
                    <a:pt x="16129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96" name="Group 496"/>
          <p:cNvGrpSpPr/>
          <p:nvPr/>
        </p:nvGrpSpPr>
        <p:grpSpPr>
          <a:xfrm>
            <a:off x="10240690" y="7475542"/>
            <a:ext cx="368618" cy="401003"/>
            <a:chOff x="0" y="0"/>
            <a:chExt cx="491490" cy="534670"/>
          </a:xfrm>
        </p:grpSpPr>
        <p:sp>
          <p:nvSpPr>
            <p:cNvPr id="497" name="Freeform 497"/>
            <p:cNvSpPr/>
            <p:nvPr/>
          </p:nvSpPr>
          <p:spPr>
            <a:xfrm>
              <a:off x="1270" y="50800"/>
              <a:ext cx="488950" cy="478790"/>
            </a:xfrm>
            <a:custGeom>
              <a:avLst/>
              <a:gdLst/>
              <a:ahLst/>
              <a:cxnLst/>
              <a:rect l="l" t="t" r="r" b="b"/>
              <a:pathLst>
                <a:path w="488950" h="478790">
                  <a:moveTo>
                    <a:pt x="118110" y="0"/>
                  </a:moveTo>
                  <a:cubicBezTo>
                    <a:pt x="488950" y="127000"/>
                    <a:pt x="445770" y="382270"/>
                    <a:pt x="374650" y="431800"/>
                  </a:cubicBezTo>
                  <a:cubicBezTo>
                    <a:pt x="308610" y="478790"/>
                    <a:pt x="95250" y="443230"/>
                    <a:pt x="49530" y="378460"/>
                  </a:cubicBezTo>
                  <a:cubicBezTo>
                    <a:pt x="0" y="307340"/>
                    <a:pt x="118110" y="0"/>
                    <a:pt x="11811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98" name="Group 498"/>
          <p:cNvGrpSpPr/>
          <p:nvPr/>
        </p:nvGrpSpPr>
        <p:grpSpPr>
          <a:xfrm>
            <a:off x="10426598" y="7498796"/>
            <a:ext cx="63341" cy="63341"/>
            <a:chOff x="0" y="0"/>
            <a:chExt cx="812800" cy="812800"/>
          </a:xfrm>
        </p:grpSpPr>
        <p:sp>
          <p:nvSpPr>
            <p:cNvPr id="499" name="Freeform 49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00" name="TextBox 50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501" name="Group 501"/>
          <p:cNvGrpSpPr/>
          <p:nvPr/>
        </p:nvGrpSpPr>
        <p:grpSpPr>
          <a:xfrm>
            <a:off x="10713130" y="6753547"/>
            <a:ext cx="748665" cy="372428"/>
            <a:chOff x="0" y="0"/>
            <a:chExt cx="998220" cy="496570"/>
          </a:xfrm>
        </p:grpSpPr>
        <p:sp>
          <p:nvSpPr>
            <p:cNvPr id="502" name="Freeform 502"/>
            <p:cNvSpPr/>
            <p:nvPr/>
          </p:nvSpPr>
          <p:spPr>
            <a:xfrm>
              <a:off x="-21590" y="60960"/>
              <a:ext cx="1045210" cy="500380"/>
            </a:xfrm>
            <a:custGeom>
              <a:avLst/>
              <a:gdLst/>
              <a:ahLst/>
              <a:cxnLst/>
              <a:rect l="l" t="t" r="r" b="b"/>
              <a:pathLst>
                <a:path w="1045210" h="500380">
                  <a:moveTo>
                    <a:pt x="72390" y="0"/>
                  </a:moveTo>
                  <a:cubicBezTo>
                    <a:pt x="1042670" y="66040"/>
                    <a:pt x="1045210" y="293370"/>
                    <a:pt x="969010" y="370840"/>
                  </a:cubicBezTo>
                  <a:cubicBezTo>
                    <a:pt x="852170" y="490220"/>
                    <a:pt x="196850" y="500380"/>
                    <a:pt x="77470" y="384810"/>
                  </a:cubicBezTo>
                  <a:cubicBezTo>
                    <a:pt x="0" y="308610"/>
                    <a:pt x="72390" y="0"/>
                    <a:pt x="7239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03" name="Group 503"/>
          <p:cNvGrpSpPr/>
          <p:nvPr/>
        </p:nvGrpSpPr>
        <p:grpSpPr>
          <a:xfrm>
            <a:off x="14774590" y="5796285"/>
            <a:ext cx="913448" cy="375285"/>
            <a:chOff x="0" y="0"/>
            <a:chExt cx="1217930" cy="500380"/>
          </a:xfrm>
        </p:grpSpPr>
        <p:sp>
          <p:nvSpPr>
            <p:cNvPr id="504" name="Freeform 504"/>
            <p:cNvSpPr/>
            <p:nvPr/>
          </p:nvSpPr>
          <p:spPr>
            <a:xfrm>
              <a:off x="-22860" y="-49530"/>
              <a:ext cx="1249680" cy="591820"/>
            </a:xfrm>
            <a:custGeom>
              <a:avLst/>
              <a:gdLst/>
              <a:ahLst/>
              <a:cxnLst/>
              <a:rect l="l" t="t" r="r" b="b"/>
              <a:pathLst>
                <a:path w="1249680" h="591820">
                  <a:moveTo>
                    <a:pt x="1170940" y="499110"/>
                  </a:moveTo>
                  <a:cubicBezTo>
                    <a:pt x="624840" y="477520"/>
                    <a:pt x="181610" y="591820"/>
                    <a:pt x="77470" y="488950"/>
                  </a:cubicBezTo>
                  <a:cubicBezTo>
                    <a:pt x="2540" y="415290"/>
                    <a:pt x="0" y="182880"/>
                    <a:pt x="73660" y="107950"/>
                  </a:cubicBezTo>
                  <a:cubicBezTo>
                    <a:pt x="179070" y="0"/>
                    <a:pt x="640080" y="97790"/>
                    <a:pt x="845820" y="100330"/>
                  </a:cubicBezTo>
                  <a:cubicBezTo>
                    <a:pt x="984250" y="102870"/>
                    <a:pt x="1134110" y="53340"/>
                    <a:pt x="1189990" y="114300"/>
                  </a:cubicBezTo>
                  <a:cubicBezTo>
                    <a:pt x="1249680" y="179070"/>
                    <a:pt x="1170940" y="499110"/>
                    <a:pt x="1170940" y="49911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05" name="Group 505"/>
          <p:cNvGrpSpPr/>
          <p:nvPr/>
        </p:nvGrpSpPr>
        <p:grpSpPr>
          <a:xfrm>
            <a:off x="15448960" y="5584830"/>
            <a:ext cx="1004888" cy="686752"/>
            <a:chOff x="0" y="0"/>
            <a:chExt cx="1339850" cy="915670"/>
          </a:xfrm>
        </p:grpSpPr>
        <p:sp>
          <p:nvSpPr>
            <p:cNvPr id="506" name="Freeform 506"/>
            <p:cNvSpPr/>
            <p:nvPr/>
          </p:nvSpPr>
          <p:spPr>
            <a:xfrm>
              <a:off x="7620" y="-26670"/>
              <a:ext cx="1280160" cy="848360"/>
            </a:xfrm>
            <a:custGeom>
              <a:avLst/>
              <a:gdLst/>
              <a:ahLst/>
              <a:cxnLst/>
              <a:rect l="l" t="t" r="r" b="b"/>
              <a:pathLst>
                <a:path w="1280160" h="848360">
                  <a:moveTo>
                    <a:pt x="1280160" y="435610"/>
                  </a:moveTo>
                  <a:cubicBezTo>
                    <a:pt x="83820" y="848360"/>
                    <a:pt x="0" y="646430"/>
                    <a:pt x="43180" y="539750"/>
                  </a:cubicBezTo>
                  <a:cubicBezTo>
                    <a:pt x="119380" y="351790"/>
                    <a:pt x="952500" y="0"/>
                    <a:pt x="1137920" y="77470"/>
                  </a:cubicBezTo>
                  <a:cubicBezTo>
                    <a:pt x="1243330" y="121920"/>
                    <a:pt x="1280160" y="435610"/>
                    <a:pt x="1280160" y="43561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07" name="Group 507"/>
          <p:cNvGrpSpPr/>
          <p:nvPr/>
        </p:nvGrpSpPr>
        <p:grpSpPr>
          <a:xfrm>
            <a:off x="15806148" y="5960115"/>
            <a:ext cx="621030" cy="453390"/>
            <a:chOff x="0" y="0"/>
            <a:chExt cx="828040" cy="604520"/>
          </a:xfrm>
        </p:grpSpPr>
        <p:sp>
          <p:nvSpPr>
            <p:cNvPr id="508" name="Freeform 508"/>
            <p:cNvSpPr/>
            <p:nvPr/>
          </p:nvSpPr>
          <p:spPr>
            <a:xfrm>
              <a:off x="44450" y="5080"/>
              <a:ext cx="731520" cy="549910"/>
            </a:xfrm>
            <a:custGeom>
              <a:avLst/>
              <a:gdLst/>
              <a:ahLst/>
              <a:cxnLst/>
              <a:rect l="l" t="t" r="r" b="b"/>
              <a:pathLst>
                <a:path w="731520" h="549910">
                  <a:moveTo>
                    <a:pt x="731520" y="414020"/>
                  </a:moveTo>
                  <a:cubicBezTo>
                    <a:pt x="322580" y="543560"/>
                    <a:pt x="335280" y="548640"/>
                    <a:pt x="335280" y="548640"/>
                  </a:cubicBezTo>
                  <a:cubicBezTo>
                    <a:pt x="334010" y="549910"/>
                    <a:pt x="12700" y="422910"/>
                    <a:pt x="6350" y="355600"/>
                  </a:cubicBezTo>
                  <a:cubicBezTo>
                    <a:pt x="0" y="299720"/>
                    <a:pt x="118110" y="227330"/>
                    <a:pt x="201930" y="179070"/>
                  </a:cubicBezTo>
                  <a:cubicBezTo>
                    <a:pt x="309880" y="116840"/>
                    <a:pt x="530860" y="0"/>
                    <a:pt x="619760" y="45720"/>
                  </a:cubicBezTo>
                  <a:cubicBezTo>
                    <a:pt x="702310" y="88900"/>
                    <a:pt x="731520" y="414020"/>
                    <a:pt x="731520" y="41402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09" name="Group 509"/>
          <p:cNvGrpSpPr/>
          <p:nvPr/>
        </p:nvGrpSpPr>
        <p:grpSpPr>
          <a:xfrm>
            <a:off x="15622315" y="6503992"/>
            <a:ext cx="836295" cy="713422"/>
            <a:chOff x="0" y="0"/>
            <a:chExt cx="1115060" cy="951230"/>
          </a:xfrm>
        </p:grpSpPr>
        <p:sp>
          <p:nvSpPr>
            <p:cNvPr id="510" name="Freeform 510"/>
            <p:cNvSpPr/>
            <p:nvPr/>
          </p:nvSpPr>
          <p:spPr>
            <a:xfrm>
              <a:off x="34290" y="20320"/>
              <a:ext cx="1028700" cy="897890"/>
            </a:xfrm>
            <a:custGeom>
              <a:avLst/>
              <a:gdLst/>
              <a:ahLst/>
              <a:cxnLst/>
              <a:rect l="l" t="t" r="r" b="b"/>
              <a:pathLst>
                <a:path w="1028700" h="897890">
                  <a:moveTo>
                    <a:pt x="1028700" y="372110"/>
                  </a:moveTo>
                  <a:cubicBezTo>
                    <a:pt x="551180" y="638810"/>
                    <a:pt x="499110" y="666750"/>
                    <a:pt x="454660" y="715010"/>
                  </a:cubicBezTo>
                  <a:cubicBezTo>
                    <a:pt x="410210" y="762000"/>
                    <a:pt x="402590" y="866140"/>
                    <a:pt x="347980" y="878840"/>
                  </a:cubicBezTo>
                  <a:cubicBezTo>
                    <a:pt x="274320" y="897890"/>
                    <a:pt x="33020" y="773430"/>
                    <a:pt x="16510" y="692150"/>
                  </a:cubicBezTo>
                  <a:cubicBezTo>
                    <a:pt x="0" y="614680"/>
                    <a:pt x="154940" y="481330"/>
                    <a:pt x="229870" y="407670"/>
                  </a:cubicBezTo>
                  <a:cubicBezTo>
                    <a:pt x="290830" y="347980"/>
                    <a:pt x="344170" y="318770"/>
                    <a:pt x="422910" y="269240"/>
                  </a:cubicBezTo>
                  <a:cubicBezTo>
                    <a:pt x="535940" y="196850"/>
                    <a:pt x="750570" y="0"/>
                    <a:pt x="852170" y="30480"/>
                  </a:cubicBezTo>
                  <a:cubicBezTo>
                    <a:pt x="943610" y="57150"/>
                    <a:pt x="1028700" y="372110"/>
                    <a:pt x="1028700" y="37211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11" name="Group 511"/>
          <p:cNvGrpSpPr/>
          <p:nvPr/>
        </p:nvGrpSpPr>
        <p:grpSpPr>
          <a:xfrm>
            <a:off x="15817578" y="6959287"/>
            <a:ext cx="569595" cy="509588"/>
            <a:chOff x="0" y="0"/>
            <a:chExt cx="759460" cy="679450"/>
          </a:xfrm>
        </p:grpSpPr>
        <p:sp>
          <p:nvSpPr>
            <p:cNvPr id="512" name="Freeform 512"/>
            <p:cNvSpPr/>
            <p:nvPr/>
          </p:nvSpPr>
          <p:spPr>
            <a:xfrm>
              <a:off x="50800" y="30480"/>
              <a:ext cx="656590" cy="596900"/>
            </a:xfrm>
            <a:custGeom>
              <a:avLst/>
              <a:gdLst/>
              <a:ahLst/>
              <a:cxnLst/>
              <a:rect l="l" t="t" r="r" b="b"/>
              <a:pathLst>
                <a:path w="656590" h="596900">
                  <a:moveTo>
                    <a:pt x="656590" y="364490"/>
                  </a:moveTo>
                  <a:cubicBezTo>
                    <a:pt x="377190" y="514350"/>
                    <a:pt x="345440" y="596900"/>
                    <a:pt x="290830" y="596900"/>
                  </a:cubicBezTo>
                  <a:cubicBezTo>
                    <a:pt x="210820" y="596900"/>
                    <a:pt x="0" y="429260"/>
                    <a:pt x="0" y="350520"/>
                  </a:cubicBezTo>
                  <a:cubicBezTo>
                    <a:pt x="1270" y="275590"/>
                    <a:pt x="175260" y="194310"/>
                    <a:pt x="261620" y="137160"/>
                  </a:cubicBezTo>
                  <a:cubicBezTo>
                    <a:pt x="336550" y="87630"/>
                    <a:pt x="422910" y="0"/>
                    <a:pt x="485140" y="20320"/>
                  </a:cubicBezTo>
                  <a:cubicBezTo>
                    <a:pt x="561340" y="45720"/>
                    <a:pt x="656590" y="364490"/>
                    <a:pt x="656590" y="36449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13" name="Group 513"/>
          <p:cNvGrpSpPr/>
          <p:nvPr/>
        </p:nvGrpSpPr>
        <p:grpSpPr>
          <a:xfrm>
            <a:off x="11746593" y="5607690"/>
            <a:ext cx="1359218" cy="723900"/>
            <a:chOff x="0" y="0"/>
            <a:chExt cx="1812290" cy="965200"/>
          </a:xfrm>
        </p:grpSpPr>
        <p:sp>
          <p:nvSpPr>
            <p:cNvPr id="514" name="Freeform 514"/>
            <p:cNvSpPr/>
            <p:nvPr/>
          </p:nvSpPr>
          <p:spPr>
            <a:xfrm>
              <a:off x="-5080" y="50800"/>
              <a:ext cx="1821180" cy="979170"/>
            </a:xfrm>
            <a:custGeom>
              <a:avLst/>
              <a:gdLst/>
              <a:ahLst/>
              <a:cxnLst/>
              <a:rect l="l" t="t" r="r" b="b"/>
              <a:pathLst>
                <a:path w="1821180" h="979170">
                  <a:moveTo>
                    <a:pt x="171450" y="0"/>
                  </a:moveTo>
                  <a:cubicBezTo>
                    <a:pt x="1821180" y="610870"/>
                    <a:pt x="1751330" y="807720"/>
                    <a:pt x="1642110" y="863600"/>
                  </a:cubicBezTo>
                  <a:cubicBezTo>
                    <a:pt x="1410970" y="979170"/>
                    <a:pt x="173990" y="591820"/>
                    <a:pt x="55880" y="367030"/>
                  </a:cubicBezTo>
                  <a:cubicBezTo>
                    <a:pt x="0" y="257810"/>
                    <a:pt x="171450" y="0"/>
                    <a:pt x="171450" y="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15" name="Group 515"/>
          <p:cNvGrpSpPr/>
          <p:nvPr/>
        </p:nvGrpSpPr>
        <p:grpSpPr>
          <a:xfrm>
            <a:off x="11980908" y="6249675"/>
            <a:ext cx="1779270" cy="773430"/>
            <a:chOff x="0" y="0"/>
            <a:chExt cx="2372360" cy="1031240"/>
          </a:xfrm>
        </p:grpSpPr>
        <p:sp>
          <p:nvSpPr>
            <p:cNvPr id="516" name="Freeform 516"/>
            <p:cNvSpPr/>
            <p:nvPr/>
          </p:nvSpPr>
          <p:spPr>
            <a:xfrm>
              <a:off x="-3810" y="2540"/>
              <a:ext cx="2339340" cy="1069340"/>
            </a:xfrm>
            <a:custGeom>
              <a:avLst/>
              <a:gdLst/>
              <a:ahLst/>
              <a:cxnLst/>
              <a:rect l="l" t="t" r="r" b="b"/>
              <a:pathLst>
                <a:path w="2339340" h="1069340">
                  <a:moveTo>
                    <a:pt x="2324100" y="429260"/>
                  </a:moveTo>
                  <a:cubicBezTo>
                    <a:pt x="1802130" y="513080"/>
                    <a:pt x="1531620" y="571500"/>
                    <a:pt x="1263650" y="641350"/>
                  </a:cubicBezTo>
                  <a:cubicBezTo>
                    <a:pt x="932180" y="728980"/>
                    <a:pt x="341630" y="1069340"/>
                    <a:pt x="166370" y="976630"/>
                  </a:cubicBezTo>
                  <a:cubicBezTo>
                    <a:pt x="66040" y="923290"/>
                    <a:pt x="0" y="713740"/>
                    <a:pt x="54610" y="612140"/>
                  </a:cubicBezTo>
                  <a:cubicBezTo>
                    <a:pt x="148590" y="435610"/>
                    <a:pt x="839470" y="359410"/>
                    <a:pt x="1179830" y="270510"/>
                  </a:cubicBezTo>
                  <a:cubicBezTo>
                    <a:pt x="1456690" y="196850"/>
                    <a:pt x="1741170" y="137160"/>
                    <a:pt x="1943100" y="99060"/>
                  </a:cubicBezTo>
                  <a:cubicBezTo>
                    <a:pt x="2073910" y="73660"/>
                    <a:pt x="2204720" y="0"/>
                    <a:pt x="2269490" y="48260"/>
                  </a:cubicBezTo>
                  <a:cubicBezTo>
                    <a:pt x="2339340" y="99060"/>
                    <a:pt x="2324100" y="429260"/>
                    <a:pt x="2324100" y="42926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17" name="Group 517"/>
          <p:cNvGrpSpPr/>
          <p:nvPr/>
        </p:nvGrpSpPr>
        <p:grpSpPr>
          <a:xfrm>
            <a:off x="11965668" y="6846892"/>
            <a:ext cx="1726883" cy="414338"/>
            <a:chOff x="0" y="0"/>
            <a:chExt cx="2302510" cy="552450"/>
          </a:xfrm>
        </p:grpSpPr>
        <p:sp>
          <p:nvSpPr>
            <p:cNvPr id="518" name="Freeform 518"/>
            <p:cNvSpPr/>
            <p:nvPr/>
          </p:nvSpPr>
          <p:spPr>
            <a:xfrm>
              <a:off x="-13970" y="-57150"/>
              <a:ext cx="2349500" cy="730250"/>
            </a:xfrm>
            <a:custGeom>
              <a:avLst/>
              <a:gdLst/>
              <a:ahLst/>
              <a:cxnLst/>
              <a:rect l="l" t="t" r="r" b="b"/>
              <a:pathLst>
                <a:path w="2349500" h="730250">
                  <a:moveTo>
                    <a:pt x="92710" y="107950"/>
                  </a:moveTo>
                  <a:cubicBezTo>
                    <a:pt x="1073150" y="167640"/>
                    <a:pt x="2094230" y="0"/>
                    <a:pt x="2265680" y="176530"/>
                  </a:cubicBezTo>
                  <a:cubicBezTo>
                    <a:pt x="2349500" y="264160"/>
                    <a:pt x="2346960" y="473710"/>
                    <a:pt x="2259330" y="557530"/>
                  </a:cubicBezTo>
                  <a:cubicBezTo>
                    <a:pt x="2081530" y="730250"/>
                    <a:pt x="1050290" y="546100"/>
                    <a:pt x="646430" y="529590"/>
                  </a:cubicBezTo>
                  <a:cubicBezTo>
                    <a:pt x="403860" y="519430"/>
                    <a:pt x="146050" y="584200"/>
                    <a:pt x="64770" y="491490"/>
                  </a:cubicBezTo>
                  <a:cubicBezTo>
                    <a:pt x="0" y="416560"/>
                    <a:pt x="92710" y="107950"/>
                    <a:pt x="92710" y="10795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19" name="Group 519"/>
          <p:cNvGrpSpPr/>
          <p:nvPr/>
        </p:nvGrpSpPr>
        <p:grpSpPr>
          <a:xfrm>
            <a:off x="13982110" y="7055490"/>
            <a:ext cx="204788" cy="353378"/>
            <a:chOff x="0" y="0"/>
            <a:chExt cx="273050" cy="471170"/>
          </a:xfrm>
        </p:grpSpPr>
        <p:sp>
          <p:nvSpPr>
            <p:cNvPr id="520" name="Freeform 520"/>
            <p:cNvSpPr/>
            <p:nvPr/>
          </p:nvSpPr>
          <p:spPr>
            <a:xfrm>
              <a:off x="38100" y="46990"/>
              <a:ext cx="184150" cy="360680"/>
            </a:xfrm>
            <a:custGeom>
              <a:avLst/>
              <a:gdLst/>
              <a:ahLst/>
              <a:cxnLst/>
              <a:rect l="l" t="t" r="r" b="b"/>
              <a:pathLst>
                <a:path w="184150" h="360680">
                  <a:moveTo>
                    <a:pt x="184150" y="360680"/>
                  </a:moveTo>
                  <a:cubicBezTo>
                    <a:pt x="116840" y="356870"/>
                    <a:pt x="0" y="62230"/>
                    <a:pt x="12700" y="20320"/>
                  </a:cubicBezTo>
                  <a:cubicBezTo>
                    <a:pt x="17780" y="8890"/>
                    <a:pt x="30480" y="0"/>
                    <a:pt x="40640" y="3810"/>
                  </a:cubicBezTo>
                  <a:cubicBezTo>
                    <a:pt x="76200" y="15240"/>
                    <a:pt x="184150" y="360680"/>
                    <a:pt x="184150" y="360680"/>
                  </a:cubicBezTo>
                </a:path>
              </a:pathLst>
            </a:custGeom>
            <a:solidFill>
              <a:srgbClr val="CDCACA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21" name="Group 521"/>
          <p:cNvGrpSpPr/>
          <p:nvPr/>
        </p:nvGrpSpPr>
        <p:grpSpPr>
          <a:xfrm>
            <a:off x="8485233" y="4247520"/>
            <a:ext cx="835343" cy="376238"/>
            <a:chOff x="0" y="0"/>
            <a:chExt cx="1113790" cy="501650"/>
          </a:xfrm>
        </p:grpSpPr>
        <p:sp>
          <p:nvSpPr>
            <p:cNvPr id="522" name="Freeform 522"/>
            <p:cNvSpPr/>
            <p:nvPr/>
          </p:nvSpPr>
          <p:spPr>
            <a:xfrm>
              <a:off x="-26670" y="50800"/>
              <a:ext cx="1159510" cy="520700"/>
            </a:xfrm>
            <a:custGeom>
              <a:avLst/>
              <a:gdLst/>
              <a:ahLst/>
              <a:cxnLst/>
              <a:rect l="l" t="t" r="r" b="b"/>
              <a:pathLst>
                <a:path w="1159510" h="520700">
                  <a:moveTo>
                    <a:pt x="83820" y="0"/>
                  </a:moveTo>
                  <a:cubicBezTo>
                    <a:pt x="1159510" y="99060"/>
                    <a:pt x="1137920" y="321310"/>
                    <a:pt x="1052830" y="398780"/>
                  </a:cubicBezTo>
                  <a:cubicBezTo>
                    <a:pt x="915670" y="520700"/>
                    <a:pt x="200660" y="511810"/>
                    <a:pt x="77470" y="384810"/>
                  </a:cubicBezTo>
                  <a:cubicBezTo>
                    <a:pt x="0" y="304800"/>
                    <a:pt x="83820" y="0"/>
                    <a:pt x="83820" y="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23" name="Group 523"/>
          <p:cNvGrpSpPr/>
          <p:nvPr/>
        </p:nvGrpSpPr>
        <p:grpSpPr>
          <a:xfrm>
            <a:off x="10138773" y="4450402"/>
            <a:ext cx="366712" cy="401003"/>
            <a:chOff x="0" y="0"/>
            <a:chExt cx="488950" cy="534670"/>
          </a:xfrm>
        </p:grpSpPr>
        <p:sp>
          <p:nvSpPr>
            <p:cNvPr id="524" name="Freeform 524"/>
            <p:cNvSpPr/>
            <p:nvPr/>
          </p:nvSpPr>
          <p:spPr>
            <a:xfrm>
              <a:off x="1270" y="50800"/>
              <a:ext cx="486410" cy="480060"/>
            </a:xfrm>
            <a:custGeom>
              <a:avLst/>
              <a:gdLst/>
              <a:ahLst/>
              <a:cxnLst/>
              <a:rect l="l" t="t" r="r" b="b"/>
              <a:pathLst>
                <a:path w="486410" h="480060">
                  <a:moveTo>
                    <a:pt x="121920" y="0"/>
                  </a:moveTo>
                  <a:cubicBezTo>
                    <a:pt x="486410" y="127000"/>
                    <a:pt x="447040" y="382270"/>
                    <a:pt x="377190" y="433070"/>
                  </a:cubicBezTo>
                  <a:cubicBezTo>
                    <a:pt x="311150" y="480060"/>
                    <a:pt x="95250" y="444500"/>
                    <a:pt x="49530" y="378460"/>
                  </a:cubicBezTo>
                  <a:cubicBezTo>
                    <a:pt x="0" y="307340"/>
                    <a:pt x="121920" y="0"/>
                    <a:pt x="121920" y="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25" name="Group 525"/>
          <p:cNvGrpSpPr/>
          <p:nvPr/>
        </p:nvGrpSpPr>
        <p:grpSpPr>
          <a:xfrm>
            <a:off x="7944213" y="4874265"/>
            <a:ext cx="902970" cy="444818"/>
            <a:chOff x="0" y="0"/>
            <a:chExt cx="1203960" cy="593090"/>
          </a:xfrm>
        </p:grpSpPr>
        <p:sp>
          <p:nvSpPr>
            <p:cNvPr id="526" name="Freeform 526"/>
            <p:cNvSpPr/>
            <p:nvPr/>
          </p:nvSpPr>
          <p:spPr>
            <a:xfrm>
              <a:off x="-20320" y="50800"/>
              <a:ext cx="1244600" cy="610870"/>
            </a:xfrm>
            <a:custGeom>
              <a:avLst/>
              <a:gdLst/>
              <a:ahLst/>
              <a:cxnLst/>
              <a:rect l="l" t="t" r="r" b="b"/>
              <a:pathLst>
                <a:path w="1244600" h="610870">
                  <a:moveTo>
                    <a:pt x="116840" y="0"/>
                  </a:moveTo>
                  <a:cubicBezTo>
                    <a:pt x="1244600" y="199390"/>
                    <a:pt x="1228090" y="420370"/>
                    <a:pt x="1141730" y="491490"/>
                  </a:cubicBezTo>
                  <a:cubicBezTo>
                    <a:pt x="998220" y="610870"/>
                    <a:pt x="187960" y="529590"/>
                    <a:pt x="71120" y="382270"/>
                  </a:cubicBezTo>
                  <a:cubicBezTo>
                    <a:pt x="0" y="294640"/>
                    <a:pt x="116840" y="0"/>
                    <a:pt x="116840" y="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27" name="Group 527"/>
          <p:cNvGrpSpPr/>
          <p:nvPr/>
        </p:nvGrpSpPr>
        <p:grpSpPr>
          <a:xfrm>
            <a:off x="9789205" y="5153347"/>
            <a:ext cx="466725" cy="409575"/>
            <a:chOff x="0" y="0"/>
            <a:chExt cx="622300" cy="546100"/>
          </a:xfrm>
        </p:grpSpPr>
        <p:sp>
          <p:nvSpPr>
            <p:cNvPr id="528" name="Freeform 528"/>
            <p:cNvSpPr/>
            <p:nvPr/>
          </p:nvSpPr>
          <p:spPr>
            <a:xfrm>
              <a:off x="-6350" y="50800"/>
              <a:ext cx="633730" cy="508000"/>
            </a:xfrm>
            <a:custGeom>
              <a:avLst/>
              <a:gdLst/>
              <a:ahLst/>
              <a:cxnLst/>
              <a:rect l="l" t="t" r="r" b="b"/>
              <a:pathLst>
                <a:path w="633730" h="508000">
                  <a:moveTo>
                    <a:pt x="113030" y="0"/>
                  </a:moveTo>
                  <a:cubicBezTo>
                    <a:pt x="633730" y="142240"/>
                    <a:pt x="599440" y="387350"/>
                    <a:pt x="524510" y="444500"/>
                  </a:cubicBezTo>
                  <a:cubicBezTo>
                    <a:pt x="440690" y="508000"/>
                    <a:pt x="120650" y="464820"/>
                    <a:pt x="57150" y="381000"/>
                  </a:cubicBezTo>
                  <a:cubicBezTo>
                    <a:pt x="0" y="306070"/>
                    <a:pt x="113030" y="0"/>
                    <a:pt x="113030" y="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29" name="Group 529"/>
          <p:cNvGrpSpPr/>
          <p:nvPr/>
        </p:nvGrpSpPr>
        <p:grpSpPr>
          <a:xfrm>
            <a:off x="8008983" y="5626740"/>
            <a:ext cx="847725" cy="414338"/>
            <a:chOff x="0" y="0"/>
            <a:chExt cx="1130300" cy="552450"/>
          </a:xfrm>
        </p:grpSpPr>
        <p:sp>
          <p:nvSpPr>
            <p:cNvPr id="530" name="Freeform 530"/>
            <p:cNvSpPr/>
            <p:nvPr/>
          </p:nvSpPr>
          <p:spPr>
            <a:xfrm>
              <a:off x="-8890" y="26670"/>
              <a:ext cx="1135380" cy="544830"/>
            </a:xfrm>
            <a:custGeom>
              <a:avLst/>
              <a:gdLst/>
              <a:ahLst/>
              <a:cxnLst/>
              <a:rect l="l" t="t" r="r" b="b"/>
              <a:pathLst>
                <a:path w="1135380" h="544830">
                  <a:moveTo>
                    <a:pt x="1050290" y="421640"/>
                  </a:moveTo>
                  <a:cubicBezTo>
                    <a:pt x="800100" y="401320"/>
                    <a:pt x="732790" y="401320"/>
                    <a:pt x="640080" y="408940"/>
                  </a:cubicBezTo>
                  <a:cubicBezTo>
                    <a:pt x="500380" y="419100"/>
                    <a:pt x="203200" y="544830"/>
                    <a:pt x="111760" y="474980"/>
                  </a:cubicBezTo>
                  <a:cubicBezTo>
                    <a:pt x="34290" y="415290"/>
                    <a:pt x="0" y="175260"/>
                    <a:pt x="59690" y="96520"/>
                  </a:cubicBezTo>
                  <a:cubicBezTo>
                    <a:pt x="134620" y="1270"/>
                    <a:pt x="477520" y="38100"/>
                    <a:pt x="633730" y="27940"/>
                  </a:cubicBezTo>
                  <a:cubicBezTo>
                    <a:pt x="742950" y="20320"/>
                    <a:pt x="828040" y="21590"/>
                    <a:pt x="909320" y="24130"/>
                  </a:cubicBezTo>
                  <a:cubicBezTo>
                    <a:pt x="975360" y="26670"/>
                    <a:pt x="1056640" y="0"/>
                    <a:pt x="1088390" y="38100"/>
                  </a:cubicBezTo>
                  <a:cubicBezTo>
                    <a:pt x="1135380" y="93980"/>
                    <a:pt x="1050290" y="421640"/>
                    <a:pt x="1050290" y="42164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31" name="Group 531"/>
          <p:cNvGrpSpPr/>
          <p:nvPr/>
        </p:nvGrpSpPr>
        <p:grpSpPr>
          <a:xfrm>
            <a:off x="7913733" y="6188715"/>
            <a:ext cx="950595" cy="438150"/>
            <a:chOff x="0" y="0"/>
            <a:chExt cx="1267460" cy="584200"/>
          </a:xfrm>
        </p:grpSpPr>
        <p:sp>
          <p:nvSpPr>
            <p:cNvPr id="532" name="Freeform 532"/>
            <p:cNvSpPr/>
            <p:nvPr/>
          </p:nvSpPr>
          <p:spPr>
            <a:xfrm>
              <a:off x="-17780" y="50800"/>
              <a:ext cx="1272540" cy="500380"/>
            </a:xfrm>
            <a:custGeom>
              <a:avLst/>
              <a:gdLst/>
              <a:ahLst/>
              <a:cxnLst/>
              <a:rect l="l" t="t" r="r" b="b"/>
              <a:pathLst>
                <a:path w="1272540" h="500380">
                  <a:moveTo>
                    <a:pt x="92710" y="0"/>
                  </a:moveTo>
                  <a:cubicBezTo>
                    <a:pt x="824230" y="41910"/>
                    <a:pt x="864870" y="45720"/>
                    <a:pt x="937260" y="57150"/>
                  </a:cubicBezTo>
                  <a:cubicBezTo>
                    <a:pt x="1026160" y="72390"/>
                    <a:pt x="1197610" y="58420"/>
                    <a:pt x="1233170" y="119380"/>
                  </a:cubicBezTo>
                  <a:cubicBezTo>
                    <a:pt x="1272540" y="189230"/>
                    <a:pt x="1173480" y="449580"/>
                    <a:pt x="1115060" y="481330"/>
                  </a:cubicBezTo>
                  <a:cubicBezTo>
                    <a:pt x="1080770" y="500380"/>
                    <a:pt x="1043940" y="459740"/>
                    <a:pt x="995680" y="450850"/>
                  </a:cubicBezTo>
                  <a:cubicBezTo>
                    <a:pt x="923290" y="436880"/>
                    <a:pt x="834390" y="424180"/>
                    <a:pt x="723900" y="415290"/>
                  </a:cubicBezTo>
                  <a:cubicBezTo>
                    <a:pt x="553720" y="400050"/>
                    <a:pt x="157480" y="483870"/>
                    <a:pt x="68580" y="384810"/>
                  </a:cubicBezTo>
                  <a:cubicBezTo>
                    <a:pt x="0" y="308610"/>
                    <a:pt x="92710" y="0"/>
                    <a:pt x="92710" y="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33" name="Group 533"/>
          <p:cNvGrpSpPr/>
          <p:nvPr/>
        </p:nvGrpSpPr>
        <p:grpSpPr>
          <a:xfrm>
            <a:off x="9463450" y="5967735"/>
            <a:ext cx="371475" cy="402908"/>
            <a:chOff x="0" y="0"/>
            <a:chExt cx="495300" cy="537210"/>
          </a:xfrm>
        </p:grpSpPr>
        <p:sp>
          <p:nvSpPr>
            <p:cNvPr id="534" name="Freeform 534"/>
            <p:cNvSpPr/>
            <p:nvPr/>
          </p:nvSpPr>
          <p:spPr>
            <a:xfrm>
              <a:off x="2540" y="50800"/>
              <a:ext cx="492760" cy="482600"/>
            </a:xfrm>
            <a:custGeom>
              <a:avLst/>
              <a:gdLst/>
              <a:ahLst/>
              <a:cxnLst/>
              <a:rect l="l" t="t" r="r" b="b"/>
              <a:pathLst>
                <a:path w="492760" h="482600">
                  <a:moveTo>
                    <a:pt x="125730" y="0"/>
                  </a:moveTo>
                  <a:cubicBezTo>
                    <a:pt x="492760" y="128270"/>
                    <a:pt x="457200" y="383540"/>
                    <a:pt x="387350" y="434340"/>
                  </a:cubicBezTo>
                  <a:cubicBezTo>
                    <a:pt x="320040" y="482600"/>
                    <a:pt x="93980" y="444500"/>
                    <a:pt x="48260" y="375920"/>
                  </a:cubicBezTo>
                  <a:cubicBezTo>
                    <a:pt x="0" y="304800"/>
                    <a:pt x="125730" y="0"/>
                    <a:pt x="125730" y="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35" name="Group 535"/>
          <p:cNvGrpSpPr/>
          <p:nvPr/>
        </p:nvGrpSpPr>
        <p:grpSpPr>
          <a:xfrm>
            <a:off x="9826900" y="6350758"/>
            <a:ext cx="63341" cy="63341"/>
            <a:chOff x="0" y="0"/>
            <a:chExt cx="812800" cy="812800"/>
          </a:xfrm>
        </p:grpSpPr>
        <p:sp>
          <p:nvSpPr>
            <p:cNvPr id="536" name="Freeform 5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37" name="TextBox 53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pSp>
        <p:nvGrpSpPr>
          <p:cNvPr id="538" name="Group 538"/>
          <p:cNvGrpSpPr/>
          <p:nvPr/>
        </p:nvGrpSpPr>
        <p:grpSpPr>
          <a:xfrm>
            <a:off x="9515838" y="5633407"/>
            <a:ext cx="489585" cy="371475"/>
            <a:chOff x="0" y="0"/>
            <a:chExt cx="652780" cy="495300"/>
          </a:xfrm>
        </p:grpSpPr>
        <p:sp>
          <p:nvSpPr>
            <p:cNvPr id="539" name="Freeform 539"/>
            <p:cNvSpPr/>
            <p:nvPr/>
          </p:nvSpPr>
          <p:spPr>
            <a:xfrm>
              <a:off x="-19050" y="58420"/>
              <a:ext cx="687070" cy="467360"/>
            </a:xfrm>
            <a:custGeom>
              <a:avLst/>
              <a:gdLst/>
              <a:ahLst/>
              <a:cxnLst/>
              <a:rect l="l" t="t" r="r" b="b"/>
              <a:pathLst>
                <a:path w="687070" h="467360">
                  <a:moveTo>
                    <a:pt x="69850" y="0"/>
                  </a:moveTo>
                  <a:cubicBezTo>
                    <a:pt x="674370" y="59690"/>
                    <a:pt x="687070" y="302260"/>
                    <a:pt x="621030" y="373380"/>
                  </a:cubicBezTo>
                  <a:cubicBezTo>
                    <a:pt x="542290" y="458470"/>
                    <a:pt x="153670" y="467360"/>
                    <a:pt x="69850" y="384810"/>
                  </a:cubicBezTo>
                  <a:cubicBezTo>
                    <a:pt x="0" y="317500"/>
                    <a:pt x="69850" y="0"/>
                    <a:pt x="69850" y="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40" name="Group 540"/>
          <p:cNvGrpSpPr/>
          <p:nvPr/>
        </p:nvGrpSpPr>
        <p:grpSpPr>
          <a:xfrm>
            <a:off x="10289268" y="6000120"/>
            <a:ext cx="374332" cy="371475"/>
            <a:chOff x="0" y="0"/>
            <a:chExt cx="499110" cy="495300"/>
          </a:xfrm>
        </p:grpSpPr>
        <p:sp>
          <p:nvSpPr>
            <p:cNvPr id="541" name="Freeform 541"/>
            <p:cNvSpPr/>
            <p:nvPr/>
          </p:nvSpPr>
          <p:spPr>
            <a:xfrm>
              <a:off x="-11430" y="-11430"/>
              <a:ext cx="516890" cy="447040"/>
            </a:xfrm>
            <a:custGeom>
              <a:avLst/>
              <a:gdLst/>
              <a:ahLst/>
              <a:cxnLst/>
              <a:rect l="l" t="t" r="r" b="b"/>
              <a:pathLst>
                <a:path w="516890" h="447040">
                  <a:moveTo>
                    <a:pt x="458470" y="447040"/>
                  </a:moveTo>
                  <a:cubicBezTo>
                    <a:pt x="5080" y="393700"/>
                    <a:pt x="0" y="140970"/>
                    <a:pt x="62230" y="74930"/>
                  </a:cubicBezTo>
                  <a:cubicBezTo>
                    <a:pt x="124460" y="8890"/>
                    <a:pt x="384810" y="0"/>
                    <a:pt x="450850" y="62230"/>
                  </a:cubicBezTo>
                  <a:cubicBezTo>
                    <a:pt x="516890" y="124460"/>
                    <a:pt x="458470" y="447040"/>
                    <a:pt x="458470" y="44704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42" name="Group 542"/>
          <p:cNvGrpSpPr/>
          <p:nvPr/>
        </p:nvGrpSpPr>
        <p:grpSpPr>
          <a:xfrm>
            <a:off x="9303430" y="4561845"/>
            <a:ext cx="304800" cy="365760"/>
            <a:chOff x="0" y="0"/>
            <a:chExt cx="406400" cy="487680"/>
          </a:xfrm>
        </p:grpSpPr>
        <p:sp>
          <p:nvSpPr>
            <p:cNvPr id="543" name="Freeform 543"/>
            <p:cNvSpPr/>
            <p:nvPr/>
          </p:nvSpPr>
          <p:spPr>
            <a:xfrm>
              <a:off x="-8890" y="-2540"/>
              <a:ext cx="424180" cy="438150"/>
            </a:xfrm>
            <a:custGeom>
              <a:avLst/>
              <a:gdLst/>
              <a:ahLst/>
              <a:cxnLst/>
              <a:rect l="l" t="t" r="r" b="b"/>
              <a:pathLst>
                <a:path w="424180" h="438150">
                  <a:moveTo>
                    <a:pt x="364490" y="438150"/>
                  </a:moveTo>
                  <a:cubicBezTo>
                    <a:pt x="0" y="377190"/>
                    <a:pt x="0" y="116840"/>
                    <a:pt x="59690" y="57150"/>
                  </a:cubicBezTo>
                  <a:cubicBezTo>
                    <a:pt x="113030" y="2540"/>
                    <a:pt x="309880" y="0"/>
                    <a:pt x="364490" y="53340"/>
                  </a:cubicBezTo>
                  <a:cubicBezTo>
                    <a:pt x="424180" y="111760"/>
                    <a:pt x="364490" y="438150"/>
                    <a:pt x="364490" y="43815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44" name="Group 544"/>
          <p:cNvGrpSpPr/>
          <p:nvPr/>
        </p:nvGrpSpPr>
        <p:grpSpPr>
          <a:xfrm>
            <a:off x="9090070" y="5120962"/>
            <a:ext cx="694372" cy="456247"/>
            <a:chOff x="0" y="0"/>
            <a:chExt cx="925830" cy="608330"/>
          </a:xfrm>
        </p:grpSpPr>
        <p:sp>
          <p:nvSpPr>
            <p:cNvPr id="545" name="Freeform 545"/>
            <p:cNvSpPr/>
            <p:nvPr/>
          </p:nvSpPr>
          <p:spPr>
            <a:xfrm>
              <a:off x="27940" y="111760"/>
              <a:ext cx="908050" cy="532130"/>
            </a:xfrm>
            <a:custGeom>
              <a:avLst/>
              <a:gdLst/>
              <a:ahLst/>
              <a:cxnLst/>
              <a:rect l="l" t="t" r="r" b="b"/>
              <a:pathLst>
                <a:path w="908050" h="532130">
                  <a:moveTo>
                    <a:pt x="22860" y="66040"/>
                  </a:moveTo>
                  <a:cubicBezTo>
                    <a:pt x="869950" y="0"/>
                    <a:pt x="908050" y="228600"/>
                    <a:pt x="847090" y="314960"/>
                  </a:cubicBezTo>
                  <a:cubicBezTo>
                    <a:pt x="759460" y="436880"/>
                    <a:pt x="209550" y="532130"/>
                    <a:pt x="86360" y="445770"/>
                  </a:cubicBezTo>
                  <a:cubicBezTo>
                    <a:pt x="0" y="383540"/>
                    <a:pt x="22860" y="66040"/>
                    <a:pt x="22860" y="6604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46" name="Group 546"/>
          <p:cNvGrpSpPr/>
          <p:nvPr/>
        </p:nvGrpSpPr>
        <p:grpSpPr>
          <a:xfrm>
            <a:off x="11239863" y="4002727"/>
            <a:ext cx="799148" cy="475297"/>
            <a:chOff x="0" y="0"/>
            <a:chExt cx="1065530" cy="633730"/>
          </a:xfrm>
        </p:grpSpPr>
        <p:sp>
          <p:nvSpPr>
            <p:cNvPr id="547" name="Freeform 547"/>
            <p:cNvSpPr/>
            <p:nvPr/>
          </p:nvSpPr>
          <p:spPr>
            <a:xfrm>
              <a:off x="27940" y="114300"/>
              <a:ext cx="1050290" cy="566420"/>
            </a:xfrm>
            <a:custGeom>
              <a:avLst/>
              <a:gdLst/>
              <a:ahLst/>
              <a:cxnLst/>
              <a:rect l="l" t="t" r="r" b="b"/>
              <a:pathLst>
                <a:path w="1050290" h="566420">
                  <a:moveTo>
                    <a:pt x="22860" y="90170"/>
                  </a:moveTo>
                  <a:cubicBezTo>
                    <a:pt x="1014730" y="0"/>
                    <a:pt x="1050290" y="223520"/>
                    <a:pt x="986790" y="313690"/>
                  </a:cubicBezTo>
                  <a:cubicBezTo>
                    <a:pt x="887730" y="450850"/>
                    <a:pt x="227330" y="566420"/>
                    <a:pt x="88900" y="468630"/>
                  </a:cubicBezTo>
                  <a:cubicBezTo>
                    <a:pt x="0" y="405130"/>
                    <a:pt x="22860" y="90170"/>
                    <a:pt x="22860" y="9017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48" name="Group 548"/>
          <p:cNvGrpSpPr/>
          <p:nvPr/>
        </p:nvGrpSpPr>
        <p:grpSpPr>
          <a:xfrm>
            <a:off x="9920650" y="3818895"/>
            <a:ext cx="443865" cy="404812"/>
            <a:chOff x="0" y="0"/>
            <a:chExt cx="591820" cy="539750"/>
          </a:xfrm>
        </p:grpSpPr>
        <p:sp>
          <p:nvSpPr>
            <p:cNvPr id="549" name="Freeform 549"/>
            <p:cNvSpPr/>
            <p:nvPr/>
          </p:nvSpPr>
          <p:spPr>
            <a:xfrm>
              <a:off x="2540" y="22860"/>
              <a:ext cx="574040" cy="505460"/>
            </a:xfrm>
            <a:custGeom>
              <a:avLst/>
              <a:gdLst/>
              <a:ahLst/>
              <a:cxnLst/>
              <a:rect l="l" t="t" r="r" b="b"/>
              <a:pathLst>
                <a:path w="574040" h="505460">
                  <a:moveTo>
                    <a:pt x="537210" y="412750"/>
                  </a:moveTo>
                  <a:cubicBezTo>
                    <a:pt x="312420" y="426720"/>
                    <a:pt x="177800" y="505460"/>
                    <a:pt x="119380" y="466090"/>
                  </a:cubicBezTo>
                  <a:cubicBezTo>
                    <a:pt x="50800" y="419100"/>
                    <a:pt x="0" y="161290"/>
                    <a:pt x="48260" y="91440"/>
                  </a:cubicBezTo>
                  <a:cubicBezTo>
                    <a:pt x="93980" y="26670"/>
                    <a:pt x="287020" y="48260"/>
                    <a:pt x="374650" y="38100"/>
                  </a:cubicBezTo>
                  <a:cubicBezTo>
                    <a:pt x="433070" y="30480"/>
                    <a:pt x="490220" y="0"/>
                    <a:pt x="521970" y="27940"/>
                  </a:cubicBezTo>
                  <a:cubicBezTo>
                    <a:pt x="574040" y="73660"/>
                    <a:pt x="537210" y="412750"/>
                    <a:pt x="537210" y="41275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50" name="Group 550"/>
          <p:cNvGrpSpPr/>
          <p:nvPr/>
        </p:nvGrpSpPr>
        <p:grpSpPr>
          <a:xfrm>
            <a:off x="8649063" y="3918907"/>
            <a:ext cx="200978" cy="365760"/>
            <a:chOff x="0" y="0"/>
            <a:chExt cx="267970" cy="487680"/>
          </a:xfrm>
        </p:grpSpPr>
        <p:sp>
          <p:nvSpPr>
            <p:cNvPr id="551" name="Freeform 551"/>
            <p:cNvSpPr/>
            <p:nvPr/>
          </p:nvSpPr>
          <p:spPr>
            <a:xfrm>
              <a:off x="0" y="19050"/>
              <a:ext cx="267970" cy="416560"/>
            </a:xfrm>
            <a:custGeom>
              <a:avLst/>
              <a:gdLst/>
              <a:ahLst/>
              <a:cxnLst/>
              <a:rect l="l" t="t" r="r" b="b"/>
              <a:pathLst>
                <a:path w="267970" h="416560">
                  <a:moveTo>
                    <a:pt x="217170" y="416560"/>
                  </a:moveTo>
                  <a:cubicBezTo>
                    <a:pt x="0" y="367030"/>
                    <a:pt x="0" y="87630"/>
                    <a:pt x="50800" y="35560"/>
                  </a:cubicBezTo>
                  <a:cubicBezTo>
                    <a:pt x="83820" y="2540"/>
                    <a:pt x="182880" y="0"/>
                    <a:pt x="217170" y="31750"/>
                  </a:cubicBezTo>
                  <a:cubicBezTo>
                    <a:pt x="267970" y="82550"/>
                    <a:pt x="217170" y="416560"/>
                    <a:pt x="217170" y="41656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52" name="Group 552"/>
          <p:cNvGrpSpPr/>
          <p:nvPr/>
        </p:nvGrpSpPr>
        <p:grpSpPr>
          <a:xfrm>
            <a:off x="12310473" y="3849375"/>
            <a:ext cx="234315" cy="375285"/>
            <a:chOff x="0" y="0"/>
            <a:chExt cx="312420" cy="500380"/>
          </a:xfrm>
        </p:grpSpPr>
        <p:sp>
          <p:nvSpPr>
            <p:cNvPr id="553" name="Freeform 553"/>
            <p:cNvSpPr/>
            <p:nvPr/>
          </p:nvSpPr>
          <p:spPr>
            <a:xfrm>
              <a:off x="17780" y="50800"/>
              <a:ext cx="275590" cy="416560"/>
            </a:xfrm>
            <a:custGeom>
              <a:avLst/>
              <a:gdLst/>
              <a:ahLst/>
              <a:cxnLst/>
              <a:rect l="l" t="t" r="r" b="b"/>
              <a:pathLst>
                <a:path w="275590" h="416560">
                  <a:moveTo>
                    <a:pt x="130810" y="0"/>
                  </a:moveTo>
                  <a:cubicBezTo>
                    <a:pt x="275590" y="85090"/>
                    <a:pt x="201930" y="364490"/>
                    <a:pt x="147320" y="398780"/>
                  </a:cubicBezTo>
                  <a:cubicBezTo>
                    <a:pt x="115570" y="416560"/>
                    <a:pt x="50800" y="402590"/>
                    <a:pt x="33020" y="372110"/>
                  </a:cubicBezTo>
                  <a:cubicBezTo>
                    <a:pt x="0" y="318770"/>
                    <a:pt x="130810" y="0"/>
                    <a:pt x="130810" y="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54" name="Group 554"/>
          <p:cNvGrpSpPr/>
          <p:nvPr/>
        </p:nvGrpSpPr>
        <p:grpSpPr>
          <a:xfrm>
            <a:off x="13403943" y="3923670"/>
            <a:ext cx="360997" cy="391478"/>
            <a:chOff x="0" y="0"/>
            <a:chExt cx="481330" cy="521970"/>
          </a:xfrm>
        </p:grpSpPr>
        <p:sp>
          <p:nvSpPr>
            <p:cNvPr id="555" name="Freeform 555"/>
            <p:cNvSpPr/>
            <p:nvPr/>
          </p:nvSpPr>
          <p:spPr>
            <a:xfrm>
              <a:off x="-2540" y="50800"/>
              <a:ext cx="485140" cy="469900"/>
            </a:xfrm>
            <a:custGeom>
              <a:avLst/>
              <a:gdLst/>
              <a:ahLst/>
              <a:cxnLst/>
              <a:rect l="l" t="t" r="r" b="b"/>
              <a:pathLst>
                <a:path w="485140" h="469900">
                  <a:moveTo>
                    <a:pt x="102870" y="0"/>
                  </a:moveTo>
                  <a:cubicBezTo>
                    <a:pt x="485140" y="110490"/>
                    <a:pt x="453390" y="365760"/>
                    <a:pt x="383540" y="419100"/>
                  </a:cubicBezTo>
                  <a:cubicBezTo>
                    <a:pt x="320040" y="469900"/>
                    <a:pt x="104140" y="444500"/>
                    <a:pt x="53340" y="381000"/>
                  </a:cubicBezTo>
                  <a:cubicBezTo>
                    <a:pt x="0" y="312420"/>
                    <a:pt x="102870" y="0"/>
                    <a:pt x="102870" y="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56" name="Group 556"/>
          <p:cNvGrpSpPr/>
          <p:nvPr/>
        </p:nvGrpSpPr>
        <p:grpSpPr>
          <a:xfrm>
            <a:off x="15310848" y="3889380"/>
            <a:ext cx="647700" cy="413385"/>
            <a:chOff x="0" y="0"/>
            <a:chExt cx="863600" cy="551180"/>
          </a:xfrm>
        </p:grpSpPr>
        <p:sp>
          <p:nvSpPr>
            <p:cNvPr id="557" name="Freeform 557"/>
            <p:cNvSpPr/>
            <p:nvPr/>
          </p:nvSpPr>
          <p:spPr>
            <a:xfrm>
              <a:off x="-16510" y="-41910"/>
              <a:ext cx="872490" cy="474980"/>
            </a:xfrm>
            <a:custGeom>
              <a:avLst/>
              <a:gdLst/>
              <a:ahLst/>
              <a:cxnLst/>
              <a:rect l="l" t="t" r="r" b="b"/>
              <a:pathLst>
                <a:path w="872490" h="474980">
                  <a:moveTo>
                    <a:pt x="828040" y="474980"/>
                  </a:moveTo>
                  <a:cubicBezTo>
                    <a:pt x="19050" y="473710"/>
                    <a:pt x="0" y="241300"/>
                    <a:pt x="67310" y="161290"/>
                  </a:cubicBezTo>
                  <a:cubicBezTo>
                    <a:pt x="160020" y="50800"/>
                    <a:pt x="679450" y="0"/>
                    <a:pt x="791210" y="92710"/>
                  </a:cubicBezTo>
                  <a:cubicBezTo>
                    <a:pt x="872490" y="158750"/>
                    <a:pt x="828040" y="474980"/>
                    <a:pt x="828040" y="47498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58" name="Group 558"/>
          <p:cNvGrpSpPr/>
          <p:nvPr/>
        </p:nvGrpSpPr>
        <p:grpSpPr>
          <a:xfrm>
            <a:off x="14311675" y="3980820"/>
            <a:ext cx="314325" cy="378142"/>
            <a:chOff x="0" y="0"/>
            <a:chExt cx="419100" cy="504190"/>
          </a:xfrm>
        </p:grpSpPr>
        <p:sp>
          <p:nvSpPr>
            <p:cNvPr id="559" name="Freeform 559"/>
            <p:cNvSpPr/>
            <p:nvPr/>
          </p:nvSpPr>
          <p:spPr>
            <a:xfrm>
              <a:off x="-2540" y="1270"/>
              <a:ext cx="419100" cy="434340"/>
            </a:xfrm>
            <a:custGeom>
              <a:avLst/>
              <a:gdLst/>
              <a:ahLst/>
              <a:cxnLst/>
              <a:rect l="l" t="t" r="r" b="b"/>
              <a:pathLst>
                <a:path w="419100" h="434340">
                  <a:moveTo>
                    <a:pt x="370840" y="434340"/>
                  </a:moveTo>
                  <a:cubicBezTo>
                    <a:pt x="25400" y="397510"/>
                    <a:pt x="0" y="137160"/>
                    <a:pt x="53340" y="72390"/>
                  </a:cubicBezTo>
                  <a:cubicBezTo>
                    <a:pt x="101600" y="15240"/>
                    <a:pt x="300990" y="0"/>
                    <a:pt x="356870" y="49530"/>
                  </a:cubicBezTo>
                  <a:cubicBezTo>
                    <a:pt x="419100" y="105410"/>
                    <a:pt x="370840" y="434340"/>
                    <a:pt x="370840" y="43434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60" name="Group 560"/>
          <p:cNvGrpSpPr/>
          <p:nvPr/>
        </p:nvGrpSpPr>
        <p:grpSpPr>
          <a:xfrm>
            <a:off x="13382035" y="4318957"/>
            <a:ext cx="268605" cy="350520"/>
            <a:chOff x="0" y="0"/>
            <a:chExt cx="358140" cy="467360"/>
          </a:xfrm>
        </p:grpSpPr>
        <p:sp>
          <p:nvSpPr>
            <p:cNvPr id="561" name="Freeform 561"/>
            <p:cNvSpPr/>
            <p:nvPr/>
          </p:nvSpPr>
          <p:spPr>
            <a:xfrm>
              <a:off x="39370" y="45720"/>
              <a:ext cx="266700" cy="358140"/>
            </a:xfrm>
            <a:custGeom>
              <a:avLst/>
              <a:gdLst/>
              <a:ahLst/>
              <a:cxnLst/>
              <a:rect l="l" t="t" r="r" b="b"/>
              <a:pathLst>
                <a:path w="266700" h="358140">
                  <a:moveTo>
                    <a:pt x="266700" y="335280"/>
                  </a:moveTo>
                  <a:cubicBezTo>
                    <a:pt x="156210" y="358140"/>
                    <a:pt x="0" y="97790"/>
                    <a:pt x="11430" y="44450"/>
                  </a:cubicBezTo>
                  <a:cubicBezTo>
                    <a:pt x="16510" y="21590"/>
                    <a:pt x="46990" y="0"/>
                    <a:pt x="68580" y="5080"/>
                  </a:cubicBezTo>
                  <a:cubicBezTo>
                    <a:pt x="120650" y="16510"/>
                    <a:pt x="266700" y="335280"/>
                    <a:pt x="266700" y="33528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62" name="Group 562"/>
          <p:cNvGrpSpPr/>
          <p:nvPr/>
        </p:nvGrpSpPr>
        <p:grpSpPr>
          <a:xfrm>
            <a:off x="14891748" y="4214182"/>
            <a:ext cx="653415" cy="422910"/>
            <a:chOff x="0" y="0"/>
            <a:chExt cx="871220" cy="563880"/>
          </a:xfrm>
        </p:grpSpPr>
        <p:sp>
          <p:nvSpPr>
            <p:cNvPr id="563" name="Freeform 563"/>
            <p:cNvSpPr/>
            <p:nvPr/>
          </p:nvSpPr>
          <p:spPr>
            <a:xfrm>
              <a:off x="-16510" y="-38100"/>
              <a:ext cx="869950" cy="485140"/>
            </a:xfrm>
            <a:custGeom>
              <a:avLst/>
              <a:gdLst/>
              <a:ahLst/>
              <a:cxnLst/>
              <a:rect l="l" t="t" r="r" b="b"/>
              <a:pathLst>
                <a:path w="869950" h="485140">
                  <a:moveTo>
                    <a:pt x="835660" y="471170"/>
                  </a:moveTo>
                  <a:cubicBezTo>
                    <a:pt x="19050" y="485140"/>
                    <a:pt x="0" y="252730"/>
                    <a:pt x="67310" y="171450"/>
                  </a:cubicBezTo>
                  <a:cubicBezTo>
                    <a:pt x="160020" y="58420"/>
                    <a:pt x="673100" y="0"/>
                    <a:pt x="786130" y="88900"/>
                  </a:cubicBezTo>
                  <a:cubicBezTo>
                    <a:pt x="869950" y="154940"/>
                    <a:pt x="835660" y="471170"/>
                    <a:pt x="835660" y="47117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64" name="Group 564"/>
          <p:cNvGrpSpPr/>
          <p:nvPr/>
        </p:nvGrpSpPr>
        <p:grpSpPr>
          <a:xfrm>
            <a:off x="7775620" y="5347657"/>
            <a:ext cx="430530" cy="371475"/>
            <a:chOff x="0" y="0"/>
            <a:chExt cx="574040" cy="495300"/>
          </a:xfrm>
        </p:grpSpPr>
        <p:sp>
          <p:nvSpPr>
            <p:cNvPr id="565" name="Freeform 565"/>
            <p:cNvSpPr/>
            <p:nvPr/>
          </p:nvSpPr>
          <p:spPr>
            <a:xfrm>
              <a:off x="-16510" y="58420"/>
              <a:ext cx="599440" cy="457200"/>
            </a:xfrm>
            <a:custGeom>
              <a:avLst/>
              <a:gdLst/>
              <a:ahLst/>
              <a:cxnLst/>
              <a:rect l="l" t="t" r="r" b="b"/>
              <a:pathLst>
                <a:path w="599440" h="457200">
                  <a:moveTo>
                    <a:pt x="67310" y="0"/>
                  </a:moveTo>
                  <a:cubicBezTo>
                    <a:pt x="575310" y="57150"/>
                    <a:pt x="599440" y="303530"/>
                    <a:pt x="538480" y="372110"/>
                  </a:cubicBezTo>
                  <a:cubicBezTo>
                    <a:pt x="471170" y="448310"/>
                    <a:pt x="142240" y="457200"/>
                    <a:pt x="67310" y="384810"/>
                  </a:cubicBezTo>
                  <a:cubicBezTo>
                    <a:pt x="0" y="318770"/>
                    <a:pt x="67310" y="0"/>
                    <a:pt x="67310" y="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66" name="Group 566"/>
          <p:cNvGrpSpPr/>
          <p:nvPr/>
        </p:nvGrpSpPr>
        <p:grpSpPr>
          <a:xfrm>
            <a:off x="10340703" y="4790445"/>
            <a:ext cx="541020" cy="457200"/>
            <a:chOff x="0" y="0"/>
            <a:chExt cx="721360" cy="609600"/>
          </a:xfrm>
        </p:grpSpPr>
        <p:sp>
          <p:nvSpPr>
            <p:cNvPr id="567" name="Freeform 567"/>
            <p:cNvSpPr/>
            <p:nvPr/>
          </p:nvSpPr>
          <p:spPr>
            <a:xfrm>
              <a:off x="1270" y="-7620"/>
              <a:ext cx="669290" cy="516890"/>
            </a:xfrm>
            <a:custGeom>
              <a:avLst/>
              <a:gdLst/>
              <a:ahLst/>
              <a:cxnLst/>
              <a:rect l="l" t="t" r="r" b="b"/>
              <a:pathLst>
                <a:path w="669290" h="516890">
                  <a:moveTo>
                    <a:pt x="669290" y="430530"/>
                  </a:moveTo>
                  <a:cubicBezTo>
                    <a:pt x="60960" y="516890"/>
                    <a:pt x="0" y="281940"/>
                    <a:pt x="49530" y="196850"/>
                  </a:cubicBezTo>
                  <a:cubicBezTo>
                    <a:pt x="109220" y="96520"/>
                    <a:pt x="472440" y="0"/>
                    <a:pt x="572770" y="58420"/>
                  </a:cubicBezTo>
                  <a:cubicBezTo>
                    <a:pt x="657860" y="107950"/>
                    <a:pt x="669290" y="430530"/>
                    <a:pt x="669290" y="43053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68" name="Group 568"/>
          <p:cNvGrpSpPr/>
          <p:nvPr/>
        </p:nvGrpSpPr>
        <p:grpSpPr>
          <a:xfrm>
            <a:off x="7656558" y="3347407"/>
            <a:ext cx="8912543" cy="517207"/>
            <a:chOff x="0" y="0"/>
            <a:chExt cx="11883390" cy="689610"/>
          </a:xfrm>
        </p:grpSpPr>
        <p:sp>
          <p:nvSpPr>
            <p:cNvPr id="569" name="Freeform 569"/>
            <p:cNvSpPr/>
            <p:nvPr/>
          </p:nvSpPr>
          <p:spPr>
            <a:xfrm>
              <a:off x="44450" y="46990"/>
              <a:ext cx="11793220" cy="596900"/>
            </a:xfrm>
            <a:custGeom>
              <a:avLst/>
              <a:gdLst/>
              <a:ahLst/>
              <a:cxnLst/>
              <a:rect l="l" t="t" r="r" b="b"/>
              <a:pathLst>
                <a:path w="11793220" h="596900">
                  <a:moveTo>
                    <a:pt x="6350" y="361950"/>
                  </a:moveTo>
                  <a:cubicBezTo>
                    <a:pt x="10160" y="304800"/>
                    <a:pt x="17780" y="294640"/>
                    <a:pt x="25400" y="289560"/>
                  </a:cubicBezTo>
                  <a:cubicBezTo>
                    <a:pt x="34290" y="283210"/>
                    <a:pt x="46990" y="280670"/>
                    <a:pt x="57150" y="281940"/>
                  </a:cubicBezTo>
                  <a:cubicBezTo>
                    <a:pt x="67310" y="283210"/>
                    <a:pt x="77470" y="285750"/>
                    <a:pt x="86360" y="295910"/>
                  </a:cubicBezTo>
                  <a:cubicBezTo>
                    <a:pt x="105410" y="321310"/>
                    <a:pt x="134620" y="433070"/>
                    <a:pt x="121920" y="464820"/>
                  </a:cubicBezTo>
                  <a:cubicBezTo>
                    <a:pt x="115570" y="482600"/>
                    <a:pt x="93980" y="496570"/>
                    <a:pt x="80010" y="496570"/>
                  </a:cubicBezTo>
                  <a:cubicBezTo>
                    <a:pt x="66040" y="497840"/>
                    <a:pt x="43180" y="483870"/>
                    <a:pt x="35560" y="468630"/>
                  </a:cubicBezTo>
                  <a:cubicBezTo>
                    <a:pt x="26670" y="448310"/>
                    <a:pt x="38100" y="393700"/>
                    <a:pt x="48260" y="374650"/>
                  </a:cubicBezTo>
                  <a:cubicBezTo>
                    <a:pt x="55880" y="364490"/>
                    <a:pt x="66040" y="358140"/>
                    <a:pt x="74930" y="355600"/>
                  </a:cubicBezTo>
                  <a:cubicBezTo>
                    <a:pt x="85090" y="353060"/>
                    <a:pt x="96520" y="351790"/>
                    <a:pt x="107950" y="358140"/>
                  </a:cubicBezTo>
                  <a:cubicBezTo>
                    <a:pt x="129540" y="370840"/>
                    <a:pt x="168910" y="426720"/>
                    <a:pt x="173990" y="452120"/>
                  </a:cubicBezTo>
                  <a:cubicBezTo>
                    <a:pt x="177800" y="468630"/>
                    <a:pt x="172720" y="485140"/>
                    <a:pt x="166370" y="495300"/>
                  </a:cubicBezTo>
                  <a:cubicBezTo>
                    <a:pt x="160020" y="504190"/>
                    <a:pt x="148590" y="511810"/>
                    <a:pt x="137160" y="513080"/>
                  </a:cubicBezTo>
                  <a:cubicBezTo>
                    <a:pt x="125730" y="514350"/>
                    <a:pt x="102870" y="511810"/>
                    <a:pt x="95250" y="500380"/>
                  </a:cubicBezTo>
                  <a:cubicBezTo>
                    <a:pt x="83820" y="478790"/>
                    <a:pt x="105410" y="406400"/>
                    <a:pt x="118110" y="370840"/>
                  </a:cubicBezTo>
                  <a:cubicBezTo>
                    <a:pt x="128270" y="342900"/>
                    <a:pt x="139700" y="308610"/>
                    <a:pt x="160020" y="299720"/>
                  </a:cubicBezTo>
                  <a:cubicBezTo>
                    <a:pt x="177800" y="290830"/>
                    <a:pt x="213360" y="300990"/>
                    <a:pt x="229870" y="314960"/>
                  </a:cubicBezTo>
                  <a:cubicBezTo>
                    <a:pt x="247650" y="328930"/>
                    <a:pt x="260350" y="365760"/>
                    <a:pt x="262890" y="384810"/>
                  </a:cubicBezTo>
                  <a:cubicBezTo>
                    <a:pt x="265430" y="397510"/>
                    <a:pt x="264160" y="408940"/>
                    <a:pt x="257810" y="417830"/>
                  </a:cubicBezTo>
                  <a:cubicBezTo>
                    <a:pt x="248920" y="427990"/>
                    <a:pt x="223520" y="441960"/>
                    <a:pt x="208280" y="439420"/>
                  </a:cubicBezTo>
                  <a:cubicBezTo>
                    <a:pt x="194310" y="436880"/>
                    <a:pt x="173990" y="416560"/>
                    <a:pt x="171450" y="402590"/>
                  </a:cubicBezTo>
                  <a:cubicBezTo>
                    <a:pt x="167640" y="388620"/>
                    <a:pt x="176530" y="364490"/>
                    <a:pt x="187960" y="355600"/>
                  </a:cubicBezTo>
                  <a:cubicBezTo>
                    <a:pt x="204470" y="344170"/>
                    <a:pt x="247650" y="336550"/>
                    <a:pt x="267970" y="350520"/>
                  </a:cubicBezTo>
                  <a:cubicBezTo>
                    <a:pt x="297180" y="369570"/>
                    <a:pt x="318770" y="472440"/>
                    <a:pt x="317500" y="504190"/>
                  </a:cubicBezTo>
                  <a:cubicBezTo>
                    <a:pt x="317500" y="516890"/>
                    <a:pt x="313690" y="525780"/>
                    <a:pt x="307340" y="533400"/>
                  </a:cubicBezTo>
                  <a:cubicBezTo>
                    <a:pt x="299720" y="541020"/>
                    <a:pt x="290830" y="548640"/>
                    <a:pt x="278130" y="548640"/>
                  </a:cubicBezTo>
                  <a:cubicBezTo>
                    <a:pt x="256540" y="547370"/>
                    <a:pt x="184150" y="502920"/>
                    <a:pt x="185420" y="492760"/>
                  </a:cubicBezTo>
                  <a:cubicBezTo>
                    <a:pt x="186690" y="486410"/>
                    <a:pt x="213360" y="492760"/>
                    <a:pt x="229870" y="483870"/>
                  </a:cubicBezTo>
                  <a:cubicBezTo>
                    <a:pt x="259080" y="467360"/>
                    <a:pt x="306070" y="386080"/>
                    <a:pt x="336550" y="378460"/>
                  </a:cubicBezTo>
                  <a:cubicBezTo>
                    <a:pt x="354330" y="374650"/>
                    <a:pt x="377190" y="383540"/>
                    <a:pt x="384810" y="394970"/>
                  </a:cubicBezTo>
                  <a:cubicBezTo>
                    <a:pt x="393700" y="406400"/>
                    <a:pt x="392430" y="443230"/>
                    <a:pt x="386080" y="445770"/>
                  </a:cubicBezTo>
                  <a:cubicBezTo>
                    <a:pt x="382270" y="448310"/>
                    <a:pt x="359410" y="422910"/>
                    <a:pt x="355600" y="412750"/>
                  </a:cubicBezTo>
                  <a:cubicBezTo>
                    <a:pt x="353060" y="405130"/>
                    <a:pt x="353060" y="398780"/>
                    <a:pt x="356870" y="392430"/>
                  </a:cubicBezTo>
                  <a:cubicBezTo>
                    <a:pt x="360680" y="382270"/>
                    <a:pt x="374650" y="365760"/>
                    <a:pt x="384810" y="360680"/>
                  </a:cubicBezTo>
                  <a:cubicBezTo>
                    <a:pt x="394970" y="356870"/>
                    <a:pt x="407670" y="356870"/>
                    <a:pt x="417830" y="360680"/>
                  </a:cubicBezTo>
                  <a:cubicBezTo>
                    <a:pt x="426720" y="364490"/>
                    <a:pt x="434340" y="370840"/>
                    <a:pt x="441960" y="383540"/>
                  </a:cubicBezTo>
                  <a:cubicBezTo>
                    <a:pt x="455930" y="406400"/>
                    <a:pt x="476250" y="474980"/>
                    <a:pt x="477520" y="502920"/>
                  </a:cubicBezTo>
                  <a:cubicBezTo>
                    <a:pt x="478790" y="516890"/>
                    <a:pt x="478790" y="525780"/>
                    <a:pt x="472440" y="534670"/>
                  </a:cubicBezTo>
                  <a:cubicBezTo>
                    <a:pt x="464820" y="544830"/>
                    <a:pt x="447040" y="554990"/>
                    <a:pt x="435610" y="557530"/>
                  </a:cubicBezTo>
                  <a:cubicBezTo>
                    <a:pt x="425450" y="558800"/>
                    <a:pt x="412750" y="553720"/>
                    <a:pt x="403860" y="547370"/>
                  </a:cubicBezTo>
                  <a:cubicBezTo>
                    <a:pt x="396240" y="541020"/>
                    <a:pt x="388620" y="532130"/>
                    <a:pt x="387350" y="519430"/>
                  </a:cubicBezTo>
                  <a:cubicBezTo>
                    <a:pt x="383540" y="497840"/>
                    <a:pt x="398780" y="441960"/>
                    <a:pt x="410210" y="421640"/>
                  </a:cubicBezTo>
                  <a:cubicBezTo>
                    <a:pt x="417830" y="410210"/>
                    <a:pt x="425450" y="403860"/>
                    <a:pt x="434340" y="398780"/>
                  </a:cubicBezTo>
                  <a:cubicBezTo>
                    <a:pt x="444500" y="394970"/>
                    <a:pt x="458470" y="394970"/>
                    <a:pt x="468630" y="398780"/>
                  </a:cubicBezTo>
                  <a:cubicBezTo>
                    <a:pt x="477520" y="401320"/>
                    <a:pt x="488950" y="410210"/>
                    <a:pt x="494030" y="420370"/>
                  </a:cubicBezTo>
                  <a:cubicBezTo>
                    <a:pt x="499110" y="429260"/>
                    <a:pt x="504190" y="447040"/>
                    <a:pt x="499110" y="452120"/>
                  </a:cubicBezTo>
                  <a:cubicBezTo>
                    <a:pt x="490220" y="462280"/>
                    <a:pt x="424180" y="455930"/>
                    <a:pt x="419100" y="445770"/>
                  </a:cubicBezTo>
                  <a:cubicBezTo>
                    <a:pt x="416560" y="439420"/>
                    <a:pt x="429260" y="424180"/>
                    <a:pt x="436880" y="417830"/>
                  </a:cubicBezTo>
                  <a:cubicBezTo>
                    <a:pt x="445770" y="411480"/>
                    <a:pt x="458470" y="407670"/>
                    <a:pt x="469900" y="408940"/>
                  </a:cubicBezTo>
                  <a:cubicBezTo>
                    <a:pt x="481330" y="411480"/>
                    <a:pt x="499110" y="422910"/>
                    <a:pt x="506730" y="433070"/>
                  </a:cubicBezTo>
                  <a:cubicBezTo>
                    <a:pt x="511810" y="441960"/>
                    <a:pt x="515620" y="463550"/>
                    <a:pt x="511810" y="466090"/>
                  </a:cubicBezTo>
                  <a:cubicBezTo>
                    <a:pt x="504190" y="469900"/>
                    <a:pt x="440690" y="421640"/>
                    <a:pt x="440690" y="400050"/>
                  </a:cubicBezTo>
                  <a:cubicBezTo>
                    <a:pt x="440690" y="378460"/>
                    <a:pt x="485140" y="336550"/>
                    <a:pt x="506730" y="335280"/>
                  </a:cubicBezTo>
                  <a:cubicBezTo>
                    <a:pt x="524510" y="335280"/>
                    <a:pt x="546100" y="363220"/>
                    <a:pt x="557530" y="379730"/>
                  </a:cubicBezTo>
                  <a:cubicBezTo>
                    <a:pt x="567690" y="393700"/>
                    <a:pt x="575310" y="411480"/>
                    <a:pt x="574040" y="426720"/>
                  </a:cubicBezTo>
                  <a:cubicBezTo>
                    <a:pt x="572770" y="443230"/>
                    <a:pt x="562610" y="467360"/>
                    <a:pt x="551180" y="474980"/>
                  </a:cubicBezTo>
                  <a:cubicBezTo>
                    <a:pt x="539750" y="482600"/>
                    <a:pt x="518160" y="482600"/>
                    <a:pt x="506730" y="477520"/>
                  </a:cubicBezTo>
                  <a:cubicBezTo>
                    <a:pt x="494030" y="471170"/>
                    <a:pt x="481330" y="455930"/>
                    <a:pt x="480060" y="440690"/>
                  </a:cubicBezTo>
                  <a:cubicBezTo>
                    <a:pt x="477520" y="419100"/>
                    <a:pt x="499110" y="370840"/>
                    <a:pt x="516890" y="354330"/>
                  </a:cubicBezTo>
                  <a:cubicBezTo>
                    <a:pt x="530860" y="342900"/>
                    <a:pt x="554990" y="336550"/>
                    <a:pt x="568960" y="340360"/>
                  </a:cubicBezTo>
                  <a:cubicBezTo>
                    <a:pt x="582930" y="344170"/>
                    <a:pt x="595630" y="360680"/>
                    <a:pt x="599440" y="373380"/>
                  </a:cubicBezTo>
                  <a:cubicBezTo>
                    <a:pt x="603250" y="383540"/>
                    <a:pt x="591820" y="393700"/>
                    <a:pt x="596900" y="406400"/>
                  </a:cubicBezTo>
                  <a:cubicBezTo>
                    <a:pt x="605790" y="431800"/>
                    <a:pt x="683260" y="471170"/>
                    <a:pt x="692150" y="495300"/>
                  </a:cubicBezTo>
                  <a:cubicBezTo>
                    <a:pt x="697230" y="508000"/>
                    <a:pt x="694690" y="519430"/>
                    <a:pt x="689610" y="528320"/>
                  </a:cubicBezTo>
                  <a:cubicBezTo>
                    <a:pt x="683260" y="539750"/>
                    <a:pt x="668020" y="552450"/>
                    <a:pt x="655320" y="553720"/>
                  </a:cubicBezTo>
                  <a:cubicBezTo>
                    <a:pt x="642620" y="556260"/>
                    <a:pt x="621030" y="553720"/>
                    <a:pt x="614680" y="541020"/>
                  </a:cubicBezTo>
                  <a:cubicBezTo>
                    <a:pt x="598170" y="511810"/>
                    <a:pt x="645160" y="353060"/>
                    <a:pt x="669290" y="325120"/>
                  </a:cubicBezTo>
                  <a:cubicBezTo>
                    <a:pt x="678180" y="314960"/>
                    <a:pt x="689610" y="312420"/>
                    <a:pt x="699770" y="313690"/>
                  </a:cubicBezTo>
                  <a:cubicBezTo>
                    <a:pt x="712470" y="313690"/>
                    <a:pt x="728980" y="321310"/>
                    <a:pt x="739140" y="332740"/>
                  </a:cubicBezTo>
                  <a:cubicBezTo>
                    <a:pt x="751840" y="350520"/>
                    <a:pt x="760730" y="398780"/>
                    <a:pt x="758190" y="422910"/>
                  </a:cubicBezTo>
                  <a:cubicBezTo>
                    <a:pt x="755650" y="441960"/>
                    <a:pt x="745490" y="463550"/>
                    <a:pt x="732790" y="471170"/>
                  </a:cubicBezTo>
                  <a:cubicBezTo>
                    <a:pt x="720090" y="477520"/>
                    <a:pt x="690880" y="472440"/>
                    <a:pt x="679450" y="464820"/>
                  </a:cubicBezTo>
                  <a:cubicBezTo>
                    <a:pt x="670560" y="458470"/>
                    <a:pt x="665480" y="447040"/>
                    <a:pt x="664210" y="434340"/>
                  </a:cubicBezTo>
                  <a:cubicBezTo>
                    <a:pt x="661670" y="419100"/>
                    <a:pt x="664210" y="391160"/>
                    <a:pt x="674370" y="375920"/>
                  </a:cubicBezTo>
                  <a:cubicBezTo>
                    <a:pt x="684530" y="361950"/>
                    <a:pt x="706120" y="347980"/>
                    <a:pt x="720090" y="347980"/>
                  </a:cubicBezTo>
                  <a:cubicBezTo>
                    <a:pt x="734060" y="347980"/>
                    <a:pt x="750570" y="360680"/>
                    <a:pt x="758190" y="370840"/>
                  </a:cubicBezTo>
                  <a:cubicBezTo>
                    <a:pt x="764540" y="379730"/>
                    <a:pt x="755650" y="398780"/>
                    <a:pt x="763270" y="403860"/>
                  </a:cubicBezTo>
                  <a:cubicBezTo>
                    <a:pt x="775970" y="411480"/>
                    <a:pt x="822960" y="373380"/>
                    <a:pt x="844550" y="377190"/>
                  </a:cubicBezTo>
                  <a:cubicBezTo>
                    <a:pt x="861060" y="379730"/>
                    <a:pt x="876300" y="394970"/>
                    <a:pt x="883920" y="407670"/>
                  </a:cubicBezTo>
                  <a:cubicBezTo>
                    <a:pt x="890270" y="419100"/>
                    <a:pt x="894080" y="438150"/>
                    <a:pt x="889000" y="449580"/>
                  </a:cubicBezTo>
                  <a:cubicBezTo>
                    <a:pt x="885190" y="462280"/>
                    <a:pt x="869950" y="476250"/>
                    <a:pt x="857250" y="478790"/>
                  </a:cubicBezTo>
                  <a:cubicBezTo>
                    <a:pt x="844550" y="481330"/>
                    <a:pt x="815340" y="474980"/>
                    <a:pt x="808990" y="461010"/>
                  </a:cubicBezTo>
                  <a:cubicBezTo>
                    <a:pt x="796290" y="435610"/>
                    <a:pt x="845820" y="340360"/>
                    <a:pt x="862330" y="306070"/>
                  </a:cubicBezTo>
                  <a:cubicBezTo>
                    <a:pt x="872490" y="285750"/>
                    <a:pt x="878840" y="271780"/>
                    <a:pt x="890270" y="264160"/>
                  </a:cubicBezTo>
                  <a:cubicBezTo>
                    <a:pt x="899160" y="256540"/>
                    <a:pt x="910590" y="252730"/>
                    <a:pt x="920750" y="254000"/>
                  </a:cubicBezTo>
                  <a:cubicBezTo>
                    <a:pt x="933450" y="256540"/>
                    <a:pt x="953770" y="274320"/>
                    <a:pt x="960120" y="285750"/>
                  </a:cubicBezTo>
                  <a:cubicBezTo>
                    <a:pt x="963930" y="295910"/>
                    <a:pt x="955040" y="306070"/>
                    <a:pt x="957580" y="317500"/>
                  </a:cubicBezTo>
                  <a:cubicBezTo>
                    <a:pt x="961390" y="330200"/>
                    <a:pt x="975360" y="339090"/>
                    <a:pt x="984250" y="356870"/>
                  </a:cubicBezTo>
                  <a:cubicBezTo>
                    <a:pt x="996950" y="388620"/>
                    <a:pt x="1022350" y="462280"/>
                    <a:pt x="1016000" y="492760"/>
                  </a:cubicBezTo>
                  <a:cubicBezTo>
                    <a:pt x="1012190" y="511810"/>
                    <a:pt x="999490" y="528320"/>
                    <a:pt x="986790" y="533400"/>
                  </a:cubicBezTo>
                  <a:cubicBezTo>
                    <a:pt x="977900" y="538480"/>
                    <a:pt x="965200" y="537210"/>
                    <a:pt x="956310" y="533400"/>
                  </a:cubicBezTo>
                  <a:cubicBezTo>
                    <a:pt x="947420" y="529590"/>
                    <a:pt x="938530" y="524510"/>
                    <a:pt x="933450" y="513080"/>
                  </a:cubicBezTo>
                  <a:cubicBezTo>
                    <a:pt x="923290" y="487680"/>
                    <a:pt x="925830" y="403860"/>
                    <a:pt x="937260" y="375920"/>
                  </a:cubicBezTo>
                  <a:cubicBezTo>
                    <a:pt x="943610" y="359410"/>
                    <a:pt x="953770" y="349250"/>
                    <a:pt x="965200" y="345440"/>
                  </a:cubicBezTo>
                  <a:cubicBezTo>
                    <a:pt x="974090" y="340360"/>
                    <a:pt x="986790" y="341630"/>
                    <a:pt x="995680" y="345440"/>
                  </a:cubicBezTo>
                  <a:cubicBezTo>
                    <a:pt x="1005840" y="349250"/>
                    <a:pt x="1014730" y="355600"/>
                    <a:pt x="1019810" y="367030"/>
                  </a:cubicBezTo>
                  <a:cubicBezTo>
                    <a:pt x="1028700" y="387350"/>
                    <a:pt x="1033780" y="449580"/>
                    <a:pt x="1023620" y="473710"/>
                  </a:cubicBezTo>
                  <a:cubicBezTo>
                    <a:pt x="1016000" y="490220"/>
                    <a:pt x="999490" y="505460"/>
                    <a:pt x="985520" y="508000"/>
                  </a:cubicBezTo>
                  <a:cubicBezTo>
                    <a:pt x="972820" y="510540"/>
                    <a:pt x="957580" y="502920"/>
                    <a:pt x="946150" y="492760"/>
                  </a:cubicBezTo>
                  <a:cubicBezTo>
                    <a:pt x="930910" y="480060"/>
                    <a:pt x="910590" y="444500"/>
                    <a:pt x="909320" y="426720"/>
                  </a:cubicBezTo>
                  <a:cubicBezTo>
                    <a:pt x="908050" y="414020"/>
                    <a:pt x="913130" y="402590"/>
                    <a:pt x="919480" y="394970"/>
                  </a:cubicBezTo>
                  <a:cubicBezTo>
                    <a:pt x="925830" y="387350"/>
                    <a:pt x="937260" y="379730"/>
                    <a:pt x="947420" y="378460"/>
                  </a:cubicBezTo>
                  <a:cubicBezTo>
                    <a:pt x="956310" y="375920"/>
                    <a:pt x="970280" y="378460"/>
                    <a:pt x="979170" y="384810"/>
                  </a:cubicBezTo>
                  <a:cubicBezTo>
                    <a:pt x="988060" y="389890"/>
                    <a:pt x="995680" y="398780"/>
                    <a:pt x="998220" y="410210"/>
                  </a:cubicBezTo>
                  <a:cubicBezTo>
                    <a:pt x="1003300" y="426720"/>
                    <a:pt x="993140" y="459740"/>
                    <a:pt x="985520" y="476250"/>
                  </a:cubicBezTo>
                  <a:cubicBezTo>
                    <a:pt x="977900" y="490220"/>
                    <a:pt x="969010" y="504190"/>
                    <a:pt x="957580" y="509270"/>
                  </a:cubicBezTo>
                  <a:cubicBezTo>
                    <a:pt x="944880" y="514350"/>
                    <a:pt x="924560" y="513080"/>
                    <a:pt x="914400" y="504190"/>
                  </a:cubicBezTo>
                  <a:cubicBezTo>
                    <a:pt x="902970" y="496570"/>
                    <a:pt x="902970" y="461010"/>
                    <a:pt x="895350" y="455930"/>
                  </a:cubicBezTo>
                  <a:cubicBezTo>
                    <a:pt x="890270" y="453390"/>
                    <a:pt x="882650" y="461010"/>
                    <a:pt x="877570" y="458470"/>
                  </a:cubicBezTo>
                  <a:cubicBezTo>
                    <a:pt x="871220" y="454660"/>
                    <a:pt x="863600" y="439420"/>
                    <a:pt x="863600" y="427990"/>
                  </a:cubicBezTo>
                  <a:cubicBezTo>
                    <a:pt x="863600" y="416560"/>
                    <a:pt x="871220" y="397510"/>
                    <a:pt x="881380" y="388620"/>
                  </a:cubicBezTo>
                  <a:cubicBezTo>
                    <a:pt x="889000" y="382270"/>
                    <a:pt x="901700" y="378460"/>
                    <a:pt x="911860" y="378460"/>
                  </a:cubicBezTo>
                  <a:cubicBezTo>
                    <a:pt x="922020" y="378460"/>
                    <a:pt x="937260" y="382270"/>
                    <a:pt x="942340" y="391160"/>
                  </a:cubicBezTo>
                  <a:cubicBezTo>
                    <a:pt x="949960" y="405130"/>
                    <a:pt x="942340" y="448310"/>
                    <a:pt x="933450" y="464820"/>
                  </a:cubicBezTo>
                  <a:cubicBezTo>
                    <a:pt x="927100" y="474980"/>
                    <a:pt x="916940" y="482600"/>
                    <a:pt x="906780" y="485140"/>
                  </a:cubicBezTo>
                  <a:cubicBezTo>
                    <a:pt x="897890" y="487680"/>
                    <a:pt x="883920" y="485140"/>
                    <a:pt x="875030" y="478790"/>
                  </a:cubicBezTo>
                  <a:cubicBezTo>
                    <a:pt x="864870" y="471170"/>
                    <a:pt x="853440" y="453390"/>
                    <a:pt x="853440" y="440690"/>
                  </a:cubicBezTo>
                  <a:cubicBezTo>
                    <a:pt x="852170" y="427990"/>
                    <a:pt x="869950" y="401320"/>
                    <a:pt x="871220" y="401320"/>
                  </a:cubicBezTo>
                  <a:cubicBezTo>
                    <a:pt x="873760" y="402590"/>
                    <a:pt x="862330" y="459740"/>
                    <a:pt x="855980" y="459740"/>
                  </a:cubicBezTo>
                  <a:cubicBezTo>
                    <a:pt x="849630" y="459740"/>
                    <a:pt x="830580" y="412750"/>
                    <a:pt x="830580" y="392430"/>
                  </a:cubicBezTo>
                  <a:cubicBezTo>
                    <a:pt x="831850" y="374650"/>
                    <a:pt x="843280" y="351790"/>
                    <a:pt x="853440" y="342900"/>
                  </a:cubicBezTo>
                  <a:cubicBezTo>
                    <a:pt x="862330" y="336550"/>
                    <a:pt x="876300" y="335280"/>
                    <a:pt x="887730" y="337820"/>
                  </a:cubicBezTo>
                  <a:cubicBezTo>
                    <a:pt x="897890" y="340360"/>
                    <a:pt x="909320" y="345440"/>
                    <a:pt x="915670" y="355600"/>
                  </a:cubicBezTo>
                  <a:cubicBezTo>
                    <a:pt x="925830" y="370840"/>
                    <a:pt x="918210" y="426720"/>
                    <a:pt x="929640" y="430530"/>
                  </a:cubicBezTo>
                  <a:cubicBezTo>
                    <a:pt x="943610" y="435610"/>
                    <a:pt x="975360" y="372110"/>
                    <a:pt x="995680" y="372110"/>
                  </a:cubicBezTo>
                  <a:cubicBezTo>
                    <a:pt x="1013460" y="373380"/>
                    <a:pt x="1035050" y="408940"/>
                    <a:pt x="1046480" y="427990"/>
                  </a:cubicBezTo>
                  <a:cubicBezTo>
                    <a:pt x="1055370" y="441960"/>
                    <a:pt x="1061720" y="469900"/>
                    <a:pt x="1062990" y="468630"/>
                  </a:cubicBezTo>
                  <a:cubicBezTo>
                    <a:pt x="1062990" y="468630"/>
                    <a:pt x="1046480" y="427990"/>
                    <a:pt x="1046480" y="411480"/>
                  </a:cubicBezTo>
                  <a:cubicBezTo>
                    <a:pt x="1046480" y="396240"/>
                    <a:pt x="1054100" y="382270"/>
                    <a:pt x="1060450" y="370840"/>
                  </a:cubicBezTo>
                  <a:cubicBezTo>
                    <a:pt x="1065530" y="360680"/>
                    <a:pt x="1070610" y="349250"/>
                    <a:pt x="1079500" y="344170"/>
                  </a:cubicBezTo>
                  <a:cubicBezTo>
                    <a:pt x="1087120" y="339090"/>
                    <a:pt x="1101090" y="336550"/>
                    <a:pt x="1109980" y="337820"/>
                  </a:cubicBezTo>
                  <a:cubicBezTo>
                    <a:pt x="1120140" y="339090"/>
                    <a:pt x="1132840" y="344170"/>
                    <a:pt x="1137920" y="353060"/>
                  </a:cubicBezTo>
                  <a:cubicBezTo>
                    <a:pt x="1145540" y="363220"/>
                    <a:pt x="1141730" y="381000"/>
                    <a:pt x="1146810" y="393700"/>
                  </a:cubicBezTo>
                  <a:cubicBezTo>
                    <a:pt x="1154430" y="408940"/>
                    <a:pt x="1174750" y="421640"/>
                    <a:pt x="1178560" y="435610"/>
                  </a:cubicBezTo>
                  <a:cubicBezTo>
                    <a:pt x="1182370" y="447040"/>
                    <a:pt x="1181100" y="458470"/>
                    <a:pt x="1176020" y="468630"/>
                  </a:cubicBezTo>
                  <a:cubicBezTo>
                    <a:pt x="1172210" y="477520"/>
                    <a:pt x="1162050" y="486410"/>
                    <a:pt x="1153160" y="490220"/>
                  </a:cubicBezTo>
                  <a:cubicBezTo>
                    <a:pt x="1144270" y="494030"/>
                    <a:pt x="1130300" y="495300"/>
                    <a:pt x="1121410" y="491490"/>
                  </a:cubicBezTo>
                  <a:cubicBezTo>
                    <a:pt x="1111250" y="488950"/>
                    <a:pt x="1098550" y="483870"/>
                    <a:pt x="1096010" y="472440"/>
                  </a:cubicBezTo>
                  <a:cubicBezTo>
                    <a:pt x="1088390" y="447040"/>
                    <a:pt x="1127760" y="354330"/>
                    <a:pt x="1150620" y="327660"/>
                  </a:cubicBezTo>
                  <a:cubicBezTo>
                    <a:pt x="1164590" y="312420"/>
                    <a:pt x="1182370" y="300990"/>
                    <a:pt x="1196340" y="302260"/>
                  </a:cubicBezTo>
                  <a:cubicBezTo>
                    <a:pt x="1209040" y="302260"/>
                    <a:pt x="1225550" y="313690"/>
                    <a:pt x="1231900" y="325120"/>
                  </a:cubicBezTo>
                  <a:cubicBezTo>
                    <a:pt x="1238250" y="336550"/>
                    <a:pt x="1228090" y="355600"/>
                    <a:pt x="1233170" y="368300"/>
                  </a:cubicBezTo>
                  <a:cubicBezTo>
                    <a:pt x="1239520" y="381000"/>
                    <a:pt x="1258570" y="387350"/>
                    <a:pt x="1268730" y="401320"/>
                  </a:cubicBezTo>
                  <a:cubicBezTo>
                    <a:pt x="1282700" y="420370"/>
                    <a:pt x="1303020" y="454660"/>
                    <a:pt x="1305560" y="476250"/>
                  </a:cubicBezTo>
                  <a:cubicBezTo>
                    <a:pt x="1306830" y="491490"/>
                    <a:pt x="1300480" y="506730"/>
                    <a:pt x="1292860" y="515620"/>
                  </a:cubicBezTo>
                  <a:cubicBezTo>
                    <a:pt x="1286510" y="523240"/>
                    <a:pt x="1275080" y="529590"/>
                    <a:pt x="1264920" y="529590"/>
                  </a:cubicBezTo>
                  <a:cubicBezTo>
                    <a:pt x="1250950" y="528320"/>
                    <a:pt x="1228090" y="519430"/>
                    <a:pt x="1220470" y="504190"/>
                  </a:cubicBezTo>
                  <a:cubicBezTo>
                    <a:pt x="1207770" y="476250"/>
                    <a:pt x="1229360" y="377190"/>
                    <a:pt x="1245870" y="355600"/>
                  </a:cubicBezTo>
                  <a:cubicBezTo>
                    <a:pt x="1254760" y="345440"/>
                    <a:pt x="1264920" y="341630"/>
                    <a:pt x="1275080" y="341630"/>
                  </a:cubicBezTo>
                  <a:cubicBezTo>
                    <a:pt x="1287780" y="341630"/>
                    <a:pt x="1304290" y="346710"/>
                    <a:pt x="1314450" y="359410"/>
                  </a:cubicBezTo>
                  <a:cubicBezTo>
                    <a:pt x="1329690" y="378460"/>
                    <a:pt x="1341120" y="436880"/>
                    <a:pt x="1338580" y="464820"/>
                  </a:cubicBezTo>
                  <a:cubicBezTo>
                    <a:pt x="1336040" y="483870"/>
                    <a:pt x="1328420" y="504190"/>
                    <a:pt x="1316990" y="511810"/>
                  </a:cubicBezTo>
                  <a:cubicBezTo>
                    <a:pt x="1306830" y="519430"/>
                    <a:pt x="1286510" y="520700"/>
                    <a:pt x="1275080" y="515620"/>
                  </a:cubicBezTo>
                  <a:cubicBezTo>
                    <a:pt x="1263650" y="510540"/>
                    <a:pt x="1248410" y="494030"/>
                    <a:pt x="1248410" y="481330"/>
                  </a:cubicBezTo>
                  <a:cubicBezTo>
                    <a:pt x="1248410" y="466090"/>
                    <a:pt x="1276350" y="452120"/>
                    <a:pt x="1290320" y="429260"/>
                  </a:cubicBezTo>
                  <a:cubicBezTo>
                    <a:pt x="1309370" y="396240"/>
                    <a:pt x="1316990" y="317500"/>
                    <a:pt x="1341120" y="297180"/>
                  </a:cubicBezTo>
                  <a:cubicBezTo>
                    <a:pt x="1356360" y="284480"/>
                    <a:pt x="1379220" y="280670"/>
                    <a:pt x="1397000" y="289560"/>
                  </a:cubicBezTo>
                  <a:cubicBezTo>
                    <a:pt x="1423670" y="300990"/>
                    <a:pt x="1468120" y="375920"/>
                    <a:pt x="1471930" y="407670"/>
                  </a:cubicBezTo>
                  <a:cubicBezTo>
                    <a:pt x="1474470" y="426720"/>
                    <a:pt x="1468120" y="448310"/>
                    <a:pt x="1456690" y="457200"/>
                  </a:cubicBezTo>
                  <a:cubicBezTo>
                    <a:pt x="1445260" y="466090"/>
                    <a:pt x="1416050" y="464820"/>
                    <a:pt x="1404620" y="461010"/>
                  </a:cubicBezTo>
                  <a:cubicBezTo>
                    <a:pt x="1397000" y="458470"/>
                    <a:pt x="1393190" y="452120"/>
                    <a:pt x="1389380" y="445770"/>
                  </a:cubicBezTo>
                  <a:cubicBezTo>
                    <a:pt x="1384300" y="434340"/>
                    <a:pt x="1384300" y="414020"/>
                    <a:pt x="1388110" y="398780"/>
                  </a:cubicBezTo>
                  <a:cubicBezTo>
                    <a:pt x="1391920" y="381000"/>
                    <a:pt x="1402080" y="358140"/>
                    <a:pt x="1414780" y="347980"/>
                  </a:cubicBezTo>
                  <a:cubicBezTo>
                    <a:pt x="1427480" y="337820"/>
                    <a:pt x="1447800" y="334010"/>
                    <a:pt x="1463040" y="337820"/>
                  </a:cubicBezTo>
                  <a:cubicBezTo>
                    <a:pt x="1482090" y="342900"/>
                    <a:pt x="1503680" y="367030"/>
                    <a:pt x="1515110" y="384810"/>
                  </a:cubicBezTo>
                  <a:cubicBezTo>
                    <a:pt x="1525270" y="398780"/>
                    <a:pt x="1536700" y="417830"/>
                    <a:pt x="1534160" y="431800"/>
                  </a:cubicBezTo>
                  <a:cubicBezTo>
                    <a:pt x="1531620" y="445770"/>
                    <a:pt x="1511300" y="467360"/>
                    <a:pt x="1497330" y="469900"/>
                  </a:cubicBezTo>
                  <a:cubicBezTo>
                    <a:pt x="1483360" y="473710"/>
                    <a:pt x="1455420" y="464820"/>
                    <a:pt x="1447800" y="449580"/>
                  </a:cubicBezTo>
                  <a:cubicBezTo>
                    <a:pt x="1435100" y="422910"/>
                    <a:pt x="1468120" y="325120"/>
                    <a:pt x="1489710" y="297180"/>
                  </a:cubicBezTo>
                  <a:cubicBezTo>
                    <a:pt x="1502410" y="280670"/>
                    <a:pt x="1520190" y="269240"/>
                    <a:pt x="1535430" y="269240"/>
                  </a:cubicBezTo>
                  <a:cubicBezTo>
                    <a:pt x="1548130" y="269240"/>
                    <a:pt x="1564640" y="280670"/>
                    <a:pt x="1570990" y="292100"/>
                  </a:cubicBezTo>
                  <a:cubicBezTo>
                    <a:pt x="1578610" y="302260"/>
                    <a:pt x="1565910" y="321310"/>
                    <a:pt x="1573530" y="334010"/>
                  </a:cubicBezTo>
                  <a:cubicBezTo>
                    <a:pt x="1586230" y="353060"/>
                    <a:pt x="1645920" y="361950"/>
                    <a:pt x="1654810" y="381000"/>
                  </a:cubicBezTo>
                  <a:cubicBezTo>
                    <a:pt x="1662430" y="396240"/>
                    <a:pt x="1656080" y="422910"/>
                    <a:pt x="1645920" y="433070"/>
                  </a:cubicBezTo>
                  <a:cubicBezTo>
                    <a:pt x="1635760" y="443230"/>
                    <a:pt x="1606550" y="444500"/>
                    <a:pt x="1593850" y="441960"/>
                  </a:cubicBezTo>
                  <a:cubicBezTo>
                    <a:pt x="1586230" y="439420"/>
                    <a:pt x="1579880" y="435610"/>
                    <a:pt x="1576070" y="427990"/>
                  </a:cubicBezTo>
                  <a:cubicBezTo>
                    <a:pt x="1570990" y="416560"/>
                    <a:pt x="1568450" y="389890"/>
                    <a:pt x="1572260" y="373380"/>
                  </a:cubicBezTo>
                  <a:cubicBezTo>
                    <a:pt x="1574800" y="359410"/>
                    <a:pt x="1579880" y="345440"/>
                    <a:pt x="1590040" y="336550"/>
                  </a:cubicBezTo>
                  <a:cubicBezTo>
                    <a:pt x="1598930" y="326390"/>
                    <a:pt x="1615440" y="317500"/>
                    <a:pt x="1628140" y="317500"/>
                  </a:cubicBezTo>
                  <a:cubicBezTo>
                    <a:pt x="1640840" y="317500"/>
                    <a:pt x="1659890" y="327660"/>
                    <a:pt x="1666240" y="337820"/>
                  </a:cubicBezTo>
                  <a:cubicBezTo>
                    <a:pt x="1673860" y="349250"/>
                    <a:pt x="1664970" y="365760"/>
                    <a:pt x="1670050" y="381000"/>
                  </a:cubicBezTo>
                  <a:cubicBezTo>
                    <a:pt x="1678940" y="403860"/>
                    <a:pt x="1718310" y="434340"/>
                    <a:pt x="1719580" y="454660"/>
                  </a:cubicBezTo>
                  <a:cubicBezTo>
                    <a:pt x="1719580" y="469900"/>
                    <a:pt x="1710690" y="486410"/>
                    <a:pt x="1699260" y="494030"/>
                  </a:cubicBezTo>
                  <a:cubicBezTo>
                    <a:pt x="1689100" y="500380"/>
                    <a:pt x="1668780" y="502920"/>
                    <a:pt x="1657350" y="499110"/>
                  </a:cubicBezTo>
                  <a:cubicBezTo>
                    <a:pt x="1647190" y="496570"/>
                    <a:pt x="1635760" y="490220"/>
                    <a:pt x="1631950" y="478790"/>
                  </a:cubicBezTo>
                  <a:cubicBezTo>
                    <a:pt x="1626870" y="453390"/>
                    <a:pt x="1664970" y="350520"/>
                    <a:pt x="1694180" y="335280"/>
                  </a:cubicBezTo>
                  <a:cubicBezTo>
                    <a:pt x="1713230" y="323850"/>
                    <a:pt x="1744980" y="330200"/>
                    <a:pt x="1764030" y="345440"/>
                  </a:cubicBezTo>
                  <a:cubicBezTo>
                    <a:pt x="1791970" y="368300"/>
                    <a:pt x="1816100" y="453390"/>
                    <a:pt x="1816100" y="486410"/>
                  </a:cubicBezTo>
                  <a:cubicBezTo>
                    <a:pt x="1816100" y="504190"/>
                    <a:pt x="1809750" y="518160"/>
                    <a:pt x="1800860" y="527050"/>
                  </a:cubicBezTo>
                  <a:cubicBezTo>
                    <a:pt x="1794510" y="534670"/>
                    <a:pt x="1781810" y="539750"/>
                    <a:pt x="1770380" y="538480"/>
                  </a:cubicBezTo>
                  <a:cubicBezTo>
                    <a:pt x="1757680" y="537210"/>
                    <a:pt x="1737360" y="528320"/>
                    <a:pt x="1727200" y="509270"/>
                  </a:cubicBezTo>
                  <a:cubicBezTo>
                    <a:pt x="1706880" y="469900"/>
                    <a:pt x="1722120" y="313690"/>
                    <a:pt x="1729740" y="274320"/>
                  </a:cubicBezTo>
                  <a:cubicBezTo>
                    <a:pt x="1733550" y="259080"/>
                    <a:pt x="1733550" y="251460"/>
                    <a:pt x="1741170" y="245110"/>
                  </a:cubicBezTo>
                  <a:cubicBezTo>
                    <a:pt x="1750060" y="236220"/>
                    <a:pt x="1767840" y="228600"/>
                    <a:pt x="1779270" y="229870"/>
                  </a:cubicBezTo>
                  <a:cubicBezTo>
                    <a:pt x="1791970" y="231140"/>
                    <a:pt x="1802130" y="238760"/>
                    <a:pt x="1813560" y="254000"/>
                  </a:cubicBezTo>
                  <a:cubicBezTo>
                    <a:pt x="1836420" y="284480"/>
                    <a:pt x="1883410" y="396240"/>
                    <a:pt x="1875790" y="441960"/>
                  </a:cubicBezTo>
                  <a:cubicBezTo>
                    <a:pt x="1871980" y="469900"/>
                    <a:pt x="1836420" y="509270"/>
                    <a:pt x="1828800" y="506730"/>
                  </a:cubicBezTo>
                  <a:cubicBezTo>
                    <a:pt x="1818640" y="502920"/>
                    <a:pt x="1824990" y="420370"/>
                    <a:pt x="1836420" y="393700"/>
                  </a:cubicBezTo>
                  <a:cubicBezTo>
                    <a:pt x="1842770" y="375920"/>
                    <a:pt x="1855470" y="359410"/>
                    <a:pt x="1868170" y="355600"/>
                  </a:cubicBezTo>
                  <a:cubicBezTo>
                    <a:pt x="1880870" y="350520"/>
                    <a:pt x="1896110" y="353060"/>
                    <a:pt x="1910080" y="361950"/>
                  </a:cubicBezTo>
                  <a:cubicBezTo>
                    <a:pt x="1932940" y="375920"/>
                    <a:pt x="1976120" y="429260"/>
                    <a:pt x="1979930" y="455930"/>
                  </a:cubicBezTo>
                  <a:cubicBezTo>
                    <a:pt x="1982470" y="473710"/>
                    <a:pt x="1972310" y="496570"/>
                    <a:pt x="1960880" y="504190"/>
                  </a:cubicBezTo>
                  <a:cubicBezTo>
                    <a:pt x="1950720" y="511810"/>
                    <a:pt x="1929130" y="511810"/>
                    <a:pt x="1918970" y="509270"/>
                  </a:cubicBezTo>
                  <a:cubicBezTo>
                    <a:pt x="1911350" y="508000"/>
                    <a:pt x="1901190" y="504190"/>
                    <a:pt x="1901190" y="496570"/>
                  </a:cubicBezTo>
                  <a:cubicBezTo>
                    <a:pt x="1898650" y="478790"/>
                    <a:pt x="1964690" y="388620"/>
                    <a:pt x="1993900" y="382270"/>
                  </a:cubicBezTo>
                  <a:cubicBezTo>
                    <a:pt x="2011680" y="378460"/>
                    <a:pt x="2030730" y="397510"/>
                    <a:pt x="2045970" y="408940"/>
                  </a:cubicBezTo>
                  <a:cubicBezTo>
                    <a:pt x="2061210" y="420370"/>
                    <a:pt x="2080260" y="454660"/>
                    <a:pt x="2084070" y="452120"/>
                  </a:cubicBezTo>
                  <a:cubicBezTo>
                    <a:pt x="2089150" y="449580"/>
                    <a:pt x="2067560" y="408940"/>
                    <a:pt x="2073910" y="402590"/>
                  </a:cubicBezTo>
                  <a:cubicBezTo>
                    <a:pt x="2081530" y="394970"/>
                    <a:pt x="2119630" y="407670"/>
                    <a:pt x="2136140" y="419100"/>
                  </a:cubicBezTo>
                  <a:cubicBezTo>
                    <a:pt x="2151380" y="427990"/>
                    <a:pt x="2157730" y="462280"/>
                    <a:pt x="2169160" y="462280"/>
                  </a:cubicBezTo>
                  <a:cubicBezTo>
                    <a:pt x="2183130" y="462280"/>
                    <a:pt x="2194560" y="417830"/>
                    <a:pt x="2211070" y="412750"/>
                  </a:cubicBezTo>
                  <a:cubicBezTo>
                    <a:pt x="2223770" y="407670"/>
                    <a:pt x="2244090" y="415290"/>
                    <a:pt x="2255520" y="424180"/>
                  </a:cubicBezTo>
                  <a:cubicBezTo>
                    <a:pt x="2269490" y="434340"/>
                    <a:pt x="2284730" y="455930"/>
                    <a:pt x="2286000" y="469900"/>
                  </a:cubicBezTo>
                  <a:cubicBezTo>
                    <a:pt x="2287270" y="481330"/>
                    <a:pt x="2280920" y="494030"/>
                    <a:pt x="2274570" y="501650"/>
                  </a:cubicBezTo>
                  <a:cubicBezTo>
                    <a:pt x="2266950" y="509270"/>
                    <a:pt x="2252980" y="515620"/>
                    <a:pt x="2244090" y="516890"/>
                  </a:cubicBezTo>
                  <a:cubicBezTo>
                    <a:pt x="2235200" y="518160"/>
                    <a:pt x="2226310" y="519430"/>
                    <a:pt x="2221230" y="514350"/>
                  </a:cubicBezTo>
                  <a:cubicBezTo>
                    <a:pt x="2209800" y="502920"/>
                    <a:pt x="2199640" y="438150"/>
                    <a:pt x="2212340" y="421640"/>
                  </a:cubicBezTo>
                  <a:cubicBezTo>
                    <a:pt x="2222500" y="408940"/>
                    <a:pt x="2264410" y="421640"/>
                    <a:pt x="2277110" y="412750"/>
                  </a:cubicBezTo>
                  <a:cubicBezTo>
                    <a:pt x="2284730" y="406400"/>
                    <a:pt x="2282190" y="391160"/>
                    <a:pt x="2289810" y="384810"/>
                  </a:cubicBezTo>
                  <a:cubicBezTo>
                    <a:pt x="2298700" y="378460"/>
                    <a:pt x="2321560" y="372110"/>
                    <a:pt x="2332990" y="377190"/>
                  </a:cubicBezTo>
                  <a:cubicBezTo>
                    <a:pt x="2346960" y="383540"/>
                    <a:pt x="2364740" y="406400"/>
                    <a:pt x="2366010" y="420370"/>
                  </a:cubicBezTo>
                  <a:cubicBezTo>
                    <a:pt x="2367280" y="434340"/>
                    <a:pt x="2346960" y="461010"/>
                    <a:pt x="2348230" y="461010"/>
                  </a:cubicBezTo>
                  <a:cubicBezTo>
                    <a:pt x="2348230" y="462280"/>
                    <a:pt x="2381250" y="417830"/>
                    <a:pt x="2377440" y="412750"/>
                  </a:cubicBezTo>
                  <a:cubicBezTo>
                    <a:pt x="2373630" y="408940"/>
                    <a:pt x="2334260" y="431800"/>
                    <a:pt x="2332990" y="427990"/>
                  </a:cubicBezTo>
                  <a:cubicBezTo>
                    <a:pt x="2330450" y="424180"/>
                    <a:pt x="2353310" y="397510"/>
                    <a:pt x="2371090" y="387350"/>
                  </a:cubicBezTo>
                  <a:cubicBezTo>
                    <a:pt x="2396490" y="374650"/>
                    <a:pt x="2451100" y="378460"/>
                    <a:pt x="2479040" y="368300"/>
                  </a:cubicBezTo>
                  <a:cubicBezTo>
                    <a:pt x="2498090" y="360680"/>
                    <a:pt x="2510790" y="340360"/>
                    <a:pt x="2526030" y="341630"/>
                  </a:cubicBezTo>
                  <a:cubicBezTo>
                    <a:pt x="2540000" y="341630"/>
                    <a:pt x="2557780" y="354330"/>
                    <a:pt x="2564130" y="365760"/>
                  </a:cubicBezTo>
                  <a:cubicBezTo>
                    <a:pt x="2570480" y="377190"/>
                    <a:pt x="2560320" y="394970"/>
                    <a:pt x="2565400" y="410210"/>
                  </a:cubicBezTo>
                  <a:cubicBezTo>
                    <a:pt x="2571750" y="429260"/>
                    <a:pt x="2602230" y="452120"/>
                    <a:pt x="2603500" y="471170"/>
                  </a:cubicBezTo>
                  <a:cubicBezTo>
                    <a:pt x="2606040" y="485140"/>
                    <a:pt x="2598420" y="502920"/>
                    <a:pt x="2589530" y="511810"/>
                  </a:cubicBezTo>
                  <a:cubicBezTo>
                    <a:pt x="2581910" y="519430"/>
                    <a:pt x="2570480" y="525780"/>
                    <a:pt x="2559050" y="524510"/>
                  </a:cubicBezTo>
                  <a:cubicBezTo>
                    <a:pt x="2545080" y="523240"/>
                    <a:pt x="2519680" y="511810"/>
                    <a:pt x="2514600" y="496570"/>
                  </a:cubicBezTo>
                  <a:cubicBezTo>
                    <a:pt x="2506980" y="473710"/>
                    <a:pt x="2538730" y="412750"/>
                    <a:pt x="2555240" y="394970"/>
                  </a:cubicBezTo>
                  <a:cubicBezTo>
                    <a:pt x="2564130" y="384810"/>
                    <a:pt x="2574290" y="379730"/>
                    <a:pt x="2585720" y="379730"/>
                  </a:cubicBezTo>
                  <a:cubicBezTo>
                    <a:pt x="2599690" y="381000"/>
                    <a:pt x="2625090" y="393700"/>
                    <a:pt x="2631440" y="406400"/>
                  </a:cubicBezTo>
                  <a:cubicBezTo>
                    <a:pt x="2637790" y="420370"/>
                    <a:pt x="2622550" y="459740"/>
                    <a:pt x="2623820" y="459740"/>
                  </a:cubicBezTo>
                  <a:cubicBezTo>
                    <a:pt x="2625090" y="459740"/>
                    <a:pt x="2632710" y="406400"/>
                    <a:pt x="2640330" y="405130"/>
                  </a:cubicBezTo>
                  <a:cubicBezTo>
                    <a:pt x="2647950" y="403860"/>
                    <a:pt x="2656840" y="440690"/>
                    <a:pt x="2668270" y="441960"/>
                  </a:cubicBezTo>
                  <a:cubicBezTo>
                    <a:pt x="2682240" y="443230"/>
                    <a:pt x="2703830" y="400050"/>
                    <a:pt x="2719070" y="400050"/>
                  </a:cubicBezTo>
                  <a:cubicBezTo>
                    <a:pt x="2731770" y="400050"/>
                    <a:pt x="2752090" y="430530"/>
                    <a:pt x="2753360" y="429260"/>
                  </a:cubicBezTo>
                  <a:cubicBezTo>
                    <a:pt x="2755900" y="426720"/>
                    <a:pt x="2727960" y="396240"/>
                    <a:pt x="2731770" y="386080"/>
                  </a:cubicBezTo>
                  <a:cubicBezTo>
                    <a:pt x="2736850" y="375920"/>
                    <a:pt x="2769870" y="367030"/>
                    <a:pt x="2785110" y="370840"/>
                  </a:cubicBezTo>
                  <a:cubicBezTo>
                    <a:pt x="2797810" y="374650"/>
                    <a:pt x="2811780" y="391160"/>
                    <a:pt x="2815590" y="403860"/>
                  </a:cubicBezTo>
                  <a:cubicBezTo>
                    <a:pt x="2819400" y="416560"/>
                    <a:pt x="2806700" y="448310"/>
                    <a:pt x="2806700" y="448310"/>
                  </a:cubicBezTo>
                  <a:cubicBezTo>
                    <a:pt x="2807970" y="448310"/>
                    <a:pt x="2813050" y="401320"/>
                    <a:pt x="2819400" y="400050"/>
                  </a:cubicBezTo>
                  <a:cubicBezTo>
                    <a:pt x="2824480" y="398780"/>
                    <a:pt x="2835910" y="416560"/>
                    <a:pt x="2838450" y="427990"/>
                  </a:cubicBezTo>
                  <a:cubicBezTo>
                    <a:pt x="2843530" y="443230"/>
                    <a:pt x="2842260" y="471170"/>
                    <a:pt x="2833370" y="482600"/>
                  </a:cubicBezTo>
                  <a:cubicBezTo>
                    <a:pt x="2825750" y="494030"/>
                    <a:pt x="2805430" y="500380"/>
                    <a:pt x="2792730" y="500380"/>
                  </a:cubicBezTo>
                  <a:cubicBezTo>
                    <a:pt x="2781300" y="500380"/>
                    <a:pt x="2767330" y="496570"/>
                    <a:pt x="2760980" y="485140"/>
                  </a:cubicBezTo>
                  <a:cubicBezTo>
                    <a:pt x="2744470" y="457200"/>
                    <a:pt x="2782570" y="320040"/>
                    <a:pt x="2777490" y="281940"/>
                  </a:cubicBezTo>
                  <a:cubicBezTo>
                    <a:pt x="2774950" y="265430"/>
                    <a:pt x="2762250" y="259080"/>
                    <a:pt x="2764790" y="250190"/>
                  </a:cubicBezTo>
                  <a:cubicBezTo>
                    <a:pt x="2768600" y="237490"/>
                    <a:pt x="2791460" y="218440"/>
                    <a:pt x="2805430" y="215900"/>
                  </a:cubicBezTo>
                  <a:cubicBezTo>
                    <a:pt x="2818130" y="214630"/>
                    <a:pt x="2837180" y="223520"/>
                    <a:pt x="2846070" y="232410"/>
                  </a:cubicBezTo>
                  <a:cubicBezTo>
                    <a:pt x="2852420" y="241300"/>
                    <a:pt x="2854960" y="248920"/>
                    <a:pt x="2856230" y="264160"/>
                  </a:cubicBezTo>
                  <a:cubicBezTo>
                    <a:pt x="2857500" y="297180"/>
                    <a:pt x="2838450" y="401320"/>
                    <a:pt x="2813050" y="425450"/>
                  </a:cubicBezTo>
                  <a:cubicBezTo>
                    <a:pt x="2799080" y="438150"/>
                    <a:pt x="2774950" y="440690"/>
                    <a:pt x="2760980" y="435610"/>
                  </a:cubicBezTo>
                  <a:cubicBezTo>
                    <a:pt x="2747010" y="429260"/>
                    <a:pt x="2736850" y="388620"/>
                    <a:pt x="2733040" y="389890"/>
                  </a:cubicBezTo>
                  <a:cubicBezTo>
                    <a:pt x="2729230" y="391160"/>
                    <a:pt x="2741930" y="422910"/>
                    <a:pt x="2735580" y="434340"/>
                  </a:cubicBezTo>
                  <a:cubicBezTo>
                    <a:pt x="2729230" y="447040"/>
                    <a:pt x="2702560" y="461010"/>
                    <a:pt x="2688590" y="458470"/>
                  </a:cubicBezTo>
                  <a:cubicBezTo>
                    <a:pt x="2673350" y="457200"/>
                    <a:pt x="2656840" y="441960"/>
                    <a:pt x="2647950" y="422910"/>
                  </a:cubicBezTo>
                  <a:cubicBezTo>
                    <a:pt x="2633980" y="394970"/>
                    <a:pt x="2630170" y="314960"/>
                    <a:pt x="2640330" y="289560"/>
                  </a:cubicBezTo>
                  <a:cubicBezTo>
                    <a:pt x="2644140" y="276860"/>
                    <a:pt x="2654300" y="270510"/>
                    <a:pt x="2663190" y="265430"/>
                  </a:cubicBezTo>
                  <a:cubicBezTo>
                    <a:pt x="2672080" y="261620"/>
                    <a:pt x="2684780" y="257810"/>
                    <a:pt x="2696210" y="262890"/>
                  </a:cubicBezTo>
                  <a:cubicBezTo>
                    <a:pt x="2722880" y="275590"/>
                    <a:pt x="2773680" y="391160"/>
                    <a:pt x="2792730" y="389890"/>
                  </a:cubicBezTo>
                  <a:cubicBezTo>
                    <a:pt x="2802890" y="388620"/>
                    <a:pt x="2800350" y="355600"/>
                    <a:pt x="2811780" y="347980"/>
                  </a:cubicBezTo>
                  <a:cubicBezTo>
                    <a:pt x="2824480" y="339090"/>
                    <a:pt x="2852420" y="341630"/>
                    <a:pt x="2868930" y="347980"/>
                  </a:cubicBezTo>
                  <a:cubicBezTo>
                    <a:pt x="2889250" y="356870"/>
                    <a:pt x="2904490" y="381000"/>
                    <a:pt x="2921000" y="398780"/>
                  </a:cubicBezTo>
                  <a:cubicBezTo>
                    <a:pt x="2937510" y="416560"/>
                    <a:pt x="2959100" y="436880"/>
                    <a:pt x="2967990" y="453390"/>
                  </a:cubicBezTo>
                  <a:cubicBezTo>
                    <a:pt x="2973070" y="464820"/>
                    <a:pt x="2976880" y="474980"/>
                    <a:pt x="2975610" y="485140"/>
                  </a:cubicBezTo>
                  <a:cubicBezTo>
                    <a:pt x="2973070" y="496570"/>
                    <a:pt x="2961640" y="513080"/>
                    <a:pt x="2951480" y="519430"/>
                  </a:cubicBezTo>
                  <a:cubicBezTo>
                    <a:pt x="2941320" y="524510"/>
                    <a:pt x="2927350" y="524510"/>
                    <a:pt x="2918460" y="523240"/>
                  </a:cubicBezTo>
                  <a:cubicBezTo>
                    <a:pt x="2910840" y="521970"/>
                    <a:pt x="2901950" y="520700"/>
                    <a:pt x="2899410" y="513080"/>
                  </a:cubicBezTo>
                  <a:cubicBezTo>
                    <a:pt x="2891790" y="491490"/>
                    <a:pt x="2934970" y="373380"/>
                    <a:pt x="2966720" y="347980"/>
                  </a:cubicBezTo>
                  <a:cubicBezTo>
                    <a:pt x="2985770" y="331470"/>
                    <a:pt x="3017520" y="328930"/>
                    <a:pt x="3037840" y="335280"/>
                  </a:cubicBezTo>
                  <a:cubicBezTo>
                    <a:pt x="3058160" y="342900"/>
                    <a:pt x="3084830" y="389890"/>
                    <a:pt x="3087370" y="388620"/>
                  </a:cubicBezTo>
                  <a:cubicBezTo>
                    <a:pt x="3088640" y="387350"/>
                    <a:pt x="3060700" y="358140"/>
                    <a:pt x="3063240" y="346710"/>
                  </a:cubicBezTo>
                  <a:cubicBezTo>
                    <a:pt x="3067050" y="334010"/>
                    <a:pt x="3093720" y="317500"/>
                    <a:pt x="3107690" y="317500"/>
                  </a:cubicBezTo>
                  <a:cubicBezTo>
                    <a:pt x="3120390" y="316230"/>
                    <a:pt x="3139440" y="327660"/>
                    <a:pt x="3145790" y="337820"/>
                  </a:cubicBezTo>
                  <a:cubicBezTo>
                    <a:pt x="3153410" y="347980"/>
                    <a:pt x="3145790" y="365760"/>
                    <a:pt x="3150870" y="381000"/>
                  </a:cubicBezTo>
                  <a:cubicBezTo>
                    <a:pt x="3158490" y="402590"/>
                    <a:pt x="3199130" y="448310"/>
                    <a:pt x="3196590" y="450850"/>
                  </a:cubicBezTo>
                  <a:cubicBezTo>
                    <a:pt x="3195320" y="452120"/>
                    <a:pt x="3167380" y="431800"/>
                    <a:pt x="3167380" y="425450"/>
                  </a:cubicBezTo>
                  <a:cubicBezTo>
                    <a:pt x="3167380" y="420370"/>
                    <a:pt x="3177540" y="414020"/>
                    <a:pt x="3185160" y="411480"/>
                  </a:cubicBezTo>
                  <a:cubicBezTo>
                    <a:pt x="3194050" y="408940"/>
                    <a:pt x="3208020" y="407670"/>
                    <a:pt x="3218180" y="410210"/>
                  </a:cubicBezTo>
                  <a:cubicBezTo>
                    <a:pt x="3228340" y="412750"/>
                    <a:pt x="3239770" y="420370"/>
                    <a:pt x="3243580" y="430530"/>
                  </a:cubicBezTo>
                  <a:cubicBezTo>
                    <a:pt x="3249930" y="443230"/>
                    <a:pt x="3233420" y="477520"/>
                    <a:pt x="3239770" y="483870"/>
                  </a:cubicBezTo>
                  <a:cubicBezTo>
                    <a:pt x="3246120" y="487680"/>
                    <a:pt x="3265170" y="473710"/>
                    <a:pt x="3271520" y="477520"/>
                  </a:cubicBezTo>
                  <a:cubicBezTo>
                    <a:pt x="3276600" y="480060"/>
                    <a:pt x="3279140" y="490220"/>
                    <a:pt x="3279140" y="497840"/>
                  </a:cubicBezTo>
                  <a:cubicBezTo>
                    <a:pt x="3277870" y="510540"/>
                    <a:pt x="3265170" y="537210"/>
                    <a:pt x="3253740" y="544830"/>
                  </a:cubicBezTo>
                  <a:cubicBezTo>
                    <a:pt x="3244850" y="551180"/>
                    <a:pt x="3230880" y="551180"/>
                    <a:pt x="3220720" y="548640"/>
                  </a:cubicBezTo>
                  <a:cubicBezTo>
                    <a:pt x="3210560" y="546100"/>
                    <a:pt x="3199130" y="539750"/>
                    <a:pt x="3194050" y="529590"/>
                  </a:cubicBezTo>
                  <a:cubicBezTo>
                    <a:pt x="3187700" y="514350"/>
                    <a:pt x="3192780" y="483870"/>
                    <a:pt x="3199130" y="463550"/>
                  </a:cubicBezTo>
                  <a:cubicBezTo>
                    <a:pt x="3206750" y="441960"/>
                    <a:pt x="3220720" y="412750"/>
                    <a:pt x="3237230" y="406400"/>
                  </a:cubicBezTo>
                  <a:cubicBezTo>
                    <a:pt x="3253740" y="398780"/>
                    <a:pt x="3291840" y="426720"/>
                    <a:pt x="3298190" y="420370"/>
                  </a:cubicBezTo>
                  <a:cubicBezTo>
                    <a:pt x="3304540" y="414020"/>
                    <a:pt x="3285490" y="391160"/>
                    <a:pt x="3285490" y="377190"/>
                  </a:cubicBezTo>
                  <a:cubicBezTo>
                    <a:pt x="3286760" y="361950"/>
                    <a:pt x="3293110" y="347980"/>
                    <a:pt x="3303270" y="335280"/>
                  </a:cubicBezTo>
                  <a:cubicBezTo>
                    <a:pt x="3313430" y="318770"/>
                    <a:pt x="3335020" y="294640"/>
                    <a:pt x="3351530" y="290830"/>
                  </a:cubicBezTo>
                  <a:cubicBezTo>
                    <a:pt x="3365500" y="289560"/>
                    <a:pt x="3380740" y="295910"/>
                    <a:pt x="3392170" y="307340"/>
                  </a:cubicBezTo>
                  <a:cubicBezTo>
                    <a:pt x="3412490" y="327660"/>
                    <a:pt x="3442970" y="392430"/>
                    <a:pt x="3439160" y="421640"/>
                  </a:cubicBezTo>
                  <a:cubicBezTo>
                    <a:pt x="3437890" y="440690"/>
                    <a:pt x="3422650" y="461010"/>
                    <a:pt x="3408680" y="466090"/>
                  </a:cubicBezTo>
                  <a:cubicBezTo>
                    <a:pt x="3394710" y="471170"/>
                    <a:pt x="3364230" y="464820"/>
                    <a:pt x="3356610" y="452120"/>
                  </a:cubicBezTo>
                  <a:cubicBezTo>
                    <a:pt x="3345180" y="435610"/>
                    <a:pt x="3355340" y="375920"/>
                    <a:pt x="3369310" y="359410"/>
                  </a:cubicBezTo>
                  <a:cubicBezTo>
                    <a:pt x="3379470" y="347980"/>
                    <a:pt x="3399790" y="345440"/>
                    <a:pt x="3412490" y="347980"/>
                  </a:cubicBezTo>
                  <a:cubicBezTo>
                    <a:pt x="3425190" y="351790"/>
                    <a:pt x="3441700" y="365760"/>
                    <a:pt x="3446780" y="377190"/>
                  </a:cubicBezTo>
                  <a:cubicBezTo>
                    <a:pt x="3451860" y="389890"/>
                    <a:pt x="3437890" y="408940"/>
                    <a:pt x="3441700" y="421640"/>
                  </a:cubicBezTo>
                  <a:cubicBezTo>
                    <a:pt x="3445510" y="435610"/>
                    <a:pt x="3464560" y="443230"/>
                    <a:pt x="3470910" y="457200"/>
                  </a:cubicBezTo>
                  <a:cubicBezTo>
                    <a:pt x="3477260" y="471170"/>
                    <a:pt x="3481070" y="491490"/>
                    <a:pt x="3478530" y="504190"/>
                  </a:cubicBezTo>
                  <a:cubicBezTo>
                    <a:pt x="3475990" y="515620"/>
                    <a:pt x="3469640" y="527050"/>
                    <a:pt x="3462020" y="534670"/>
                  </a:cubicBezTo>
                  <a:cubicBezTo>
                    <a:pt x="3454400" y="541020"/>
                    <a:pt x="3441700" y="547370"/>
                    <a:pt x="3430270" y="546100"/>
                  </a:cubicBezTo>
                  <a:cubicBezTo>
                    <a:pt x="3416300" y="543560"/>
                    <a:pt x="3395980" y="530860"/>
                    <a:pt x="3387090" y="514350"/>
                  </a:cubicBezTo>
                  <a:cubicBezTo>
                    <a:pt x="3373120" y="490220"/>
                    <a:pt x="3371850" y="426720"/>
                    <a:pt x="3383280" y="401320"/>
                  </a:cubicBezTo>
                  <a:cubicBezTo>
                    <a:pt x="3390900" y="383540"/>
                    <a:pt x="3408680" y="367030"/>
                    <a:pt x="3423920" y="365760"/>
                  </a:cubicBezTo>
                  <a:cubicBezTo>
                    <a:pt x="3437890" y="364490"/>
                    <a:pt x="3463290" y="381000"/>
                    <a:pt x="3470910" y="391160"/>
                  </a:cubicBezTo>
                  <a:cubicBezTo>
                    <a:pt x="3475990" y="397510"/>
                    <a:pt x="3477260" y="405130"/>
                    <a:pt x="3475990" y="412750"/>
                  </a:cubicBezTo>
                  <a:cubicBezTo>
                    <a:pt x="3473450" y="426720"/>
                    <a:pt x="3458210" y="449580"/>
                    <a:pt x="3445510" y="461010"/>
                  </a:cubicBezTo>
                  <a:cubicBezTo>
                    <a:pt x="3432810" y="471170"/>
                    <a:pt x="3417570" y="480060"/>
                    <a:pt x="3401060" y="480060"/>
                  </a:cubicBezTo>
                  <a:cubicBezTo>
                    <a:pt x="3378200" y="478790"/>
                    <a:pt x="3337560" y="452120"/>
                    <a:pt x="3318510" y="438150"/>
                  </a:cubicBezTo>
                  <a:cubicBezTo>
                    <a:pt x="3307080" y="427990"/>
                    <a:pt x="3296920" y="421640"/>
                    <a:pt x="3293110" y="410210"/>
                  </a:cubicBezTo>
                  <a:cubicBezTo>
                    <a:pt x="3288030" y="396240"/>
                    <a:pt x="3289300" y="368300"/>
                    <a:pt x="3298190" y="356870"/>
                  </a:cubicBezTo>
                  <a:cubicBezTo>
                    <a:pt x="3305810" y="345440"/>
                    <a:pt x="3326130" y="339090"/>
                    <a:pt x="3338830" y="339090"/>
                  </a:cubicBezTo>
                  <a:cubicBezTo>
                    <a:pt x="3348990" y="339090"/>
                    <a:pt x="3366770" y="344170"/>
                    <a:pt x="3369310" y="353060"/>
                  </a:cubicBezTo>
                  <a:cubicBezTo>
                    <a:pt x="3373120" y="370840"/>
                    <a:pt x="3312160" y="454660"/>
                    <a:pt x="3299460" y="453390"/>
                  </a:cubicBezTo>
                  <a:cubicBezTo>
                    <a:pt x="3291840" y="452120"/>
                    <a:pt x="3285490" y="433070"/>
                    <a:pt x="3285490" y="421640"/>
                  </a:cubicBezTo>
                  <a:cubicBezTo>
                    <a:pt x="3285490" y="411480"/>
                    <a:pt x="3289300" y="397510"/>
                    <a:pt x="3295650" y="389890"/>
                  </a:cubicBezTo>
                  <a:cubicBezTo>
                    <a:pt x="3304540" y="381000"/>
                    <a:pt x="3323590" y="372110"/>
                    <a:pt x="3336290" y="372110"/>
                  </a:cubicBezTo>
                  <a:cubicBezTo>
                    <a:pt x="3347720" y="373380"/>
                    <a:pt x="3368040" y="386080"/>
                    <a:pt x="3366770" y="387350"/>
                  </a:cubicBezTo>
                  <a:cubicBezTo>
                    <a:pt x="3366770" y="388620"/>
                    <a:pt x="3315970" y="382270"/>
                    <a:pt x="3313430" y="374650"/>
                  </a:cubicBezTo>
                  <a:cubicBezTo>
                    <a:pt x="3312160" y="367030"/>
                    <a:pt x="3335020" y="347980"/>
                    <a:pt x="3346450" y="344170"/>
                  </a:cubicBezTo>
                  <a:cubicBezTo>
                    <a:pt x="3356610" y="340360"/>
                    <a:pt x="3370580" y="342900"/>
                    <a:pt x="3380740" y="347980"/>
                  </a:cubicBezTo>
                  <a:cubicBezTo>
                    <a:pt x="3389630" y="351790"/>
                    <a:pt x="3401060" y="361950"/>
                    <a:pt x="3403600" y="372110"/>
                  </a:cubicBezTo>
                  <a:cubicBezTo>
                    <a:pt x="3407410" y="386080"/>
                    <a:pt x="3389630" y="425450"/>
                    <a:pt x="3392170" y="425450"/>
                  </a:cubicBezTo>
                  <a:cubicBezTo>
                    <a:pt x="3394710" y="426720"/>
                    <a:pt x="3406140" y="370840"/>
                    <a:pt x="3418840" y="368300"/>
                  </a:cubicBezTo>
                  <a:cubicBezTo>
                    <a:pt x="3430270" y="364490"/>
                    <a:pt x="3444240" y="396240"/>
                    <a:pt x="3459480" y="398780"/>
                  </a:cubicBezTo>
                  <a:cubicBezTo>
                    <a:pt x="3475990" y="401320"/>
                    <a:pt x="3498850" y="375920"/>
                    <a:pt x="3515360" y="381000"/>
                  </a:cubicBezTo>
                  <a:cubicBezTo>
                    <a:pt x="3531870" y="386080"/>
                    <a:pt x="3552190" y="435610"/>
                    <a:pt x="3557270" y="433070"/>
                  </a:cubicBezTo>
                  <a:cubicBezTo>
                    <a:pt x="3562350" y="430530"/>
                    <a:pt x="3547110" y="394970"/>
                    <a:pt x="3553460" y="382270"/>
                  </a:cubicBezTo>
                  <a:cubicBezTo>
                    <a:pt x="3558540" y="370840"/>
                    <a:pt x="3577590" y="358140"/>
                    <a:pt x="3590290" y="358140"/>
                  </a:cubicBezTo>
                  <a:cubicBezTo>
                    <a:pt x="3605530" y="358140"/>
                    <a:pt x="3630930" y="372110"/>
                    <a:pt x="3638550" y="384810"/>
                  </a:cubicBezTo>
                  <a:cubicBezTo>
                    <a:pt x="3644900" y="397510"/>
                    <a:pt x="3637280" y="430530"/>
                    <a:pt x="3637280" y="430530"/>
                  </a:cubicBezTo>
                  <a:cubicBezTo>
                    <a:pt x="3637280" y="430530"/>
                    <a:pt x="3629660" y="372110"/>
                    <a:pt x="3637280" y="364490"/>
                  </a:cubicBezTo>
                  <a:cubicBezTo>
                    <a:pt x="3642360" y="360680"/>
                    <a:pt x="3652520" y="364490"/>
                    <a:pt x="3660140" y="367030"/>
                  </a:cubicBezTo>
                  <a:cubicBezTo>
                    <a:pt x="3669030" y="370840"/>
                    <a:pt x="3681730" y="381000"/>
                    <a:pt x="3686810" y="389890"/>
                  </a:cubicBezTo>
                  <a:cubicBezTo>
                    <a:pt x="3690620" y="400050"/>
                    <a:pt x="3694430" y="414020"/>
                    <a:pt x="3690620" y="424180"/>
                  </a:cubicBezTo>
                  <a:cubicBezTo>
                    <a:pt x="3685540" y="438150"/>
                    <a:pt x="3651250" y="463550"/>
                    <a:pt x="3648710" y="461010"/>
                  </a:cubicBezTo>
                  <a:cubicBezTo>
                    <a:pt x="3646170" y="458470"/>
                    <a:pt x="3670300" y="405130"/>
                    <a:pt x="3686810" y="391160"/>
                  </a:cubicBezTo>
                  <a:cubicBezTo>
                    <a:pt x="3699510" y="379730"/>
                    <a:pt x="3717290" y="374650"/>
                    <a:pt x="3732530" y="375920"/>
                  </a:cubicBezTo>
                  <a:cubicBezTo>
                    <a:pt x="3749040" y="378460"/>
                    <a:pt x="3783330" y="397510"/>
                    <a:pt x="3782060" y="405130"/>
                  </a:cubicBezTo>
                  <a:cubicBezTo>
                    <a:pt x="3780790" y="412750"/>
                    <a:pt x="3737610" y="425450"/>
                    <a:pt x="3732530" y="420370"/>
                  </a:cubicBezTo>
                  <a:cubicBezTo>
                    <a:pt x="3727450" y="415290"/>
                    <a:pt x="3741420" y="386080"/>
                    <a:pt x="3751580" y="377190"/>
                  </a:cubicBezTo>
                  <a:cubicBezTo>
                    <a:pt x="3763010" y="368300"/>
                    <a:pt x="3783330" y="363220"/>
                    <a:pt x="3796030" y="365760"/>
                  </a:cubicBezTo>
                  <a:cubicBezTo>
                    <a:pt x="3810000" y="368300"/>
                    <a:pt x="3826510" y="383540"/>
                    <a:pt x="3831590" y="394970"/>
                  </a:cubicBezTo>
                  <a:cubicBezTo>
                    <a:pt x="3836670" y="407670"/>
                    <a:pt x="3821430" y="438150"/>
                    <a:pt x="3826510" y="440690"/>
                  </a:cubicBezTo>
                  <a:cubicBezTo>
                    <a:pt x="3830320" y="443230"/>
                    <a:pt x="3846830" y="416560"/>
                    <a:pt x="3854450" y="419100"/>
                  </a:cubicBezTo>
                  <a:cubicBezTo>
                    <a:pt x="3860800" y="420370"/>
                    <a:pt x="3868420" y="439420"/>
                    <a:pt x="3868420" y="450850"/>
                  </a:cubicBezTo>
                  <a:cubicBezTo>
                    <a:pt x="3869690" y="461010"/>
                    <a:pt x="3865880" y="474980"/>
                    <a:pt x="3858260" y="483870"/>
                  </a:cubicBezTo>
                  <a:cubicBezTo>
                    <a:pt x="3849370" y="494030"/>
                    <a:pt x="3829050" y="502920"/>
                    <a:pt x="3816350" y="502920"/>
                  </a:cubicBezTo>
                  <a:cubicBezTo>
                    <a:pt x="3804920" y="502920"/>
                    <a:pt x="3789680" y="499110"/>
                    <a:pt x="3784600" y="488950"/>
                  </a:cubicBezTo>
                  <a:cubicBezTo>
                    <a:pt x="3776980" y="472440"/>
                    <a:pt x="3796030" y="419100"/>
                    <a:pt x="3806190" y="397510"/>
                  </a:cubicBezTo>
                  <a:cubicBezTo>
                    <a:pt x="3811270" y="384810"/>
                    <a:pt x="3815080" y="373380"/>
                    <a:pt x="3825240" y="367030"/>
                  </a:cubicBezTo>
                  <a:cubicBezTo>
                    <a:pt x="3835400" y="360680"/>
                    <a:pt x="3858260" y="359410"/>
                    <a:pt x="3869690" y="364490"/>
                  </a:cubicBezTo>
                  <a:cubicBezTo>
                    <a:pt x="3882390" y="369570"/>
                    <a:pt x="3896360" y="386080"/>
                    <a:pt x="3898900" y="400050"/>
                  </a:cubicBezTo>
                  <a:cubicBezTo>
                    <a:pt x="3901440" y="412750"/>
                    <a:pt x="3881120" y="435610"/>
                    <a:pt x="3886200" y="443230"/>
                  </a:cubicBezTo>
                  <a:cubicBezTo>
                    <a:pt x="3891280" y="450850"/>
                    <a:pt x="3920490" y="440690"/>
                    <a:pt x="3928110" y="445770"/>
                  </a:cubicBezTo>
                  <a:cubicBezTo>
                    <a:pt x="3934460" y="450850"/>
                    <a:pt x="3935730" y="459740"/>
                    <a:pt x="3935730" y="467360"/>
                  </a:cubicBezTo>
                  <a:cubicBezTo>
                    <a:pt x="3935730" y="480060"/>
                    <a:pt x="3928110" y="500380"/>
                    <a:pt x="3919220" y="509270"/>
                  </a:cubicBezTo>
                  <a:cubicBezTo>
                    <a:pt x="3911600" y="518160"/>
                    <a:pt x="3898900" y="521970"/>
                    <a:pt x="3887470" y="521970"/>
                  </a:cubicBezTo>
                  <a:cubicBezTo>
                    <a:pt x="3874770" y="520700"/>
                    <a:pt x="3853180" y="513080"/>
                    <a:pt x="3848100" y="500380"/>
                  </a:cubicBezTo>
                  <a:cubicBezTo>
                    <a:pt x="3840480" y="483870"/>
                    <a:pt x="3856990" y="443230"/>
                    <a:pt x="3868420" y="420370"/>
                  </a:cubicBezTo>
                  <a:cubicBezTo>
                    <a:pt x="3879850" y="398780"/>
                    <a:pt x="3895090" y="372110"/>
                    <a:pt x="3912870" y="368300"/>
                  </a:cubicBezTo>
                  <a:cubicBezTo>
                    <a:pt x="3928110" y="363220"/>
                    <a:pt x="3956050" y="373380"/>
                    <a:pt x="3964940" y="386080"/>
                  </a:cubicBezTo>
                  <a:cubicBezTo>
                    <a:pt x="3973830" y="397510"/>
                    <a:pt x="3963670" y="440690"/>
                    <a:pt x="3966210" y="440690"/>
                  </a:cubicBezTo>
                  <a:cubicBezTo>
                    <a:pt x="3968750" y="441960"/>
                    <a:pt x="3973830" y="393700"/>
                    <a:pt x="3980180" y="393700"/>
                  </a:cubicBezTo>
                  <a:cubicBezTo>
                    <a:pt x="3987800" y="392430"/>
                    <a:pt x="4006850" y="424180"/>
                    <a:pt x="4010660" y="438150"/>
                  </a:cubicBezTo>
                  <a:cubicBezTo>
                    <a:pt x="4013200" y="450850"/>
                    <a:pt x="4011930" y="463550"/>
                    <a:pt x="4006850" y="473710"/>
                  </a:cubicBezTo>
                  <a:cubicBezTo>
                    <a:pt x="4001770" y="482600"/>
                    <a:pt x="3991610" y="492760"/>
                    <a:pt x="3981450" y="496570"/>
                  </a:cubicBezTo>
                  <a:cubicBezTo>
                    <a:pt x="3968750" y="500380"/>
                    <a:pt x="3945890" y="502920"/>
                    <a:pt x="3935730" y="491490"/>
                  </a:cubicBezTo>
                  <a:cubicBezTo>
                    <a:pt x="3920490" y="474980"/>
                    <a:pt x="3925570" y="392430"/>
                    <a:pt x="3934460" y="367030"/>
                  </a:cubicBezTo>
                  <a:cubicBezTo>
                    <a:pt x="3939540" y="354330"/>
                    <a:pt x="3948430" y="346710"/>
                    <a:pt x="3958590" y="341630"/>
                  </a:cubicBezTo>
                  <a:cubicBezTo>
                    <a:pt x="3967480" y="336550"/>
                    <a:pt x="3982720" y="335280"/>
                    <a:pt x="3992880" y="337820"/>
                  </a:cubicBezTo>
                  <a:cubicBezTo>
                    <a:pt x="4003040" y="340360"/>
                    <a:pt x="4011930" y="346710"/>
                    <a:pt x="4020820" y="358140"/>
                  </a:cubicBezTo>
                  <a:cubicBezTo>
                    <a:pt x="4038600" y="378460"/>
                    <a:pt x="4077970" y="436880"/>
                    <a:pt x="4076700" y="464820"/>
                  </a:cubicBezTo>
                  <a:cubicBezTo>
                    <a:pt x="4075430" y="483870"/>
                    <a:pt x="4058920" y="505460"/>
                    <a:pt x="4044950" y="510540"/>
                  </a:cubicBezTo>
                  <a:cubicBezTo>
                    <a:pt x="4030980" y="515620"/>
                    <a:pt x="4000500" y="509270"/>
                    <a:pt x="3990340" y="497840"/>
                  </a:cubicBezTo>
                  <a:cubicBezTo>
                    <a:pt x="3980180" y="485140"/>
                    <a:pt x="3985260" y="454660"/>
                    <a:pt x="3987800" y="435610"/>
                  </a:cubicBezTo>
                  <a:cubicBezTo>
                    <a:pt x="3991610" y="416560"/>
                    <a:pt x="3995420" y="393700"/>
                    <a:pt x="4008120" y="379730"/>
                  </a:cubicBezTo>
                  <a:cubicBezTo>
                    <a:pt x="4019550" y="367030"/>
                    <a:pt x="4042410" y="353060"/>
                    <a:pt x="4057650" y="354330"/>
                  </a:cubicBezTo>
                  <a:cubicBezTo>
                    <a:pt x="4070350" y="355600"/>
                    <a:pt x="4088130" y="368300"/>
                    <a:pt x="4094480" y="381000"/>
                  </a:cubicBezTo>
                  <a:cubicBezTo>
                    <a:pt x="4100830" y="392430"/>
                    <a:pt x="4090670" y="410210"/>
                    <a:pt x="4094480" y="425450"/>
                  </a:cubicBezTo>
                  <a:cubicBezTo>
                    <a:pt x="4098290" y="443230"/>
                    <a:pt x="4122420" y="464820"/>
                    <a:pt x="4119880" y="480060"/>
                  </a:cubicBezTo>
                  <a:cubicBezTo>
                    <a:pt x="4117340" y="495300"/>
                    <a:pt x="4094480" y="515620"/>
                    <a:pt x="4080510" y="519430"/>
                  </a:cubicBezTo>
                  <a:cubicBezTo>
                    <a:pt x="4070350" y="523240"/>
                    <a:pt x="4056380" y="519430"/>
                    <a:pt x="4046220" y="514350"/>
                  </a:cubicBezTo>
                  <a:cubicBezTo>
                    <a:pt x="4037330" y="508000"/>
                    <a:pt x="4028440" y="499110"/>
                    <a:pt x="4024630" y="486410"/>
                  </a:cubicBezTo>
                  <a:cubicBezTo>
                    <a:pt x="4019550" y="466090"/>
                    <a:pt x="4028440" y="415290"/>
                    <a:pt x="4038600" y="396240"/>
                  </a:cubicBezTo>
                  <a:cubicBezTo>
                    <a:pt x="4044950" y="384810"/>
                    <a:pt x="4053840" y="377190"/>
                    <a:pt x="4064000" y="373380"/>
                  </a:cubicBezTo>
                  <a:cubicBezTo>
                    <a:pt x="4074160" y="369570"/>
                    <a:pt x="4086860" y="365760"/>
                    <a:pt x="4098290" y="372110"/>
                  </a:cubicBezTo>
                  <a:cubicBezTo>
                    <a:pt x="4121150" y="383540"/>
                    <a:pt x="4169410" y="448310"/>
                    <a:pt x="4171950" y="474980"/>
                  </a:cubicBezTo>
                  <a:cubicBezTo>
                    <a:pt x="4173220" y="491490"/>
                    <a:pt x="4164330" y="508000"/>
                    <a:pt x="4154170" y="516890"/>
                  </a:cubicBezTo>
                  <a:cubicBezTo>
                    <a:pt x="4146550" y="524510"/>
                    <a:pt x="4133850" y="529590"/>
                    <a:pt x="4122420" y="528320"/>
                  </a:cubicBezTo>
                  <a:cubicBezTo>
                    <a:pt x="4109720" y="527050"/>
                    <a:pt x="4088130" y="518160"/>
                    <a:pt x="4083050" y="505460"/>
                  </a:cubicBezTo>
                  <a:cubicBezTo>
                    <a:pt x="4077970" y="488950"/>
                    <a:pt x="4100830" y="441960"/>
                    <a:pt x="4117340" y="424180"/>
                  </a:cubicBezTo>
                  <a:cubicBezTo>
                    <a:pt x="4130040" y="410210"/>
                    <a:pt x="4146550" y="398780"/>
                    <a:pt x="4163060" y="397510"/>
                  </a:cubicBezTo>
                  <a:cubicBezTo>
                    <a:pt x="4180840" y="396240"/>
                    <a:pt x="4203700" y="424180"/>
                    <a:pt x="4217670" y="419100"/>
                  </a:cubicBezTo>
                  <a:cubicBezTo>
                    <a:pt x="4231640" y="412750"/>
                    <a:pt x="4229100" y="363220"/>
                    <a:pt x="4241800" y="359410"/>
                  </a:cubicBezTo>
                  <a:cubicBezTo>
                    <a:pt x="4257040" y="355600"/>
                    <a:pt x="4291330" y="389890"/>
                    <a:pt x="4307840" y="407670"/>
                  </a:cubicBezTo>
                  <a:cubicBezTo>
                    <a:pt x="4320540" y="421640"/>
                    <a:pt x="4326890" y="452120"/>
                    <a:pt x="4333240" y="450850"/>
                  </a:cubicBezTo>
                  <a:cubicBezTo>
                    <a:pt x="4339590" y="449580"/>
                    <a:pt x="4331970" y="415290"/>
                    <a:pt x="4343400" y="403860"/>
                  </a:cubicBezTo>
                  <a:cubicBezTo>
                    <a:pt x="4358640" y="387350"/>
                    <a:pt x="4408170" y="374650"/>
                    <a:pt x="4431030" y="381000"/>
                  </a:cubicBezTo>
                  <a:cubicBezTo>
                    <a:pt x="4452620" y="387350"/>
                    <a:pt x="4470400" y="415290"/>
                    <a:pt x="4480560" y="431800"/>
                  </a:cubicBezTo>
                  <a:cubicBezTo>
                    <a:pt x="4486910" y="443230"/>
                    <a:pt x="4491990" y="452120"/>
                    <a:pt x="4490720" y="463550"/>
                  </a:cubicBezTo>
                  <a:cubicBezTo>
                    <a:pt x="4489450" y="476250"/>
                    <a:pt x="4479290" y="494030"/>
                    <a:pt x="4469130" y="501650"/>
                  </a:cubicBezTo>
                  <a:cubicBezTo>
                    <a:pt x="4460240" y="508000"/>
                    <a:pt x="4446270" y="510540"/>
                    <a:pt x="4436110" y="509270"/>
                  </a:cubicBezTo>
                  <a:cubicBezTo>
                    <a:pt x="4425950" y="506730"/>
                    <a:pt x="4411980" y="501650"/>
                    <a:pt x="4406900" y="491490"/>
                  </a:cubicBezTo>
                  <a:cubicBezTo>
                    <a:pt x="4398010" y="476250"/>
                    <a:pt x="4406900" y="429260"/>
                    <a:pt x="4413250" y="410210"/>
                  </a:cubicBezTo>
                  <a:cubicBezTo>
                    <a:pt x="4417060" y="400050"/>
                    <a:pt x="4422140" y="393700"/>
                    <a:pt x="4429760" y="387350"/>
                  </a:cubicBezTo>
                  <a:cubicBezTo>
                    <a:pt x="4437380" y="379730"/>
                    <a:pt x="4447540" y="370840"/>
                    <a:pt x="4457700" y="368300"/>
                  </a:cubicBezTo>
                  <a:cubicBezTo>
                    <a:pt x="4467860" y="365760"/>
                    <a:pt x="4481830" y="367030"/>
                    <a:pt x="4490720" y="372110"/>
                  </a:cubicBezTo>
                  <a:cubicBezTo>
                    <a:pt x="4499610" y="377190"/>
                    <a:pt x="4508500" y="387350"/>
                    <a:pt x="4512310" y="397510"/>
                  </a:cubicBezTo>
                  <a:cubicBezTo>
                    <a:pt x="4516120" y="407670"/>
                    <a:pt x="4507230" y="425450"/>
                    <a:pt x="4512310" y="431800"/>
                  </a:cubicBezTo>
                  <a:cubicBezTo>
                    <a:pt x="4517390" y="436880"/>
                    <a:pt x="4533900" y="427990"/>
                    <a:pt x="4538980" y="433070"/>
                  </a:cubicBezTo>
                  <a:cubicBezTo>
                    <a:pt x="4545330" y="439420"/>
                    <a:pt x="4546600" y="464820"/>
                    <a:pt x="4540250" y="477520"/>
                  </a:cubicBezTo>
                  <a:cubicBezTo>
                    <a:pt x="4535170" y="488950"/>
                    <a:pt x="4518660" y="501650"/>
                    <a:pt x="4504690" y="502920"/>
                  </a:cubicBezTo>
                  <a:cubicBezTo>
                    <a:pt x="4490720" y="504190"/>
                    <a:pt x="4462780" y="494030"/>
                    <a:pt x="4456430" y="480060"/>
                  </a:cubicBezTo>
                  <a:cubicBezTo>
                    <a:pt x="4448810" y="461010"/>
                    <a:pt x="4470400" y="406400"/>
                    <a:pt x="4488180" y="391160"/>
                  </a:cubicBezTo>
                  <a:cubicBezTo>
                    <a:pt x="4502150" y="379730"/>
                    <a:pt x="4527550" y="375920"/>
                    <a:pt x="4541520" y="379730"/>
                  </a:cubicBezTo>
                  <a:cubicBezTo>
                    <a:pt x="4554220" y="384810"/>
                    <a:pt x="4566920" y="401320"/>
                    <a:pt x="4569460" y="414020"/>
                  </a:cubicBezTo>
                  <a:cubicBezTo>
                    <a:pt x="4572000" y="426720"/>
                    <a:pt x="4551680" y="450850"/>
                    <a:pt x="4556760" y="457200"/>
                  </a:cubicBezTo>
                  <a:cubicBezTo>
                    <a:pt x="4563110" y="463550"/>
                    <a:pt x="4597400" y="441960"/>
                    <a:pt x="4607560" y="447040"/>
                  </a:cubicBezTo>
                  <a:cubicBezTo>
                    <a:pt x="4613910" y="449580"/>
                    <a:pt x="4617720" y="458470"/>
                    <a:pt x="4618990" y="466090"/>
                  </a:cubicBezTo>
                  <a:cubicBezTo>
                    <a:pt x="4620260" y="476250"/>
                    <a:pt x="4620260" y="490220"/>
                    <a:pt x="4615180" y="500380"/>
                  </a:cubicBezTo>
                  <a:cubicBezTo>
                    <a:pt x="4608830" y="510540"/>
                    <a:pt x="4592320" y="523240"/>
                    <a:pt x="4579620" y="525780"/>
                  </a:cubicBezTo>
                  <a:cubicBezTo>
                    <a:pt x="4565650" y="527050"/>
                    <a:pt x="4544060" y="521970"/>
                    <a:pt x="4537710" y="510540"/>
                  </a:cubicBezTo>
                  <a:cubicBezTo>
                    <a:pt x="4528820" y="494030"/>
                    <a:pt x="4542790" y="444500"/>
                    <a:pt x="4555490" y="420370"/>
                  </a:cubicBezTo>
                  <a:cubicBezTo>
                    <a:pt x="4566920" y="400050"/>
                    <a:pt x="4585970" y="377190"/>
                    <a:pt x="4605020" y="373380"/>
                  </a:cubicBezTo>
                  <a:cubicBezTo>
                    <a:pt x="4622800" y="370840"/>
                    <a:pt x="4667250" y="393700"/>
                    <a:pt x="4665980" y="397510"/>
                  </a:cubicBezTo>
                  <a:cubicBezTo>
                    <a:pt x="4665980" y="401320"/>
                    <a:pt x="4617720" y="401320"/>
                    <a:pt x="4616450" y="397510"/>
                  </a:cubicBezTo>
                  <a:cubicBezTo>
                    <a:pt x="4615180" y="392430"/>
                    <a:pt x="4714240" y="342900"/>
                    <a:pt x="4742180" y="349250"/>
                  </a:cubicBezTo>
                  <a:cubicBezTo>
                    <a:pt x="4759960" y="354330"/>
                    <a:pt x="4775200" y="377190"/>
                    <a:pt x="4777740" y="392430"/>
                  </a:cubicBezTo>
                  <a:cubicBezTo>
                    <a:pt x="4779010" y="405130"/>
                    <a:pt x="4759960" y="434340"/>
                    <a:pt x="4759960" y="434340"/>
                  </a:cubicBezTo>
                  <a:cubicBezTo>
                    <a:pt x="4758690" y="433070"/>
                    <a:pt x="4770120" y="375920"/>
                    <a:pt x="4780280" y="374650"/>
                  </a:cubicBezTo>
                  <a:cubicBezTo>
                    <a:pt x="4790440" y="373380"/>
                    <a:pt x="4814570" y="416560"/>
                    <a:pt x="4819650" y="436880"/>
                  </a:cubicBezTo>
                  <a:cubicBezTo>
                    <a:pt x="4822190" y="452120"/>
                    <a:pt x="4820920" y="471170"/>
                    <a:pt x="4814570" y="481330"/>
                  </a:cubicBezTo>
                  <a:cubicBezTo>
                    <a:pt x="4808220" y="491490"/>
                    <a:pt x="4796790" y="500380"/>
                    <a:pt x="4785360" y="501650"/>
                  </a:cubicBezTo>
                  <a:cubicBezTo>
                    <a:pt x="4771390" y="502920"/>
                    <a:pt x="4743450" y="495300"/>
                    <a:pt x="4733290" y="482600"/>
                  </a:cubicBezTo>
                  <a:cubicBezTo>
                    <a:pt x="4723130" y="468630"/>
                    <a:pt x="4724400" y="436880"/>
                    <a:pt x="4726940" y="419100"/>
                  </a:cubicBezTo>
                  <a:cubicBezTo>
                    <a:pt x="4728210" y="406400"/>
                    <a:pt x="4732020" y="394970"/>
                    <a:pt x="4740910" y="387350"/>
                  </a:cubicBezTo>
                  <a:cubicBezTo>
                    <a:pt x="4749800" y="378460"/>
                    <a:pt x="4771390" y="372110"/>
                    <a:pt x="4784090" y="373380"/>
                  </a:cubicBezTo>
                  <a:cubicBezTo>
                    <a:pt x="4795520" y="374650"/>
                    <a:pt x="4806950" y="382270"/>
                    <a:pt x="4813300" y="391160"/>
                  </a:cubicBezTo>
                  <a:cubicBezTo>
                    <a:pt x="4820920" y="398780"/>
                    <a:pt x="4828540" y="415290"/>
                    <a:pt x="4824730" y="424180"/>
                  </a:cubicBezTo>
                  <a:cubicBezTo>
                    <a:pt x="4818380" y="434340"/>
                    <a:pt x="4776470" y="448310"/>
                    <a:pt x="4766310" y="441960"/>
                  </a:cubicBezTo>
                  <a:cubicBezTo>
                    <a:pt x="4758690" y="436880"/>
                    <a:pt x="4758690" y="401320"/>
                    <a:pt x="4765040" y="397510"/>
                  </a:cubicBezTo>
                  <a:cubicBezTo>
                    <a:pt x="4771390" y="393700"/>
                    <a:pt x="4818380" y="426720"/>
                    <a:pt x="4815840" y="433070"/>
                  </a:cubicBezTo>
                  <a:cubicBezTo>
                    <a:pt x="4813300" y="445770"/>
                    <a:pt x="4686300" y="411480"/>
                    <a:pt x="4650740" y="433070"/>
                  </a:cubicBezTo>
                  <a:cubicBezTo>
                    <a:pt x="4624070" y="449580"/>
                    <a:pt x="4621530" y="515620"/>
                    <a:pt x="4605020" y="520700"/>
                  </a:cubicBezTo>
                  <a:cubicBezTo>
                    <a:pt x="4596130" y="524510"/>
                    <a:pt x="4584700" y="515620"/>
                    <a:pt x="4577080" y="509270"/>
                  </a:cubicBezTo>
                  <a:cubicBezTo>
                    <a:pt x="4570730" y="501650"/>
                    <a:pt x="4565650" y="490220"/>
                    <a:pt x="4565650" y="481330"/>
                  </a:cubicBezTo>
                  <a:cubicBezTo>
                    <a:pt x="4564380" y="471170"/>
                    <a:pt x="4568190" y="459740"/>
                    <a:pt x="4574540" y="452120"/>
                  </a:cubicBezTo>
                  <a:cubicBezTo>
                    <a:pt x="4582160" y="444500"/>
                    <a:pt x="4599940" y="445770"/>
                    <a:pt x="4610100" y="435610"/>
                  </a:cubicBezTo>
                  <a:cubicBezTo>
                    <a:pt x="4624070" y="424180"/>
                    <a:pt x="4627880" y="392430"/>
                    <a:pt x="4644390" y="381000"/>
                  </a:cubicBezTo>
                  <a:cubicBezTo>
                    <a:pt x="4659630" y="370840"/>
                    <a:pt x="4683760" y="367030"/>
                    <a:pt x="4704080" y="370840"/>
                  </a:cubicBezTo>
                  <a:cubicBezTo>
                    <a:pt x="4725670" y="374650"/>
                    <a:pt x="4766310" y="392430"/>
                    <a:pt x="4768850" y="406400"/>
                  </a:cubicBezTo>
                  <a:cubicBezTo>
                    <a:pt x="4771390" y="417830"/>
                    <a:pt x="4740910" y="445770"/>
                    <a:pt x="4735830" y="443230"/>
                  </a:cubicBezTo>
                  <a:cubicBezTo>
                    <a:pt x="4729480" y="440690"/>
                    <a:pt x="4735830" y="383540"/>
                    <a:pt x="4747260" y="365760"/>
                  </a:cubicBezTo>
                  <a:cubicBezTo>
                    <a:pt x="4757420" y="350520"/>
                    <a:pt x="4776470" y="336550"/>
                    <a:pt x="4790440" y="335280"/>
                  </a:cubicBezTo>
                  <a:cubicBezTo>
                    <a:pt x="4803140" y="334010"/>
                    <a:pt x="4818380" y="344170"/>
                    <a:pt x="4828540" y="355600"/>
                  </a:cubicBezTo>
                  <a:cubicBezTo>
                    <a:pt x="4842510" y="370840"/>
                    <a:pt x="4864100" y="420370"/>
                    <a:pt x="4856480" y="430530"/>
                  </a:cubicBezTo>
                  <a:cubicBezTo>
                    <a:pt x="4848860" y="438150"/>
                    <a:pt x="4795520" y="417830"/>
                    <a:pt x="4795520" y="416560"/>
                  </a:cubicBezTo>
                  <a:cubicBezTo>
                    <a:pt x="4795520" y="415290"/>
                    <a:pt x="4850130" y="412750"/>
                    <a:pt x="4864100" y="422910"/>
                  </a:cubicBezTo>
                  <a:cubicBezTo>
                    <a:pt x="4875530" y="431800"/>
                    <a:pt x="4878070" y="464820"/>
                    <a:pt x="4881880" y="463550"/>
                  </a:cubicBezTo>
                  <a:cubicBezTo>
                    <a:pt x="4886960" y="463550"/>
                    <a:pt x="4883150" y="425450"/>
                    <a:pt x="4890770" y="410210"/>
                  </a:cubicBezTo>
                  <a:cubicBezTo>
                    <a:pt x="4895850" y="394970"/>
                    <a:pt x="4907280" y="377190"/>
                    <a:pt x="4919980" y="369570"/>
                  </a:cubicBezTo>
                  <a:cubicBezTo>
                    <a:pt x="4928870" y="364490"/>
                    <a:pt x="4942840" y="363220"/>
                    <a:pt x="4953000" y="365760"/>
                  </a:cubicBezTo>
                  <a:cubicBezTo>
                    <a:pt x="4963160" y="368300"/>
                    <a:pt x="4974590" y="374650"/>
                    <a:pt x="4980940" y="384810"/>
                  </a:cubicBezTo>
                  <a:cubicBezTo>
                    <a:pt x="4987290" y="396240"/>
                    <a:pt x="4978400" y="438150"/>
                    <a:pt x="4980940" y="438150"/>
                  </a:cubicBezTo>
                  <a:cubicBezTo>
                    <a:pt x="4983480" y="438150"/>
                    <a:pt x="4982210" y="400050"/>
                    <a:pt x="4994910" y="383540"/>
                  </a:cubicBezTo>
                  <a:cubicBezTo>
                    <a:pt x="5011420" y="361950"/>
                    <a:pt x="5059680" y="328930"/>
                    <a:pt x="5086350" y="331470"/>
                  </a:cubicBezTo>
                  <a:cubicBezTo>
                    <a:pt x="5107940" y="332740"/>
                    <a:pt x="5143500" y="369570"/>
                    <a:pt x="5140960" y="378460"/>
                  </a:cubicBezTo>
                  <a:cubicBezTo>
                    <a:pt x="5138420" y="386080"/>
                    <a:pt x="5097780" y="389890"/>
                    <a:pt x="5091430" y="386080"/>
                  </a:cubicBezTo>
                  <a:cubicBezTo>
                    <a:pt x="5087620" y="383540"/>
                    <a:pt x="5087620" y="377190"/>
                    <a:pt x="5088890" y="372110"/>
                  </a:cubicBezTo>
                  <a:cubicBezTo>
                    <a:pt x="5091430" y="363220"/>
                    <a:pt x="5105400" y="342900"/>
                    <a:pt x="5116830" y="337820"/>
                  </a:cubicBezTo>
                  <a:cubicBezTo>
                    <a:pt x="5126990" y="332740"/>
                    <a:pt x="5139690" y="331470"/>
                    <a:pt x="5151120" y="336550"/>
                  </a:cubicBezTo>
                  <a:cubicBezTo>
                    <a:pt x="5173980" y="347980"/>
                    <a:pt x="5217160" y="408940"/>
                    <a:pt x="5222240" y="433070"/>
                  </a:cubicBezTo>
                  <a:cubicBezTo>
                    <a:pt x="5226050" y="447040"/>
                    <a:pt x="5220970" y="458470"/>
                    <a:pt x="5215890" y="467360"/>
                  </a:cubicBezTo>
                  <a:cubicBezTo>
                    <a:pt x="5209540" y="476250"/>
                    <a:pt x="5198110" y="485140"/>
                    <a:pt x="5187950" y="487680"/>
                  </a:cubicBezTo>
                  <a:cubicBezTo>
                    <a:pt x="5177790" y="491490"/>
                    <a:pt x="5163820" y="490220"/>
                    <a:pt x="5153660" y="485140"/>
                  </a:cubicBezTo>
                  <a:cubicBezTo>
                    <a:pt x="5144770" y="481330"/>
                    <a:pt x="5134610" y="472440"/>
                    <a:pt x="5129530" y="461010"/>
                  </a:cubicBezTo>
                  <a:cubicBezTo>
                    <a:pt x="5123180" y="439420"/>
                    <a:pt x="5129530" y="383540"/>
                    <a:pt x="5143500" y="361950"/>
                  </a:cubicBezTo>
                  <a:cubicBezTo>
                    <a:pt x="5153660" y="346710"/>
                    <a:pt x="5176520" y="335280"/>
                    <a:pt x="5190490" y="334010"/>
                  </a:cubicBezTo>
                  <a:cubicBezTo>
                    <a:pt x="5201920" y="334010"/>
                    <a:pt x="5214620" y="340360"/>
                    <a:pt x="5222240" y="347980"/>
                  </a:cubicBezTo>
                  <a:cubicBezTo>
                    <a:pt x="5229860" y="355600"/>
                    <a:pt x="5232400" y="365760"/>
                    <a:pt x="5236210" y="379730"/>
                  </a:cubicBezTo>
                  <a:cubicBezTo>
                    <a:pt x="5241290" y="406400"/>
                    <a:pt x="5247640" y="467360"/>
                    <a:pt x="5236210" y="494030"/>
                  </a:cubicBezTo>
                  <a:cubicBezTo>
                    <a:pt x="5227320" y="511810"/>
                    <a:pt x="5208270" y="527050"/>
                    <a:pt x="5194300" y="530860"/>
                  </a:cubicBezTo>
                  <a:cubicBezTo>
                    <a:pt x="5182870" y="533400"/>
                    <a:pt x="5170170" y="529590"/>
                    <a:pt x="5161280" y="521970"/>
                  </a:cubicBezTo>
                  <a:cubicBezTo>
                    <a:pt x="5151120" y="514350"/>
                    <a:pt x="5152390" y="488950"/>
                    <a:pt x="5139690" y="482600"/>
                  </a:cubicBezTo>
                  <a:cubicBezTo>
                    <a:pt x="5123180" y="474980"/>
                    <a:pt x="5088890" y="496570"/>
                    <a:pt x="5063490" y="494030"/>
                  </a:cubicBezTo>
                  <a:cubicBezTo>
                    <a:pt x="5039360" y="491490"/>
                    <a:pt x="5007610" y="482600"/>
                    <a:pt x="4993640" y="467360"/>
                  </a:cubicBezTo>
                  <a:cubicBezTo>
                    <a:pt x="4982210" y="455930"/>
                    <a:pt x="4975860" y="430530"/>
                    <a:pt x="4978400" y="417830"/>
                  </a:cubicBezTo>
                  <a:cubicBezTo>
                    <a:pt x="4980940" y="407670"/>
                    <a:pt x="4991100" y="397510"/>
                    <a:pt x="4999990" y="392430"/>
                  </a:cubicBezTo>
                  <a:cubicBezTo>
                    <a:pt x="5008880" y="387350"/>
                    <a:pt x="5024120" y="387350"/>
                    <a:pt x="5031740" y="387350"/>
                  </a:cubicBezTo>
                  <a:cubicBezTo>
                    <a:pt x="5036820" y="387350"/>
                    <a:pt x="5040630" y="387350"/>
                    <a:pt x="5041900" y="391160"/>
                  </a:cubicBezTo>
                  <a:cubicBezTo>
                    <a:pt x="5046980" y="401320"/>
                    <a:pt x="5012690" y="472440"/>
                    <a:pt x="5003800" y="474980"/>
                  </a:cubicBezTo>
                  <a:cubicBezTo>
                    <a:pt x="4999990" y="476250"/>
                    <a:pt x="4997450" y="472440"/>
                    <a:pt x="4993640" y="468630"/>
                  </a:cubicBezTo>
                  <a:cubicBezTo>
                    <a:pt x="4988560" y="463550"/>
                    <a:pt x="4979670" y="450850"/>
                    <a:pt x="4978400" y="440690"/>
                  </a:cubicBezTo>
                  <a:cubicBezTo>
                    <a:pt x="4975860" y="430530"/>
                    <a:pt x="4979670" y="417830"/>
                    <a:pt x="4984750" y="408940"/>
                  </a:cubicBezTo>
                  <a:cubicBezTo>
                    <a:pt x="4989830" y="400050"/>
                    <a:pt x="5001260" y="392430"/>
                    <a:pt x="5010150" y="389890"/>
                  </a:cubicBezTo>
                  <a:cubicBezTo>
                    <a:pt x="5020310" y="387350"/>
                    <a:pt x="5041900" y="388620"/>
                    <a:pt x="5043170" y="392430"/>
                  </a:cubicBezTo>
                  <a:cubicBezTo>
                    <a:pt x="5044440" y="397510"/>
                    <a:pt x="4982210" y="431800"/>
                    <a:pt x="4977130" y="426720"/>
                  </a:cubicBezTo>
                  <a:cubicBezTo>
                    <a:pt x="4973320" y="422910"/>
                    <a:pt x="4987290" y="388620"/>
                    <a:pt x="4998720" y="381000"/>
                  </a:cubicBezTo>
                  <a:cubicBezTo>
                    <a:pt x="5008880" y="373380"/>
                    <a:pt x="5029200" y="372110"/>
                    <a:pt x="5040630" y="377190"/>
                  </a:cubicBezTo>
                  <a:cubicBezTo>
                    <a:pt x="5053330" y="383540"/>
                    <a:pt x="5054600" y="410210"/>
                    <a:pt x="5068570" y="421640"/>
                  </a:cubicBezTo>
                  <a:cubicBezTo>
                    <a:pt x="5086350" y="436880"/>
                    <a:pt x="5132070" y="435610"/>
                    <a:pt x="5143500" y="452120"/>
                  </a:cubicBezTo>
                  <a:cubicBezTo>
                    <a:pt x="5153660" y="464820"/>
                    <a:pt x="5154930" y="491490"/>
                    <a:pt x="5148580" y="504190"/>
                  </a:cubicBezTo>
                  <a:cubicBezTo>
                    <a:pt x="5143500" y="516890"/>
                    <a:pt x="5125720" y="527050"/>
                    <a:pt x="5113020" y="528320"/>
                  </a:cubicBezTo>
                  <a:cubicBezTo>
                    <a:pt x="5100320" y="529590"/>
                    <a:pt x="5078730" y="523240"/>
                    <a:pt x="5072380" y="511810"/>
                  </a:cubicBezTo>
                  <a:cubicBezTo>
                    <a:pt x="5063490" y="496570"/>
                    <a:pt x="5074920" y="454660"/>
                    <a:pt x="5082540" y="427990"/>
                  </a:cubicBezTo>
                  <a:cubicBezTo>
                    <a:pt x="5091430" y="400050"/>
                    <a:pt x="5105400" y="356870"/>
                    <a:pt x="5124450" y="345440"/>
                  </a:cubicBezTo>
                  <a:cubicBezTo>
                    <a:pt x="5138420" y="336550"/>
                    <a:pt x="5165090" y="337820"/>
                    <a:pt x="5177790" y="344170"/>
                  </a:cubicBezTo>
                  <a:cubicBezTo>
                    <a:pt x="5186680" y="349250"/>
                    <a:pt x="5194300" y="360680"/>
                    <a:pt x="5196840" y="370840"/>
                  </a:cubicBezTo>
                  <a:cubicBezTo>
                    <a:pt x="5199380" y="381000"/>
                    <a:pt x="5187950" y="394970"/>
                    <a:pt x="5193030" y="403860"/>
                  </a:cubicBezTo>
                  <a:cubicBezTo>
                    <a:pt x="5199380" y="414020"/>
                    <a:pt x="5223510" y="414020"/>
                    <a:pt x="5234940" y="424180"/>
                  </a:cubicBezTo>
                  <a:cubicBezTo>
                    <a:pt x="5246370" y="435610"/>
                    <a:pt x="5255260" y="454660"/>
                    <a:pt x="5259070" y="469900"/>
                  </a:cubicBezTo>
                  <a:cubicBezTo>
                    <a:pt x="5261610" y="481330"/>
                    <a:pt x="5261610" y="492760"/>
                    <a:pt x="5256530" y="502920"/>
                  </a:cubicBezTo>
                  <a:cubicBezTo>
                    <a:pt x="5251450" y="513080"/>
                    <a:pt x="5234940" y="528320"/>
                    <a:pt x="5222240" y="529590"/>
                  </a:cubicBezTo>
                  <a:cubicBezTo>
                    <a:pt x="5208270" y="530860"/>
                    <a:pt x="5181600" y="520700"/>
                    <a:pt x="5173980" y="508000"/>
                  </a:cubicBezTo>
                  <a:cubicBezTo>
                    <a:pt x="5166360" y="494030"/>
                    <a:pt x="5172710" y="464820"/>
                    <a:pt x="5181600" y="444500"/>
                  </a:cubicBezTo>
                  <a:cubicBezTo>
                    <a:pt x="5194300" y="419100"/>
                    <a:pt x="5229860" y="375920"/>
                    <a:pt x="5255260" y="372110"/>
                  </a:cubicBezTo>
                  <a:cubicBezTo>
                    <a:pt x="5278120" y="368300"/>
                    <a:pt x="5306060" y="411480"/>
                    <a:pt x="5326380" y="406400"/>
                  </a:cubicBezTo>
                  <a:cubicBezTo>
                    <a:pt x="5347970" y="401320"/>
                    <a:pt x="5361940" y="344170"/>
                    <a:pt x="5379720" y="341630"/>
                  </a:cubicBezTo>
                  <a:cubicBezTo>
                    <a:pt x="5392420" y="340360"/>
                    <a:pt x="5406390" y="356870"/>
                    <a:pt x="5416550" y="368300"/>
                  </a:cubicBezTo>
                  <a:cubicBezTo>
                    <a:pt x="5426710" y="379730"/>
                    <a:pt x="5436870" y="397510"/>
                    <a:pt x="5438140" y="411480"/>
                  </a:cubicBezTo>
                  <a:cubicBezTo>
                    <a:pt x="5439410" y="422910"/>
                    <a:pt x="5435600" y="435610"/>
                    <a:pt x="5427980" y="444500"/>
                  </a:cubicBezTo>
                  <a:cubicBezTo>
                    <a:pt x="5421630" y="453390"/>
                    <a:pt x="5410200" y="461010"/>
                    <a:pt x="5400040" y="462280"/>
                  </a:cubicBezTo>
                  <a:cubicBezTo>
                    <a:pt x="5387340" y="464820"/>
                    <a:pt x="5359400" y="459740"/>
                    <a:pt x="5355590" y="450850"/>
                  </a:cubicBezTo>
                  <a:cubicBezTo>
                    <a:pt x="5351780" y="435610"/>
                    <a:pt x="5397500" y="373380"/>
                    <a:pt x="5415280" y="370840"/>
                  </a:cubicBezTo>
                  <a:cubicBezTo>
                    <a:pt x="5427980" y="369570"/>
                    <a:pt x="5438140" y="401320"/>
                    <a:pt x="5452110" y="400050"/>
                  </a:cubicBezTo>
                  <a:cubicBezTo>
                    <a:pt x="5476240" y="398780"/>
                    <a:pt x="5510530" y="326390"/>
                    <a:pt x="5542280" y="304800"/>
                  </a:cubicBezTo>
                  <a:cubicBezTo>
                    <a:pt x="5566410" y="287020"/>
                    <a:pt x="5594350" y="265430"/>
                    <a:pt x="5619750" y="269240"/>
                  </a:cubicBezTo>
                  <a:cubicBezTo>
                    <a:pt x="5645150" y="273050"/>
                    <a:pt x="5671820" y="304800"/>
                    <a:pt x="5692140" y="330200"/>
                  </a:cubicBezTo>
                  <a:cubicBezTo>
                    <a:pt x="5713730" y="356870"/>
                    <a:pt x="5745480" y="401320"/>
                    <a:pt x="5745480" y="427990"/>
                  </a:cubicBezTo>
                  <a:cubicBezTo>
                    <a:pt x="5745480" y="445770"/>
                    <a:pt x="5732780" y="467360"/>
                    <a:pt x="5721350" y="474980"/>
                  </a:cubicBezTo>
                  <a:cubicBezTo>
                    <a:pt x="5712460" y="481330"/>
                    <a:pt x="5698490" y="481330"/>
                    <a:pt x="5688330" y="478790"/>
                  </a:cubicBezTo>
                  <a:cubicBezTo>
                    <a:pt x="5678170" y="476250"/>
                    <a:pt x="5666740" y="471170"/>
                    <a:pt x="5660390" y="459740"/>
                  </a:cubicBezTo>
                  <a:cubicBezTo>
                    <a:pt x="5648960" y="438150"/>
                    <a:pt x="5648960" y="365760"/>
                    <a:pt x="5659120" y="339090"/>
                  </a:cubicBezTo>
                  <a:cubicBezTo>
                    <a:pt x="5664200" y="323850"/>
                    <a:pt x="5676900" y="312420"/>
                    <a:pt x="5688330" y="307340"/>
                  </a:cubicBezTo>
                  <a:cubicBezTo>
                    <a:pt x="5698490" y="303530"/>
                    <a:pt x="5712460" y="304800"/>
                    <a:pt x="5721350" y="308610"/>
                  </a:cubicBezTo>
                  <a:cubicBezTo>
                    <a:pt x="5731510" y="312420"/>
                    <a:pt x="5740400" y="318770"/>
                    <a:pt x="5745480" y="331470"/>
                  </a:cubicBezTo>
                  <a:cubicBezTo>
                    <a:pt x="5756910" y="351790"/>
                    <a:pt x="5764530" y="411480"/>
                    <a:pt x="5760720" y="435610"/>
                  </a:cubicBezTo>
                  <a:cubicBezTo>
                    <a:pt x="5758180" y="448310"/>
                    <a:pt x="5751830" y="457200"/>
                    <a:pt x="5744210" y="464820"/>
                  </a:cubicBezTo>
                  <a:cubicBezTo>
                    <a:pt x="5736590" y="471170"/>
                    <a:pt x="5722620" y="476250"/>
                    <a:pt x="5712460" y="476250"/>
                  </a:cubicBezTo>
                  <a:cubicBezTo>
                    <a:pt x="5702300" y="476250"/>
                    <a:pt x="5689600" y="469900"/>
                    <a:pt x="5681980" y="463550"/>
                  </a:cubicBezTo>
                  <a:cubicBezTo>
                    <a:pt x="5674360" y="455930"/>
                    <a:pt x="5665470" y="433070"/>
                    <a:pt x="5666740" y="433070"/>
                  </a:cubicBezTo>
                  <a:cubicBezTo>
                    <a:pt x="5666740" y="433070"/>
                    <a:pt x="5692140" y="468630"/>
                    <a:pt x="5689600" y="471170"/>
                  </a:cubicBezTo>
                  <a:cubicBezTo>
                    <a:pt x="5687060" y="473710"/>
                    <a:pt x="5661660" y="455930"/>
                    <a:pt x="5648960" y="443230"/>
                  </a:cubicBezTo>
                  <a:cubicBezTo>
                    <a:pt x="5632450" y="426720"/>
                    <a:pt x="5604510" y="393700"/>
                    <a:pt x="5604510" y="373380"/>
                  </a:cubicBezTo>
                  <a:cubicBezTo>
                    <a:pt x="5603240" y="356870"/>
                    <a:pt x="5619750" y="334010"/>
                    <a:pt x="5632450" y="326390"/>
                  </a:cubicBezTo>
                  <a:cubicBezTo>
                    <a:pt x="5641340" y="321310"/>
                    <a:pt x="5655310" y="321310"/>
                    <a:pt x="5665470" y="325120"/>
                  </a:cubicBezTo>
                  <a:cubicBezTo>
                    <a:pt x="5675630" y="327660"/>
                    <a:pt x="5687060" y="334010"/>
                    <a:pt x="5692140" y="345440"/>
                  </a:cubicBezTo>
                  <a:cubicBezTo>
                    <a:pt x="5703570" y="370840"/>
                    <a:pt x="5701030" y="450850"/>
                    <a:pt x="5689600" y="482600"/>
                  </a:cubicBezTo>
                  <a:cubicBezTo>
                    <a:pt x="5683250" y="502920"/>
                    <a:pt x="5671820" y="521970"/>
                    <a:pt x="5659120" y="527050"/>
                  </a:cubicBezTo>
                  <a:cubicBezTo>
                    <a:pt x="5646420" y="532130"/>
                    <a:pt x="5627370" y="530860"/>
                    <a:pt x="5614670" y="521970"/>
                  </a:cubicBezTo>
                  <a:cubicBezTo>
                    <a:pt x="5596890" y="508000"/>
                    <a:pt x="5575300" y="459740"/>
                    <a:pt x="5575300" y="435610"/>
                  </a:cubicBezTo>
                  <a:cubicBezTo>
                    <a:pt x="5575300" y="416560"/>
                    <a:pt x="5585460" y="393700"/>
                    <a:pt x="5596890" y="384810"/>
                  </a:cubicBezTo>
                  <a:cubicBezTo>
                    <a:pt x="5605780" y="377190"/>
                    <a:pt x="5619750" y="375920"/>
                    <a:pt x="5631180" y="378460"/>
                  </a:cubicBezTo>
                  <a:cubicBezTo>
                    <a:pt x="5641340" y="379730"/>
                    <a:pt x="5652770" y="384810"/>
                    <a:pt x="5660390" y="394970"/>
                  </a:cubicBezTo>
                  <a:cubicBezTo>
                    <a:pt x="5671820" y="410210"/>
                    <a:pt x="5683250" y="449580"/>
                    <a:pt x="5678170" y="471170"/>
                  </a:cubicBezTo>
                  <a:cubicBezTo>
                    <a:pt x="5675630" y="488950"/>
                    <a:pt x="5660390" y="510540"/>
                    <a:pt x="5646420" y="515620"/>
                  </a:cubicBezTo>
                  <a:cubicBezTo>
                    <a:pt x="5632450" y="520700"/>
                    <a:pt x="5604510" y="514350"/>
                    <a:pt x="5593080" y="501650"/>
                  </a:cubicBezTo>
                  <a:cubicBezTo>
                    <a:pt x="5579110" y="486410"/>
                    <a:pt x="5580380" y="440690"/>
                    <a:pt x="5582920" y="416560"/>
                  </a:cubicBezTo>
                  <a:cubicBezTo>
                    <a:pt x="5585460" y="397510"/>
                    <a:pt x="5590540" y="377190"/>
                    <a:pt x="5603240" y="368300"/>
                  </a:cubicBezTo>
                  <a:cubicBezTo>
                    <a:pt x="5617210" y="358140"/>
                    <a:pt x="5650230" y="356870"/>
                    <a:pt x="5668010" y="365760"/>
                  </a:cubicBezTo>
                  <a:cubicBezTo>
                    <a:pt x="5684520" y="373380"/>
                    <a:pt x="5709920" y="405130"/>
                    <a:pt x="5707380" y="415290"/>
                  </a:cubicBezTo>
                  <a:cubicBezTo>
                    <a:pt x="5703570" y="424180"/>
                    <a:pt x="5657850" y="431800"/>
                    <a:pt x="5651500" y="424180"/>
                  </a:cubicBezTo>
                  <a:cubicBezTo>
                    <a:pt x="5645150" y="416560"/>
                    <a:pt x="5657850" y="377190"/>
                    <a:pt x="5670550" y="368300"/>
                  </a:cubicBezTo>
                  <a:cubicBezTo>
                    <a:pt x="5681980" y="358140"/>
                    <a:pt x="5712460" y="359410"/>
                    <a:pt x="5725160" y="365760"/>
                  </a:cubicBezTo>
                  <a:cubicBezTo>
                    <a:pt x="5736590" y="370840"/>
                    <a:pt x="5744210" y="382270"/>
                    <a:pt x="5746750" y="393700"/>
                  </a:cubicBezTo>
                  <a:cubicBezTo>
                    <a:pt x="5749290" y="403860"/>
                    <a:pt x="5740400" y="416560"/>
                    <a:pt x="5744210" y="427990"/>
                  </a:cubicBezTo>
                  <a:cubicBezTo>
                    <a:pt x="5749290" y="441960"/>
                    <a:pt x="5784850" y="459740"/>
                    <a:pt x="5782310" y="466090"/>
                  </a:cubicBezTo>
                  <a:cubicBezTo>
                    <a:pt x="5779770" y="473710"/>
                    <a:pt x="5732780" y="474980"/>
                    <a:pt x="5731510" y="471170"/>
                  </a:cubicBezTo>
                  <a:cubicBezTo>
                    <a:pt x="5728970" y="467360"/>
                    <a:pt x="5769610" y="452120"/>
                    <a:pt x="5789930" y="435610"/>
                  </a:cubicBezTo>
                  <a:cubicBezTo>
                    <a:pt x="5815330" y="414020"/>
                    <a:pt x="5843270" y="360680"/>
                    <a:pt x="5868670" y="350520"/>
                  </a:cubicBezTo>
                  <a:cubicBezTo>
                    <a:pt x="5885180" y="345440"/>
                    <a:pt x="5901690" y="347980"/>
                    <a:pt x="5914390" y="354330"/>
                  </a:cubicBezTo>
                  <a:cubicBezTo>
                    <a:pt x="5928360" y="361950"/>
                    <a:pt x="5951220" y="383540"/>
                    <a:pt x="5948680" y="393700"/>
                  </a:cubicBezTo>
                  <a:cubicBezTo>
                    <a:pt x="5947410" y="403860"/>
                    <a:pt x="5913120" y="419100"/>
                    <a:pt x="5904230" y="415290"/>
                  </a:cubicBezTo>
                  <a:cubicBezTo>
                    <a:pt x="5895340" y="410210"/>
                    <a:pt x="5892800" y="384810"/>
                    <a:pt x="5894070" y="372110"/>
                  </a:cubicBezTo>
                  <a:cubicBezTo>
                    <a:pt x="5896610" y="361950"/>
                    <a:pt x="5901690" y="349250"/>
                    <a:pt x="5909310" y="342900"/>
                  </a:cubicBezTo>
                  <a:cubicBezTo>
                    <a:pt x="5916930" y="335280"/>
                    <a:pt x="5928360" y="330200"/>
                    <a:pt x="5939790" y="330200"/>
                  </a:cubicBezTo>
                  <a:cubicBezTo>
                    <a:pt x="5951220" y="330200"/>
                    <a:pt x="5966460" y="336550"/>
                    <a:pt x="5977890" y="347980"/>
                  </a:cubicBezTo>
                  <a:cubicBezTo>
                    <a:pt x="5999480" y="370840"/>
                    <a:pt x="6029960" y="444500"/>
                    <a:pt x="6033770" y="476250"/>
                  </a:cubicBezTo>
                  <a:cubicBezTo>
                    <a:pt x="6036310" y="492760"/>
                    <a:pt x="6033770" y="508000"/>
                    <a:pt x="6026150" y="518160"/>
                  </a:cubicBezTo>
                  <a:cubicBezTo>
                    <a:pt x="6018530" y="528320"/>
                    <a:pt x="6000750" y="538480"/>
                    <a:pt x="5986780" y="537210"/>
                  </a:cubicBezTo>
                  <a:cubicBezTo>
                    <a:pt x="5972810" y="535940"/>
                    <a:pt x="5948680" y="520700"/>
                    <a:pt x="5944870" y="505460"/>
                  </a:cubicBezTo>
                  <a:cubicBezTo>
                    <a:pt x="5938520" y="478790"/>
                    <a:pt x="5981700" y="397510"/>
                    <a:pt x="6007100" y="381000"/>
                  </a:cubicBezTo>
                  <a:cubicBezTo>
                    <a:pt x="6022340" y="372110"/>
                    <a:pt x="6047740" y="373380"/>
                    <a:pt x="6059170" y="379730"/>
                  </a:cubicBezTo>
                  <a:cubicBezTo>
                    <a:pt x="6069330" y="384810"/>
                    <a:pt x="6076950" y="396240"/>
                    <a:pt x="6078220" y="406400"/>
                  </a:cubicBezTo>
                  <a:cubicBezTo>
                    <a:pt x="6080760" y="417830"/>
                    <a:pt x="6068060" y="447040"/>
                    <a:pt x="6069330" y="448310"/>
                  </a:cubicBezTo>
                  <a:cubicBezTo>
                    <a:pt x="6071870" y="448310"/>
                    <a:pt x="6089650" y="406400"/>
                    <a:pt x="6094730" y="407670"/>
                  </a:cubicBezTo>
                  <a:cubicBezTo>
                    <a:pt x="6099810" y="408940"/>
                    <a:pt x="6096000" y="443230"/>
                    <a:pt x="6102350" y="454660"/>
                  </a:cubicBezTo>
                  <a:cubicBezTo>
                    <a:pt x="6107430" y="463550"/>
                    <a:pt x="6122670" y="464820"/>
                    <a:pt x="6126480" y="472440"/>
                  </a:cubicBezTo>
                  <a:cubicBezTo>
                    <a:pt x="6130290" y="483870"/>
                    <a:pt x="6125210" y="505460"/>
                    <a:pt x="6117590" y="514350"/>
                  </a:cubicBezTo>
                  <a:cubicBezTo>
                    <a:pt x="6108700" y="524510"/>
                    <a:pt x="6090920" y="533400"/>
                    <a:pt x="6078220" y="530860"/>
                  </a:cubicBezTo>
                  <a:cubicBezTo>
                    <a:pt x="6064250" y="528320"/>
                    <a:pt x="6045200" y="513080"/>
                    <a:pt x="6037580" y="497840"/>
                  </a:cubicBezTo>
                  <a:cubicBezTo>
                    <a:pt x="6029960" y="480060"/>
                    <a:pt x="6035040" y="450850"/>
                    <a:pt x="6038850" y="426720"/>
                  </a:cubicBezTo>
                  <a:cubicBezTo>
                    <a:pt x="6043930" y="401320"/>
                    <a:pt x="6050280" y="359410"/>
                    <a:pt x="6068060" y="349250"/>
                  </a:cubicBezTo>
                  <a:cubicBezTo>
                    <a:pt x="6082030" y="341630"/>
                    <a:pt x="6112510" y="351790"/>
                    <a:pt x="6127750" y="364490"/>
                  </a:cubicBezTo>
                  <a:cubicBezTo>
                    <a:pt x="6145530" y="377190"/>
                    <a:pt x="6169660" y="420370"/>
                    <a:pt x="6163310" y="433070"/>
                  </a:cubicBezTo>
                  <a:cubicBezTo>
                    <a:pt x="6159500" y="441960"/>
                    <a:pt x="6126480" y="449580"/>
                    <a:pt x="6120130" y="443230"/>
                  </a:cubicBezTo>
                  <a:cubicBezTo>
                    <a:pt x="6112510" y="438150"/>
                    <a:pt x="6117590" y="410210"/>
                    <a:pt x="6123940" y="394970"/>
                  </a:cubicBezTo>
                  <a:cubicBezTo>
                    <a:pt x="6130290" y="379730"/>
                    <a:pt x="6145530" y="358140"/>
                    <a:pt x="6159500" y="353060"/>
                  </a:cubicBezTo>
                  <a:cubicBezTo>
                    <a:pt x="6172200" y="347980"/>
                    <a:pt x="6192520" y="353060"/>
                    <a:pt x="6202680" y="360680"/>
                  </a:cubicBezTo>
                  <a:cubicBezTo>
                    <a:pt x="6212840" y="368300"/>
                    <a:pt x="6226810" y="391160"/>
                    <a:pt x="6221730" y="401320"/>
                  </a:cubicBezTo>
                  <a:cubicBezTo>
                    <a:pt x="6215380" y="414020"/>
                    <a:pt x="6159500" y="429260"/>
                    <a:pt x="6144260" y="417830"/>
                  </a:cubicBezTo>
                  <a:cubicBezTo>
                    <a:pt x="6123940" y="400050"/>
                    <a:pt x="6137910" y="288290"/>
                    <a:pt x="6146800" y="259080"/>
                  </a:cubicBezTo>
                  <a:cubicBezTo>
                    <a:pt x="6150610" y="246380"/>
                    <a:pt x="6156960" y="240030"/>
                    <a:pt x="6164580" y="234950"/>
                  </a:cubicBezTo>
                  <a:cubicBezTo>
                    <a:pt x="6172200" y="229870"/>
                    <a:pt x="6184900" y="226060"/>
                    <a:pt x="6193790" y="228600"/>
                  </a:cubicBezTo>
                  <a:cubicBezTo>
                    <a:pt x="6205220" y="229870"/>
                    <a:pt x="6217920" y="237490"/>
                    <a:pt x="6226810" y="251460"/>
                  </a:cubicBezTo>
                  <a:cubicBezTo>
                    <a:pt x="6243320" y="276860"/>
                    <a:pt x="6267450" y="358140"/>
                    <a:pt x="6259830" y="388620"/>
                  </a:cubicBezTo>
                  <a:cubicBezTo>
                    <a:pt x="6254750" y="406400"/>
                    <a:pt x="6236970" y="421640"/>
                    <a:pt x="6224270" y="425450"/>
                  </a:cubicBezTo>
                  <a:cubicBezTo>
                    <a:pt x="6210300" y="427990"/>
                    <a:pt x="6182360" y="416560"/>
                    <a:pt x="6177280" y="405130"/>
                  </a:cubicBezTo>
                  <a:cubicBezTo>
                    <a:pt x="6170930" y="388620"/>
                    <a:pt x="6191250" y="340360"/>
                    <a:pt x="6205220" y="328930"/>
                  </a:cubicBezTo>
                  <a:cubicBezTo>
                    <a:pt x="6214110" y="321310"/>
                    <a:pt x="6228080" y="321310"/>
                    <a:pt x="6236970" y="323850"/>
                  </a:cubicBezTo>
                  <a:cubicBezTo>
                    <a:pt x="6249670" y="328930"/>
                    <a:pt x="6269990" y="347980"/>
                    <a:pt x="6272530" y="361950"/>
                  </a:cubicBezTo>
                  <a:cubicBezTo>
                    <a:pt x="6273800" y="375920"/>
                    <a:pt x="6247130" y="406400"/>
                    <a:pt x="6249670" y="407670"/>
                  </a:cubicBezTo>
                  <a:cubicBezTo>
                    <a:pt x="6250940" y="408940"/>
                    <a:pt x="6272530" y="367030"/>
                    <a:pt x="6282690" y="368300"/>
                  </a:cubicBezTo>
                  <a:cubicBezTo>
                    <a:pt x="6296660" y="370840"/>
                    <a:pt x="6316980" y="426720"/>
                    <a:pt x="6318250" y="449580"/>
                  </a:cubicBezTo>
                  <a:cubicBezTo>
                    <a:pt x="6318250" y="464820"/>
                    <a:pt x="6313170" y="481330"/>
                    <a:pt x="6304280" y="488950"/>
                  </a:cubicBezTo>
                  <a:cubicBezTo>
                    <a:pt x="6294120" y="497840"/>
                    <a:pt x="6275070" y="502920"/>
                    <a:pt x="6263640" y="500380"/>
                  </a:cubicBezTo>
                  <a:cubicBezTo>
                    <a:pt x="6250940" y="497840"/>
                    <a:pt x="6236970" y="487680"/>
                    <a:pt x="6230620" y="473710"/>
                  </a:cubicBezTo>
                  <a:cubicBezTo>
                    <a:pt x="6221730" y="450850"/>
                    <a:pt x="6225540" y="398780"/>
                    <a:pt x="6235700" y="368300"/>
                  </a:cubicBezTo>
                  <a:cubicBezTo>
                    <a:pt x="6244590" y="340360"/>
                    <a:pt x="6263640" y="297180"/>
                    <a:pt x="6281420" y="295910"/>
                  </a:cubicBezTo>
                  <a:cubicBezTo>
                    <a:pt x="6301740" y="294640"/>
                    <a:pt x="6338570" y="349250"/>
                    <a:pt x="6353810" y="375920"/>
                  </a:cubicBezTo>
                  <a:cubicBezTo>
                    <a:pt x="6365240" y="394970"/>
                    <a:pt x="6372860" y="416560"/>
                    <a:pt x="6372860" y="434340"/>
                  </a:cubicBezTo>
                  <a:cubicBezTo>
                    <a:pt x="6374130" y="449580"/>
                    <a:pt x="6372860" y="466090"/>
                    <a:pt x="6363970" y="476250"/>
                  </a:cubicBezTo>
                  <a:cubicBezTo>
                    <a:pt x="6356350" y="485140"/>
                    <a:pt x="6338570" y="494030"/>
                    <a:pt x="6325870" y="491490"/>
                  </a:cubicBezTo>
                  <a:cubicBezTo>
                    <a:pt x="6311900" y="490220"/>
                    <a:pt x="6291580" y="476250"/>
                    <a:pt x="6286500" y="458470"/>
                  </a:cubicBezTo>
                  <a:cubicBezTo>
                    <a:pt x="6276340" y="429260"/>
                    <a:pt x="6305550" y="341630"/>
                    <a:pt x="6320790" y="314960"/>
                  </a:cubicBezTo>
                  <a:cubicBezTo>
                    <a:pt x="6328410" y="303530"/>
                    <a:pt x="6334760" y="295910"/>
                    <a:pt x="6344920" y="293370"/>
                  </a:cubicBezTo>
                  <a:cubicBezTo>
                    <a:pt x="6357620" y="289560"/>
                    <a:pt x="6381750" y="293370"/>
                    <a:pt x="6395720" y="303530"/>
                  </a:cubicBezTo>
                  <a:cubicBezTo>
                    <a:pt x="6412230" y="317500"/>
                    <a:pt x="6433820" y="359410"/>
                    <a:pt x="6430010" y="382270"/>
                  </a:cubicBezTo>
                  <a:cubicBezTo>
                    <a:pt x="6427470" y="406400"/>
                    <a:pt x="6384290" y="448310"/>
                    <a:pt x="6377940" y="444500"/>
                  </a:cubicBezTo>
                  <a:cubicBezTo>
                    <a:pt x="6371590" y="441960"/>
                    <a:pt x="6389370" y="354330"/>
                    <a:pt x="6404610" y="337820"/>
                  </a:cubicBezTo>
                  <a:cubicBezTo>
                    <a:pt x="6413500" y="328930"/>
                    <a:pt x="6426200" y="327660"/>
                    <a:pt x="6436360" y="327660"/>
                  </a:cubicBezTo>
                  <a:cubicBezTo>
                    <a:pt x="6445250" y="327660"/>
                    <a:pt x="6457950" y="332740"/>
                    <a:pt x="6465570" y="340360"/>
                  </a:cubicBezTo>
                  <a:cubicBezTo>
                    <a:pt x="6473190" y="349250"/>
                    <a:pt x="6470650" y="367030"/>
                    <a:pt x="6478270" y="381000"/>
                  </a:cubicBezTo>
                  <a:cubicBezTo>
                    <a:pt x="6488430" y="397510"/>
                    <a:pt x="6527800" y="424180"/>
                    <a:pt x="6523990" y="430530"/>
                  </a:cubicBezTo>
                  <a:cubicBezTo>
                    <a:pt x="6521450" y="436880"/>
                    <a:pt x="6466840" y="435610"/>
                    <a:pt x="6461760" y="422910"/>
                  </a:cubicBezTo>
                  <a:cubicBezTo>
                    <a:pt x="6452870" y="402590"/>
                    <a:pt x="6536690" y="295910"/>
                    <a:pt x="6573520" y="278130"/>
                  </a:cubicBezTo>
                  <a:cubicBezTo>
                    <a:pt x="6595110" y="267970"/>
                    <a:pt x="6621780" y="271780"/>
                    <a:pt x="6638290" y="279400"/>
                  </a:cubicBezTo>
                  <a:cubicBezTo>
                    <a:pt x="6653530" y="287020"/>
                    <a:pt x="6661150" y="300990"/>
                    <a:pt x="6671310" y="320040"/>
                  </a:cubicBezTo>
                  <a:cubicBezTo>
                    <a:pt x="6687820" y="346710"/>
                    <a:pt x="6713220" y="406400"/>
                    <a:pt x="6713220" y="434340"/>
                  </a:cubicBezTo>
                  <a:cubicBezTo>
                    <a:pt x="6713220" y="450850"/>
                    <a:pt x="6709410" y="466090"/>
                    <a:pt x="6700520" y="473710"/>
                  </a:cubicBezTo>
                  <a:cubicBezTo>
                    <a:pt x="6691630" y="482600"/>
                    <a:pt x="6672580" y="487680"/>
                    <a:pt x="6661150" y="485140"/>
                  </a:cubicBezTo>
                  <a:cubicBezTo>
                    <a:pt x="6648450" y="483870"/>
                    <a:pt x="6634480" y="473710"/>
                    <a:pt x="6629400" y="459740"/>
                  </a:cubicBezTo>
                  <a:cubicBezTo>
                    <a:pt x="6619240" y="438150"/>
                    <a:pt x="6625590" y="377190"/>
                    <a:pt x="6638290" y="353060"/>
                  </a:cubicBezTo>
                  <a:cubicBezTo>
                    <a:pt x="6647180" y="337820"/>
                    <a:pt x="6663690" y="323850"/>
                    <a:pt x="6677660" y="321310"/>
                  </a:cubicBezTo>
                  <a:cubicBezTo>
                    <a:pt x="6690360" y="320040"/>
                    <a:pt x="6706870" y="326390"/>
                    <a:pt x="6717030" y="337820"/>
                  </a:cubicBezTo>
                  <a:cubicBezTo>
                    <a:pt x="6734810" y="359410"/>
                    <a:pt x="6752590" y="438150"/>
                    <a:pt x="6750050" y="466090"/>
                  </a:cubicBezTo>
                  <a:cubicBezTo>
                    <a:pt x="6747510" y="480060"/>
                    <a:pt x="6742430" y="488950"/>
                    <a:pt x="6734810" y="495300"/>
                  </a:cubicBezTo>
                  <a:cubicBezTo>
                    <a:pt x="6727190" y="501650"/>
                    <a:pt x="6714490" y="508000"/>
                    <a:pt x="6704330" y="506730"/>
                  </a:cubicBezTo>
                  <a:cubicBezTo>
                    <a:pt x="6691630" y="506730"/>
                    <a:pt x="6676390" y="499110"/>
                    <a:pt x="6666230" y="487680"/>
                  </a:cubicBezTo>
                  <a:cubicBezTo>
                    <a:pt x="6649720" y="469900"/>
                    <a:pt x="6644640" y="400050"/>
                    <a:pt x="6631940" y="400050"/>
                  </a:cubicBezTo>
                  <a:cubicBezTo>
                    <a:pt x="6619240" y="400050"/>
                    <a:pt x="6610350" y="486410"/>
                    <a:pt x="6588760" y="504190"/>
                  </a:cubicBezTo>
                  <a:cubicBezTo>
                    <a:pt x="6573520" y="516890"/>
                    <a:pt x="6553200" y="518160"/>
                    <a:pt x="6535420" y="516890"/>
                  </a:cubicBezTo>
                  <a:cubicBezTo>
                    <a:pt x="6515100" y="514350"/>
                    <a:pt x="6496050" y="501650"/>
                    <a:pt x="6474460" y="488950"/>
                  </a:cubicBezTo>
                  <a:cubicBezTo>
                    <a:pt x="6447790" y="474980"/>
                    <a:pt x="6403340" y="452120"/>
                    <a:pt x="6389370" y="433070"/>
                  </a:cubicBezTo>
                  <a:cubicBezTo>
                    <a:pt x="6381750" y="422910"/>
                    <a:pt x="6377940" y="412750"/>
                    <a:pt x="6379210" y="402590"/>
                  </a:cubicBezTo>
                  <a:cubicBezTo>
                    <a:pt x="6380480" y="391160"/>
                    <a:pt x="6390640" y="373380"/>
                    <a:pt x="6400800" y="367030"/>
                  </a:cubicBezTo>
                  <a:cubicBezTo>
                    <a:pt x="6413500" y="360680"/>
                    <a:pt x="6438900" y="359410"/>
                    <a:pt x="6451600" y="370840"/>
                  </a:cubicBezTo>
                  <a:cubicBezTo>
                    <a:pt x="6474460" y="388620"/>
                    <a:pt x="6490970" y="471170"/>
                    <a:pt x="6489700" y="504190"/>
                  </a:cubicBezTo>
                  <a:cubicBezTo>
                    <a:pt x="6488430" y="524510"/>
                    <a:pt x="6480810" y="543560"/>
                    <a:pt x="6469380" y="551180"/>
                  </a:cubicBezTo>
                  <a:cubicBezTo>
                    <a:pt x="6459220" y="558800"/>
                    <a:pt x="6438900" y="560070"/>
                    <a:pt x="6427470" y="554990"/>
                  </a:cubicBezTo>
                  <a:cubicBezTo>
                    <a:pt x="6416040" y="549910"/>
                    <a:pt x="6404610" y="534670"/>
                    <a:pt x="6400800" y="521970"/>
                  </a:cubicBezTo>
                  <a:cubicBezTo>
                    <a:pt x="6398260" y="509270"/>
                    <a:pt x="6400800" y="492760"/>
                    <a:pt x="6408420" y="478790"/>
                  </a:cubicBezTo>
                  <a:cubicBezTo>
                    <a:pt x="6419850" y="457200"/>
                    <a:pt x="6445250" y="419100"/>
                    <a:pt x="6471920" y="415290"/>
                  </a:cubicBezTo>
                  <a:cubicBezTo>
                    <a:pt x="6508750" y="410210"/>
                    <a:pt x="6606540" y="497840"/>
                    <a:pt x="6610350" y="492760"/>
                  </a:cubicBezTo>
                  <a:cubicBezTo>
                    <a:pt x="6612890" y="491490"/>
                    <a:pt x="6588760" y="472440"/>
                    <a:pt x="6588760" y="466090"/>
                  </a:cubicBezTo>
                  <a:cubicBezTo>
                    <a:pt x="6588760" y="462280"/>
                    <a:pt x="6592570" y="461010"/>
                    <a:pt x="6596380" y="457200"/>
                  </a:cubicBezTo>
                  <a:cubicBezTo>
                    <a:pt x="6602730" y="453390"/>
                    <a:pt x="6615430" y="445770"/>
                    <a:pt x="6626860" y="444500"/>
                  </a:cubicBezTo>
                  <a:cubicBezTo>
                    <a:pt x="6637020" y="444500"/>
                    <a:pt x="6649720" y="449580"/>
                    <a:pt x="6657340" y="455930"/>
                  </a:cubicBezTo>
                  <a:cubicBezTo>
                    <a:pt x="6666230" y="462280"/>
                    <a:pt x="6672580" y="473710"/>
                    <a:pt x="6673850" y="483870"/>
                  </a:cubicBezTo>
                  <a:cubicBezTo>
                    <a:pt x="6675120" y="495300"/>
                    <a:pt x="6668770" y="516890"/>
                    <a:pt x="6667500" y="516890"/>
                  </a:cubicBezTo>
                  <a:cubicBezTo>
                    <a:pt x="6666230" y="516890"/>
                    <a:pt x="6662420" y="469900"/>
                    <a:pt x="6667500" y="468630"/>
                  </a:cubicBezTo>
                  <a:cubicBezTo>
                    <a:pt x="6672580" y="467360"/>
                    <a:pt x="6704330" y="518160"/>
                    <a:pt x="6706870" y="537210"/>
                  </a:cubicBezTo>
                  <a:cubicBezTo>
                    <a:pt x="6708140" y="549910"/>
                    <a:pt x="6703060" y="561340"/>
                    <a:pt x="6695440" y="568960"/>
                  </a:cubicBezTo>
                  <a:cubicBezTo>
                    <a:pt x="6687820" y="577850"/>
                    <a:pt x="6667500" y="586740"/>
                    <a:pt x="6654800" y="586740"/>
                  </a:cubicBezTo>
                  <a:cubicBezTo>
                    <a:pt x="6644640" y="586740"/>
                    <a:pt x="6631940" y="580390"/>
                    <a:pt x="6625590" y="571500"/>
                  </a:cubicBezTo>
                  <a:cubicBezTo>
                    <a:pt x="6616700" y="560070"/>
                    <a:pt x="6615430" y="535940"/>
                    <a:pt x="6616700" y="516890"/>
                  </a:cubicBezTo>
                  <a:cubicBezTo>
                    <a:pt x="6617970" y="495300"/>
                    <a:pt x="6623050" y="463550"/>
                    <a:pt x="6635750" y="450850"/>
                  </a:cubicBezTo>
                  <a:cubicBezTo>
                    <a:pt x="6648450" y="439420"/>
                    <a:pt x="6675120" y="434340"/>
                    <a:pt x="6689090" y="438150"/>
                  </a:cubicBezTo>
                  <a:cubicBezTo>
                    <a:pt x="6699250" y="440690"/>
                    <a:pt x="6709410" y="452120"/>
                    <a:pt x="6714490" y="461010"/>
                  </a:cubicBezTo>
                  <a:cubicBezTo>
                    <a:pt x="6718300" y="471170"/>
                    <a:pt x="6711950" y="492760"/>
                    <a:pt x="6717030" y="495300"/>
                  </a:cubicBezTo>
                  <a:cubicBezTo>
                    <a:pt x="6725920" y="497840"/>
                    <a:pt x="6756400" y="434340"/>
                    <a:pt x="6776720" y="433070"/>
                  </a:cubicBezTo>
                  <a:cubicBezTo>
                    <a:pt x="6798310" y="433070"/>
                    <a:pt x="6838950" y="477520"/>
                    <a:pt x="6845300" y="497840"/>
                  </a:cubicBezTo>
                  <a:cubicBezTo>
                    <a:pt x="6849110" y="509270"/>
                    <a:pt x="6844030" y="520700"/>
                    <a:pt x="6838950" y="529590"/>
                  </a:cubicBezTo>
                  <a:cubicBezTo>
                    <a:pt x="6833870" y="538480"/>
                    <a:pt x="6823710" y="547370"/>
                    <a:pt x="6813550" y="549910"/>
                  </a:cubicBezTo>
                  <a:cubicBezTo>
                    <a:pt x="6800850" y="553720"/>
                    <a:pt x="6780530" y="552450"/>
                    <a:pt x="6770370" y="542290"/>
                  </a:cubicBezTo>
                  <a:cubicBezTo>
                    <a:pt x="6758940" y="530860"/>
                    <a:pt x="6756400" y="494030"/>
                    <a:pt x="6758940" y="472440"/>
                  </a:cubicBezTo>
                  <a:cubicBezTo>
                    <a:pt x="6760210" y="454660"/>
                    <a:pt x="6767830" y="435610"/>
                    <a:pt x="6776720" y="422910"/>
                  </a:cubicBezTo>
                  <a:cubicBezTo>
                    <a:pt x="6783070" y="412750"/>
                    <a:pt x="6790690" y="403860"/>
                    <a:pt x="6800850" y="400050"/>
                  </a:cubicBezTo>
                  <a:cubicBezTo>
                    <a:pt x="6809740" y="396240"/>
                    <a:pt x="6823710" y="396240"/>
                    <a:pt x="6832600" y="398780"/>
                  </a:cubicBezTo>
                  <a:cubicBezTo>
                    <a:pt x="6842760" y="402590"/>
                    <a:pt x="6852920" y="411480"/>
                    <a:pt x="6858000" y="420370"/>
                  </a:cubicBezTo>
                  <a:cubicBezTo>
                    <a:pt x="6863080" y="429260"/>
                    <a:pt x="6861810" y="453390"/>
                    <a:pt x="6863080" y="453390"/>
                  </a:cubicBezTo>
                  <a:cubicBezTo>
                    <a:pt x="6866890" y="453390"/>
                    <a:pt x="6865620" y="406400"/>
                    <a:pt x="6875780" y="392430"/>
                  </a:cubicBezTo>
                  <a:cubicBezTo>
                    <a:pt x="6884670" y="379730"/>
                    <a:pt x="6901180" y="370840"/>
                    <a:pt x="6913880" y="369570"/>
                  </a:cubicBezTo>
                  <a:cubicBezTo>
                    <a:pt x="6926580" y="369570"/>
                    <a:pt x="6945630" y="377190"/>
                    <a:pt x="6953250" y="387350"/>
                  </a:cubicBezTo>
                  <a:cubicBezTo>
                    <a:pt x="6960870" y="400050"/>
                    <a:pt x="6948170" y="426720"/>
                    <a:pt x="6955790" y="440690"/>
                  </a:cubicBezTo>
                  <a:cubicBezTo>
                    <a:pt x="6964680" y="458470"/>
                    <a:pt x="7002780" y="467360"/>
                    <a:pt x="7010400" y="481330"/>
                  </a:cubicBezTo>
                  <a:cubicBezTo>
                    <a:pt x="7015480" y="492760"/>
                    <a:pt x="7012940" y="505460"/>
                    <a:pt x="7009130" y="515620"/>
                  </a:cubicBezTo>
                  <a:cubicBezTo>
                    <a:pt x="7002780" y="527050"/>
                    <a:pt x="6987540" y="541020"/>
                    <a:pt x="6974840" y="543560"/>
                  </a:cubicBezTo>
                  <a:cubicBezTo>
                    <a:pt x="6959600" y="546100"/>
                    <a:pt x="6932930" y="537210"/>
                    <a:pt x="6925310" y="521970"/>
                  </a:cubicBezTo>
                  <a:cubicBezTo>
                    <a:pt x="6912610" y="501650"/>
                    <a:pt x="6926580" y="438150"/>
                    <a:pt x="6936740" y="416560"/>
                  </a:cubicBezTo>
                  <a:cubicBezTo>
                    <a:pt x="6943090" y="405130"/>
                    <a:pt x="6950710" y="397510"/>
                    <a:pt x="6962140" y="393700"/>
                  </a:cubicBezTo>
                  <a:cubicBezTo>
                    <a:pt x="6973570" y="388620"/>
                    <a:pt x="6995160" y="389890"/>
                    <a:pt x="7005320" y="396240"/>
                  </a:cubicBezTo>
                  <a:cubicBezTo>
                    <a:pt x="7015480" y="401320"/>
                    <a:pt x="7023100" y="412750"/>
                    <a:pt x="7026910" y="422910"/>
                  </a:cubicBezTo>
                  <a:cubicBezTo>
                    <a:pt x="7029450" y="433070"/>
                    <a:pt x="7025640" y="457200"/>
                    <a:pt x="7024370" y="457200"/>
                  </a:cubicBezTo>
                  <a:cubicBezTo>
                    <a:pt x="7021830" y="457200"/>
                    <a:pt x="7005320" y="403860"/>
                    <a:pt x="7011670" y="386080"/>
                  </a:cubicBezTo>
                  <a:cubicBezTo>
                    <a:pt x="7018020" y="370840"/>
                    <a:pt x="7039610" y="355600"/>
                    <a:pt x="7053580" y="353060"/>
                  </a:cubicBezTo>
                  <a:cubicBezTo>
                    <a:pt x="7067550" y="351790"/>
                    <a:pt x="7085330" y="360680"/>
                    <a:pt x="7094220" y="370840"/>
                  </a:cubicBezTo>
                  <a:cubicBezTo>
                    <a:pt x="7101840" y="382270"/>
                    <a:pt x="7094220" y="403860"/>
                    <a:pt x="7101840" y="415290"/>
                  </a:cubicBezTo>
                  <a:cubicBezTo>
                    <a:pt x="7108190" y="425450"/>
                    <a:pt x="7129780" y="427990"/>
                    <a:pt x="7134860" y="438150"/>
                  </a:cubicBezTo>
                  <a:cubicBezTo>
                    <a:pt x="7139940" y="448310"/>
                    <a:pt x="7138670" y="462280"/>
                    <a:pt x="7134860" y="472440"/>
                  </a:cubicBezTo>
                  <a:cubicBezTo>
                    <a:pt x="7131050" y="482600"/>
                    <a:pt x="7120890" y="492760"/>
                    <a:pt x="7112000" y="497840"/>
                  </a:cubicBezTo>
                  <a:cubicBezTo>
                    <a:pt x="7101840" y="502920"/>
                    <a:pt x="7087870" y="504190"/>
                    <a:pt x="7077710" y="501650"/>
                  </a:cubicBezTo>
                  <a:cubicBezTo>
                    <a:pt x="7067550" y="497840"/>
                    <a:pt x="7057390" y="492760"/>
                    <a:pt x="7049770" y="481330"/>
                  </a:cubicBezTo>
                  <a:cubicBezTo>
                    <a:pt x="7037070" y="462280"/>
                    <a:pt x="7037070" y="415290"/>
                    <a:pt x="7026910" y="388620"/>
                  </a:cubicBezTo>
                  <a:cubicBezTo>
                    <a:pt x="7018020" y="365760"/>
                    <a:pt x="6998970" y="347980"/>
                    <a:pt x="6995160" y="328930"/>
                  </a:cubicBezTo>
                  <a:cubicBezTo>
                    <a:pt x="6991350" y="313690"/>
                    <a:pt x="6991350" y="297180"/>
                    <a:pt x="6998970" y="285750"/>
                  </a:cubicBezTo>
                  <a:cubicBezTo>
                    <a:pt x="7005320" y="275590"/>
                    <a:pt x="7024370" y="264160"/>
                    <a:pt x="7037070" y="264160"/>
                  </a:cubicBezTo>
                  <a:cubicBezTo>
                    <a:pt x="7051040" y="264160"/>
                    <a:pt x="7076440" y="279400"/>
                    <a:pt x="7081520" y="293370"/>
                  </a:cubicBezTo>
                  <a:cubicBezTo>
                    <a:pt x="7087870" y="308610"/>
                    <a:pt x="7075170" y="339090"/>
                    <a:pt x="7065010" y="358140"/>
                  </a:cubicBezTo>
                  <a:cubicBezTo>
                    <a:pt x="7056120" y="375920"/>
                    <a:pt x="7042150" y="400050"/>
                    <a:pt x="7025640" y="402590"/>
                  </a:cubicBezTo>
                  <a:cubicBezTo>
                    <a:pt x="7009130" y="405130"/>
                    <a:pt x="6976110" y="378460"/>
                    <a:pt x="6964680" y="361950"/>
                  </a:cubicBezTo>
                  <a:cubicBezTo>
                    <a:pt x="6955790" y="349250"/>
                    <a:pt x="6951980" y="334010"/>
                    <a:pt x="6953250" y="320040"/>
                  </a:cubicBezTo>
                  <a:cubicBezTo>
                    <a:pt x="6954520" y="303530"/>
                    <a:pt x="6964680" y="278130"/>
                    <a:pt x="6977380" y="271780"/>
                  </a:cubicBezTo>
                  <a:cubicBezTo>
                    <a:pt x="6990080" y="264160"/>
                    <a:pt x="7018020" y="265430"/>
                    <a:pt x="7030720" y="276860"/>
                  </a:cubicBezTo>
                  <a:cubicBezTo>
                    <a:pt x="7051040" y="294640"/>
                    <a:pt x="7070090" y="369570"/>
                    <a:pt x="7061200" y="397510"/>
                  </a:cubicBezTo>
                  <a:cubicBezTo>
                    <a:pt x="7054850" y="417830"/>
                    <a:pt x="7018020" y="444500"/>
                    <a:pt x="7010400" y="440690"/>
                  </a:cubicBezTo>
                  <a:cubicBezTo>
                    <a:pt x="7004050" y="436880"/>
                    <a:pt x="7004050" y="400050"/>
                    <a:pt x="7011670" y="387350"/>
                  </a:cubicBezTo>
                  <a:cubicBezTo>
                    <a:pt x="7020560" y="375920"/>
                    <a:pt x="7045960" y="364490"/>
                    <a:pt x="7059930" y="365760"/>
                  </a:cubicBezTo>
                  <a:cubicBezTo>
                    <a:pt x="7071360" y="365760"/>
                    <a:pt x="7082790" y="373380"/>
                    <a:pt x="7089140" y="382270"/>
                  </a:cubicBezTo>
                  <a:cubicBezTo>
                    <a:pt x="7095490" y="392430"/>
                    <a:pt x="7090410" y="411480"/>
                    <a:pt x="7096760" y="424180"/>
                  </a:cubicBezTo>
                  <a:cubicBezTo>
                    <a:pt x="7105650" y="441960"/>
                    <a:pt x="7128510" y="455930"/>
                    <a:pt x="7138670" y="472440"/>
                  </a:cubicBezTo>
                  <a:cubicBezTo>
                    <a:pt x="7147560" y="487680"/>
                    <a:pt x="7157720" y="504190"/>
                    <a:pt x="7157720" y="518160"/>
                  </a:cubicBezTo>
                  <a:cubicBezTo>
                    <a:pt x="7157720" y="529590"/>
                    <a:pt x="7155180" y="542290"/>
                    <a:pt x="7147560" y="549910"/>
                  </a:cubicBezTo>
                  <a:cubicBezTo>
                    <a:pt x="7138670" y="560070"/>
                    <a:pt x="7119620" y="567690"/>
                    <a:pt x="7106920" y="567690"/>
                  </a:cubicBezTo>
                  <a:cubicBezTo>
                    <a:pt x="7096760" y="567690"/>
                    <a:pt x="7084060" y="560070"/>
                    <a:pt x="7077710" y="553720"/>
                  </a:cubicBezTo>
                  <a:cubicBezTo>
                    <a:pt x="7071360" y="548640"/>
                    <a:pt x="7066280" y="543560"/>
                    <a:pt x="7066280" y="534670"/>
                  </a:cubicBezTo>
                  <a:cubicBezTo>
                    <a:pt x="7066280" y="509270"/>
                    <a:pt x="7115810" y="419100"/>
                    <a:pt x="7143750" y="401320"/>
                  </a:cubicBezTo>
                  <a:cubicBezTo>
                    <a:pt x="7158990" y="389890"/>
                    <a:pt x="7174230" y="388620"/>
                    <a:pt x="7193280" y="394970"/>
                  </a:cubicBezTo>
                  <a:cubicBezTo>
                    <a:pt x="7230110" y="407670"/>
                    <a:pt x="7313930" y="490220"/>
                    <a:pt x="7327900" y="524510"/>
                  </a:cubicBezTo>
                  <a:cubicBezTo>
                    <a:pt x="7334250" y="539750"/>
                    <a:pt x="7332980" y="553720"/>
                    <a:pt x="7327900" y="565150"/>
                  </a:cubicBezTo>
                  <a:cubicBezTo>
                    <a:pt x="7321550" y="575310"/>
                    <a:pt x="7306310" y="585470"/>
                    <a:pt x="7293610" y="586740"/>
                  </a:cubicBezTo>
                  <a:cubicBezTo>
                    <a:pt x="7282180" y="588010"/>
                    <a:pt x="7263130" y="584200"/>
                    <a:pt x="7256780" y="571500"/>
                  </a:cubicBezTo>
                  <a:cubicBezTo>
                    <a:pt x="7242810" y="547370"/>
                    <a:pt x="7264400" y="440690"/>
                    <a:pt x="7289800" y="411480"/>
                  </a:cubicBezTo>
                  <a:cubicBezTo>
                    <a:pt x="7307580" y="392430"/>
                    <a:pt x="7340600" y="381000"/>
                    <a:pt x="7360920" y="387350"/>
                  </a:cubicBezTo>
                  <a:cubicBezTo>
                    <a:pt x="7383780" y="393700"/>
                    <a:pt x="7411720" y="444500"/>
                    <a:pt x="7419340" y="464820"/>
                  </a:cubicBezTo>
                  <a:cubicBezTo>
                    <a:pt x="7423150" y="477520"/>
                    <a:pt x="7424420" y="487680"/>
                    <a:pt x="7419340" y="497840"/>
                  </a:cubicBezTo>
                  <a:cubicBezTo>
                    <a:pt x="7414260" y="509270"/>
                    <a:pt x="7392670" y="527050"/>
                    <a:pt x="7378700" y="528320"/>
                  </a:cubicBezTo>
                  <a:cubicBezTo>
                    <a:pt x="7364730" y="528320"/>
                    <a:pt x="7340600" y="513080"/>
                    <a:pt x="7335520" y="500380"/>
                  </a:cubicBezTo>
                  <a:cubicBezTo>
                    <a:pt x="7330440" y="487680"/>
                    <a:pt x="7348220" y="471170"/>
                    <a:pt x="7348220" y="454660"/>
                  </a:cubicBezTo>
                  <a:cubicBezTo>
                    <a:pt x="7349490" y="431800"/>
                    <a:pt x="7329170" y="396240"/>
                    <a:pt x="7331710" y="377190"/>
                  </a:cubicBezTo>
                  <a:cubicBezTo>
                    <a:pt x="7334250" y="365760"/>
                    <a:pt x="7338060" y="355600"/>
                    <a:pt x="7346950" y="349250"/>
                  </a:cubicBezTo>
                  <a:cubicBezTo>
                    <a:pt x="7358380" y="341630"/>
                    <a:pt x="7382510" y="336550"/>
                    <a:pt x="7399020" y="344170"/>
                  </a:cubicBezTo>
                  <a:cubicBezTo>
                    <a:pt x="7421880" y="354330"/>
                    <a:pt x="7456170" y="434340"/>
                    <a:pt x="7462520" y="431800"/>
                  </a:cubicBezTo>
                  <a:cubicBezTo>
                    <a:pt x="7467600" y="430530"/>
                    <a:pt x="7456170" y="398780"/>
                    <a:pt x="7457440" y="383540"/>
                  </a:cubicBezTo>
                  <a:cubicBezTo>
                    <a:pt x="7459980" y="367030"/>
                    <a:pt x="7463790" y="350520"/>
                    <a:pt x="7476490" y="339090"/>
                  </a:cubicBezTo>
                  <a:cubicBezTo>
                    <a:pt x="7493000" y="321310"/>
                    <a:pt x="7537450" y="295910"/>
                    <a:pt x="7562850" y="303530"/>
                  </a:cubicBezTo>
                  <a:cubicBezTo>
                    <a:pt x="7593330" y="312420"/>
                    <a:pt x="7635240" y="386080"/>
                    <a:pt x="7637780" y="414020"/>
                  </a:cubicBezTo>
                  <a:cubicBezTo>
                    <a:pt x="7639050" y="429260"/>
                    <a:pt x="7631430" y="443230"/>
                    <a:pt x="7621270" y="450850"/>
                  </a:cubicBezTo>
                  <a:cubicBezTo>
                    <a:pt x="7612380" y="458470"/>
                    <a:pt x="7593330" y="462280"/>
                    <a:pt x="7581900" y="459740"/>
                  </a:cubicBezTo>
                  <a:cubicBezTo>
                    <a:pt x="7571740" y="457200"/>
                    <a:pt x="7560310" y="450850"/>
                    <a:pt x="7557770" y="440690"/>
                  </a:cubicBezTo>
                  <a:cubicBezTo>
                    <a:pt x="7550150" y="419100"/>
                    <a:pt x="7576820" y="346710"/>
                    <a:pt x="7592060" y="327660"/>
                  </a:cubicBezTo>
                  <a:cubicBezTo>
                    <a:pt x="7600950" y="318770"/>
                    <a:pt x="7609840" y="313690"/>
                    <a:pt x="7620000" y="313690"/>
                  </a:cubicBezTo>
                  <a:cubicBezTo>
                    <a:pt x="7632700" y="312420"/>
                    <a:pt x="7658100" y="323850"/>
                    <a:pt x="7664450" y="336550"/>
                  </a:cubicBezTo>
                  <a:cubicBezTo>
                    <a:pt x="7672070" y="347980"/>
                    <a:pt x="7651750" y="375920"/>
                    <a:pt x="7659370" y="386080"/>
                  </a:cubicBezTo>
                  <a:cubicBezTo>
                    <a:pt x="7666990" y="396240"/>
                    <a:pt x="7711440" y="387350"/>
                    <a:pt x="7712710" y="394970"/>
                  </a:cubicBezTo>
                  <a:cubicBezTo>
                    <a:pt x="7715250" y="402590"/>
                    <a:pt x="7678420" y="431800"/>
                    <a:pt x="7672070" y="427990"/>
                  </a:cubicBezTo>
                  <a:cubicBezTo>
                    <a:pt x="7664450" y="424180"/>
                    <a:pt x="7669530" y="372110"/>
                    <a:pt x="7677150" y="355600"/>
                  </a:cubicBezTo>
                  <a:cubicBezTo>
                    <a:pt x="7682230" y="344170"/>
                    <a:pt x="7688580" y="335280"/>
                    <a:pt x="7698740" y="331470"/>
                  </a:cubicBezTo>
                  <a:cubicBezTo>
                    <a:pt x="7710170" y="326390"/>
                    <a:pt x="7730490" y="323850"/>
                    <a:pt x="7741920" y="330200"/>
                  </a:cubicBezTo>
                  <a:cubicBezTo>
                    <a:pt x="7753350" y="337820"/>
                    <a:pt x="7754620" y="363220"/>
                    <a:pt x="7766050" y="377190"/>
                  </a:cubicBezTo>
                  <a:cubicBezTo>
                    <a:pt x="7778750" y="391160"/>
                    <a:pt x="7806690" y="416560"/>
                    <a:pt x="7816850" y="411480"/>
                  </a:cubicBezTo>
                  <a:cubicBezTo>
                    <a:pt x="7828280" y="407670"/>
                    <a:pt x="7818120" y="360680"/>
                    <a:pt x="7830820" y="350520"/>
                  </a:cubicBezTo>
                  <a:cubicBezTo>
                    <a:pt x="7842250" y="340360"/>
                    <a:pt x="7870190" y="340360"/>
                    <a:pt x="7882890" y="346710"/>
                  </a:cubicBezTo>
                  <a:cubicBezTo>
                    <a:pt x="7893050" y="350520"/>
                    <a:pt x="7900670" y="361950"/>
                    <a:pt x="7904480" y="372110"/>
                  </a:cubicBezTo>
                  <a:cubicBezTo>
                    <a:pt x="7907020" y="381000"/>
                    <a:pt x="7896860" y="394970"/>
                    <a:pt x="7903210" y="405130"/>
                  </a:cubicBezTo>
                  <a:cubicBezTo>
                    <a:pt x="7912100" y="421640"/>
                    <a:pt x="7976870" y="439420"/>
                    <a:pt x="7975600" y="452120"/>
                  </a:cubicBezTo>
                  <a:cubicBezTo>
                    <a:pt x="7975600" y="462280"/>
                    <a:pt x="7941310" y="480060"/>
                    <a:pt x="7934960" y="476250"/>
                  </a:cubicBezTo>
                  <a:cubicBezTo>
                    <a:pt x="7928610" y="471170"/>
                    <a:pt x="7932420" y="433070"/>
                    <a:pt x="7942580" y="414020"/>
                  </a:cubicBezTo>
                  <a:cubicBezTo>
                    <a:pt x="7955280" y="391160"/>
                    <a:pt x="7990840" y="351790"/>
                    <a:pt x="8016240" y="350520"/>
                  </a:cubicBezTo>
                  <a:cubicBezTo>
                    <a:pt x="8041640" y="349250"/>
                    <a:pt x="8075930" y="384810"/>
                    <a:pt x="8093710" y="406400"/>
                  </a:cubicBezTo>
                  <a:cubicBezTo>
                    <a:pt x="8107680" y="424180"/>
                    <a:pt x="8117840" y="447040"/>
                    <a:pt x="8119110" y="466090"/>
                  </a:cubicBezTo>
                  <a:cubicBezTo>
                    <a:pt x="8120380" y="480060"/>
                    <a:pt x="8117840" y="497840"/>
                    <a:pt x="8108950" y="506730"/>
                  </a:cubicBezTo>
                  <a:cubicBezTo>
                    <a:pt x="8101330" y="515620"/>
                    <a:pt x="8081010" y="521970"/>
                    <a:pt x="8069580" y="521970"/>
                  </a:cubicBezTo>
                  <a:cubicBezTo>
                    <a:pt x="8059420" y="520700"/>
                    <a:pt x="8046720" y="516890"/>
                    <a:pt x="8040370" y="506730"/>
                  </a:cubicBezTo>
                  <a:cubicBezTo>
                    <a:pt x="8028940" y="486410"/>
                    <a:pt x="8032750" y="410210"/>
                    <a:pt x="8041640" y="386080"/>
                  </a:cubicBezTo>
                  <a:cubicBezTo>
                    <a:pt x="8046720" y="373380"/>
                    <a:pt x="8053070" y="365760"/>
                    <a:pt x="8061960" y="360680"/>
                  </a:cubicBezTo>
                  <a:cubicBezTo>
                    <a:pt x="8073390" y="354330"/>
                    <a:pt x="8089900" y="351790"/>
                    <a:pt x="8105140" y="358140"/>
                  </a:cubicBezTo>
                  <a:cubicBezTo>
                    <a:pt x="8134350" y="370840"/>
                    <a:pt x="8190230" y="448310"/>
                    <a:pt x="8199120" y="480060"/>
                  </a:cubicBezTo>
                  <a:cubicBezTo>
                    <a:pt x="8202930" y="496570"/>
                    <a:pt x="8200390" y="511810"/>
                    <a:pt x="8192770" y="521970"/>
                  </a:cubicBezTo>
                  <a:cubicBezTo>
                    <a:pt x="8185150" y="532130"/>
                    <a:pt x="8167370" y="542290"/>
                    <a:pt x="8154670" y="541020"/>
                  </a:cubicBezTo>
                  <a:cubicBezTo>
                    <a:pt x="8141970" y="541020"/>
                    <a:pt x="8124190" y="532130"/>
                    <a:pt x="8116570" y="520700"/>
                  </a:cubicBezTo>
                  <a:cubicBezTo>
                    <a:pt x="8107680" y="508000"/>
                    <a:pt x="8110220" y="481330"/>
                    <a:pt x="8111490" y="462280"/>
                  </a:cubicBezTo>
                  <a:cubicBezTo>
                    <a:pt x="8112760" y="443230"/>
                    <a:pt x="8114030" y="424180"/>
                    <a:pt x="8125460" y="406400"/>
                  </a:cubicBezTo>
                  <a:cubicBezTo>
                    <a:pt x="8143240" y="381000"/>
                    <a:pt x="8194040" y="332740"/>
                    <a:pt x="8220710" y="337820"/>
                  </a:cubicBezTo>
                  <a:cubicBezTo>
                    <a:pt x="8248650" y="342900"/>
                    <a:pt x="8279130" y="412750"/>
                    <a:pt x="8288020" y="439420"/>
                  </a:cubicBezTo>
                  <a:cubicBezTo>
                    <a:pt x="8294370" y="457200"/>
                    <a:pt x="8296910" y="472440"/>
                    <a:pt x="8291830" y="483870"/>
                  </a:cubicBezTo>
                  <a:cubicBezTo>
                    <a:pt x="8286750" y="495300"/>
                    <a:pt x="8270240" y="509270"/>
                    <a:pt x="8257540" y="510540"/>
                  </a:cubicBezTo>
                  <a:cubicBezTo>
                    <a:pt x="8242300" y="513080"/>
                    <a:pt x="8219440" y="505460"/>
                    <a:pt x="8208010" y="488950"/>
                  </a:cubicBezTo>
                  <a:cubicBezTo>
                    <a:pt x="8188960" y="459740"/>
                    <a:pt x="8197850" y="345440"/>
                    <a:pt x="8208010" y="313690"/>
                  </a:cubicBezTo>
                  <a:cubicBezTo>
                    <a:pt x="8213090" y="300990"/>
                    <a:pt x="8218170" y="293370"/>
                    <a:pt x="8227060" y="288290"/>
                  </a:cubicBezTo>
                  <a:cubicBezTo>
                    <a:pt x="8237220" y="281940"/>
                    <a:pt x="8255000" y="278130"/>
                    <a:pt x="8267700" y="283210"/>
                  </a:cubicBezTo>
                  <a:cubicBezTo>
                    <a:pt x="8288020" y="293370"/>
                    <a:pt x="8308340" y="335280"/>
                    <a:pt x="8323580" y="365760"/>
                  </a:cubicBezTo>
                  <a:cubicBezTo>
                    <a:pt x="8338820" y="401320"/>
                    <a:pt x="8354060" y="458470"/>
                    <a:pt x="8355330" y="485140"/>
                  </a:cubicBezTo>
                  <a:cubicBezTo>
                    <a:pt x="8356600" y="499110"/>
                    <a:pt x="8355330" y="508000"/>
                    <a:pt x="8350250" y="516890"/>
                  </a:cubicBezTo>
                  <a:cubicBezTo>
                    <a:pt x="8345170" y="525780"/>
                    <a:pt x="8335010" y="534670"/>
                    <a:pt x="8324850" y="538480"/>
                  </a:cubicBezTo>
                  <a:cubicBezTo>
                    <a:pt x="8315960" y="541020"/>
                    <a:pt x="8301990" y="541020"/>
                    <a:pt x="8293100" y="535940"/>
                  </a:cubicBezTo>
                  <a:cubicBezTo>
                    <a:pt x="8282940" y="532130"/>
                    <a:pt x="8274050" y="527050"/>
                    <a:pt x="8268970" y="514350"/>
                  </a:cubicBezTo>
                  <a:cubicBezTo>
                    <a:pt x="8257540" y="485140"/>
                    <a:pt x="8262620" y="373380"/>
                    <a:pt x="8279130" y="344170"/>
                  </a:cubicBezTo>
                  <a:cubicBezTo>
                    <a:pt x="8288020" y="328930"/>
                    <a:pt x="8301990" y="321310"/>
                    <a:pt x="8314690" y="320040"/>
                  </a:cubicBezTo>
                  <a:cubicBezTo>
                    <a:pt x="8326120" y="318770"/>
                    <a:pt x="8341360" y="323850"/>
                    <a:pt x="8354060" y="335280"/>
                  </a:cubicBezTo>
                  <a:cubicBezTo>
                    <a:pt x="8378190" y="356870"/>
                    <a:pt x="8422640" y="430530"/>
                    <a:pt x="8423910" y="463550"/>
                  </a:cubicBezTo>
                  <a:cubicBezTo>
                    <a:pt x="8425180" y="482600"/>
                    <a:pt x="8413750" y="502920"/>
                    <a:pt x="8402320" y="510540"/>
                  </a:cubicBezTo>
                  <a:cubicBezTo>
                    <a:pt x="8392160" y="518160"/>
                    <a:pt x="8370570" y="516890"/>
                    <a:pt x="8359140" y="513080"/>
                  </a:cubicBezTo>
                  <a:cubicBezTo>
                    <a:pt x="8350250" y="509270"/>
                    <a:pt x="8340090" y="502920"/>
                    <a:pt x="8336280" y="490220"/>
                  </a:cubicBezTo>
                  <a:cubicBezTo>
                    <a:pt x="8328660" y="453390"/>
                    <a:pt x="8389620" y="285750"/>
                    <a:pt x="8426450" y="256540"/>
                  </a:cubicBezTo>
                  <a:cubicBezTo>
                    <a:pt x="8444230" y="242570"/>
                    <a:pt x="8467090" y="242570"/>
                    <a:pt x="8484870" y="248920"/>
                  </a:cubicBezTo>
                  <a:cubicBezTo>
                    <a:pt x="8506460" y="256540"/>
                    <a:pt x="8526780" y="281940"/>
                    <a:pt x="8544560" y="308610"/>
                  </a:cubicBezTo>
                  <a:cubicBezTo>
                    <a:pt x="8569960" y="345440"/>
                    <a:pt x="8610600" y="419100"/>
                    <a:pt x="8610600" y="453390"/>
                  </a:cubicBezTo>
                  <a:cubicBezTo>
                    <a:pt x="8610600" y="472440"/>
                    <a:pt x="8601710" y="491490"/>
                    <a:pt x="8589010" y="497840"/>
                  </a:cubicBezTo>
                  <a:cubicBezTo>
                    <a:pt x="8577580" y="505460"/>
                    <a:pt x="8550910" y="500380"/>
                    <a:pt x="8540750" y="494030"/>
                  </a:cubicBezTo>
                  <a:cubicBezTo>
                    <a:pt x="8534400" y="491490"/>
                    <a:pt x="8530590" y="486410"/>
                    <a:pt x="8528050" y="478790"/>
                  </a:cubicBezTo>
                  <a:cubicBezTo>
                    <a:pt x="8524240" y="463550"/>
                    <a:pt x="8529320" y="429260"/>
                    <a:pt x="8534400" y="405130"/>
                  </a:cubicBezTo>
                  <a:cubicBezTo>
                    <a:pt x="8539480" y="377190"/>
                    <a:pt x="8545830" y="336550"/>
                    <a:pt x="8562340" y="318770"/>
                  </a:cubicBezTo>
                  <a:cubicBezTo>
                    <a:pt x="8575040" y="304800"/>
                    <a:pt x="8595360" y="293370"/>
                    <a:pt x="8614410" y="297180"/>
                  </a:cubicBezTo>
                  <a:cubicBezTo>
                    <a:pt x="8642350" y="302260"/>
                    <a:pt x="8684260" y="350520"/>
                    <a:pt x="8705850" y="383540"/>
                  </a:cubicBezTo>
                  <a:cubicBezTo>
                    <a:pt x="8724900" y="412750"/>
                    <a:pt x="8743950" y="457200"/>
                    <a:pt x="8742680" y="482600"/>
                  </a:cubicBezTo>
                  <a:cubicBezTo>
                    <a:pt x="8741410" y="499110"/>
                    <a:pt x="8732520" y="516890"/>
                    <a:pt x="8722360" y="523240"/>
                  </a:cubicBezTo>
                  <a:cubicBezTo>
                    <a:pt x="8714740" y="529590"/>
                    <a:pt x="8703310" y="529590"/>
                    <a:pt x="8694420" y="528320"/>
                  </a:cubicBezTo>
                  <a:cubicBezTo>
                    <a:pt x="8685530" y="525780"/>
                    <a:pt x="8674100" y="521970"/>
                    <a:pt x="8670290" y="513080"/>
                  </a:cubicBezTo>
                  <a:cubicBezTo>
                    <a:pt x="8665210" y="499110"/>
                    <a:pt x="8675370" y="471170"/>
                    <a:pt x="8684260" y="448310"/>
                  </a:cubicBezTo>
                  <a:cubicBezTo>
                    <a:pt x="8693150" y="422910"/>
                    <a:pt x="8712200" y="375920"/>
                    <a:pt x="8729980" y="370840"/>
                  </a:cubicBezTo>
                  <a:cubicBezTo>
                    <a:pt x="8743950" y="367030"/>
                    <a:pt x="8760460" y="378460"/>
                    <a:pt x="8774430" y="391160"/>
                  </a:cubicBezTo>
                  <a:cubicBezTo>
                    <a:pt x="8794750" y="411480"/>
                    <a:pt x="8822690" y="464820"/>
                    <a:pt x="8829040" y="488950"/>
                  </a:cubicBezTo>
                  <a:cubicBezTo>
                    <a:pt x="8831580" y="501650"/>
                    <a:pt x="8832850" y="511810"/>
                    <a:pt x="8829040" y="520700"/>
                  </a:cubicBezTo>
                  <a:cubicBezTo>
                    <a:pt x="8823960" y="530860"/>
                    <a:pt x="8809990" y="544830"/>
                    <a:pt x="8797290" y="547370"/>
                  </a:cubicBezTo>
                  <a:cubicBezTo>
                    <a:pt x="8784590" y="549910"/>
                    <a:pt x="8763000" y="544830"/>
                    <a:pt x="8751570" y="529590"/>
                  </a:cubicBezTo>
                  <a:cubicBezTo>
                    <a:pt x="8724900" y="492760"/>
                    <a:pt x="8731250" y="302260"/>
                    <a:pt x="8738870" y="260350"/>
                  </a:cubicBezTo>
                  <a:cubicBezTo>
                    <a:pt x="8742680" y="246380"/>
                    <a:pt x="8745220" y="240030"/>
                    <a:pt x="8751570" y="234950"/>
                  </a:cubicBezTo>
                  <a:cubicBezTo>
                    <a:pt x="8759190" y="228600"/>
                    <a:pt x="8769350" y="223520"/>
                    <a:pt x="8778240" y="223520"/>
                  </a:cubicBezTo>
                  <a:cubicBezTo>
                    <a:pt x="8787130" y="223520"/>
                    <a:pt x="8798560" y="227330"/>
                    <a:pt x="8806180" y="232410"/>
                  </a:cubicBezTo>
                  <a:cubicBezTo>
                    <a:pt x="8812530" y="238760"/>
                    <a:pt x="8817610" y="246380"/>
                    <a:pt x="8820150" y="257810"/>
                  </a:cubicBezTo>
                  <a:cubicBezTo>
                    <a:pt x="8823960" y="278130"/>
                    <a:pt x="8822690" y="322580"/>
                    <a:pt x="8812530" y="346710"/>
                  </a:cubicBezTo>
                  <a:cubicBezTo>
                    <a:pt x="8803640" y="365760"/>
                    <a:pt x="8787130" y="388620"/>
                    <a:pt x="8768080" y="392430"/>
                  </a:cubicBezTo>
                  <a:cubicBezTo>
                    <a:pt x="8741410" y="397510"/>
                    <a:pt x="8690610" y="369570"/>
                    <a:pt x="8665210" y="350520"/>
                  </a:cubicBezTo>
                  <a:cubicBezTo>
                    <a:pt x="8644890" y="336550"/>
                    <a:pt x="8625840" y="312420"/>
                    <a:pt x="8619490" y="295910"/>
                  </a:cubicBezTo>
                  <a:cubicBezTo>
                    <a:pt x="8615680" y="285750"/>
                    <a:pt x="8614410" y="275590"/>
                    <a:pt x="8616950" y="266700"/>
                  </a:cubicBezTo>
                  <a:cubicBezTo>
                    <a:pt x="8619490" y="257810"/>
                    <a:pt x="8625840" y="246380"/>
                    <a:pt x="8634730" y="242570"/>
                  </a:cubicBezTo>
                  <a:cubicBezTo>
                    <a:pt x="8646160" y="237490"/>
                    <a:pt x="8669020" y="233680"/>
                    <a:pt x="8682990" y="243840"/>
                  </a:cubicBezTo>
                  <a:cubicBezTo>
                    <a:pt x="8713470" y="267970"/>
                    <a:pt x="8740140" y="455930"/>
                    <a:pt x="8749030" y="454660"/>
                  </a:cubicBezTo>
                  <a:cubicBezTo>
                    <a:pt x="8754110" y="454660"/>
                    <a:pt x="8743950" y="410210"/>
                    <a:pt x="8751570" y="392430"/>
                  </a:cubicBezTo>
                  <a:cubicBezTo>
                    <a:pt x="8759190" y="373380"/>
                    <a:pt x="8779510" y="345440"/>
                    <a:pt x="8797290" y="344170"/>
                  </a:cubicBezTo>
                  <a:cubicBezTo>
                    <a:pt x="8817610" y="342900"/>
                    <a:pt x="8850630" y="374650"/>
                    <a:pt x="8867140" y="400050"/>
                  </a:cubicBezTo>
                  <a:cubicBezTo>
                    <a:pt x="8886190" y="430530"/>
                    <a:pt x="8898890" y="496570"/>
                    <a:pt x="8893810" y="520700"/>
                  </a:cubicBezTo>
                  <a:cubicBezTo>
                    <a:pt x="8892540" y="533400"/>
                    <a:pt x="8886190" y="541020"/>
                    <a:pt x="8877300" y="546100"/>
                  </a:cubicBezTo>
                  <a:cubicBezTo>
                    <a:pt x="8868410" y="552450"/>
                    <a:pt x="8849360" y="556260"/>
                    <a:pt x="8837930" y="552450"/>
                  </a:cubicBezTo>
                  <a:cubicBezTo>
                    <a:pt x="8826500" y="548640"/>
                    <a:pt x="8815070" y="538480"/>
                    <a:pt x="8809990" y="523240"/>
                  </a:cubicBezTo>
                  <a:cubicBezTo>
                    <a:pt x="8803640" y="499110"/>
                    <a:pt x="8820150" y="435610"/>
                    <a:pt x="8834120" y="411480"/>
                  </a:cubicBezTo>
                  <a:cubicBezTo>
                    <a:pt x="8841740" y="397510"/>
                    <a:pt x="8851900" y="387350"/>
                    <a:pt x="8864600" y="384810"/>
                  </a:cubicBezTo>
                  <a:cubicBezTo>
                    <a:pt x="8876030" y="382270"/>
                    <a:pt x="8890000" y="384810"/>
                    <a:pt x="8903970" y="394970"/>
                  </a:cubicBezTo>
                  <a:cubicBezTo>
                    <a:pt x="8928100" y="412750"/>
                    <a:pt x="8973820" y="491490"/>
                    <a:pt x="8976360" y="519430"/>
                  </a:cubicBezTo>
                  <a:cubicBezTo>
                    <a:pt x="8977630" y="532130"/>
                    <a:pt x="8973820" y="541020"/>
                    <a:pt x="8967470" y="548640"/>
                  </a:cubicBezTo>
                  <a:cubicBezTo>
                    <a:pt x="8959850" y="556260"/>
                    <a:pt x="8942070" y="565150"/>
                    <a:pt x="8930640" y="563880"/>
                  </a:cubicBezTo>
                  <a:cubicBezTo>
                    <a:pt x="8919210" y="562610"/>
                    <a:pt x="8902700" y="556260"/>
                    <a:pt x="8897620" y="542290"/>
                  </a:cubicBezTo>
                  <a:cubicBezTo>
                    <a:pt x="8882380" y="509270"/>
                    <a:pt x="8917940" y="355600"/>
                    <a:pt x="8938260" y="327660"/>
                  </a:cubicBezTo>
                  <a:cubicBezTo>
                    <a:pt x="8945880" y="316230"/>
                    <a:pt x="8954770" y="313690"/>
                    <a:pt x="8963660" y="312420"/>
                  </a:cubicBezTo>
                  <a:cubicBezTo>
                    <a:pt x="8975090" y="312420"/>
                    <a:pt x="8989060" y="316230"/>
                    <a:pt x="9000490" y="326390"/>
                  </a:cubicBezTo>
                  <a:cubicBezTo>
                    <a:pt x="9019540" y="344170"/>
                    <a:pt x="9043670" y="396240"/>
                    <a:pt x="9053830" y="431800"/>
                  </a:cubicBezTo>
                  <a:cubicBezTo>
                    <a:pt x="9061450" y="461010"/>
                    <a:pt x="9067800" y="501650"/>
                    <a:pt x="9060180" y="518160"/>
                  </a:cubicBezTo>
                  <a:cubicBezTo>
                    <a:pt x="9055100" y="528320"/>
                    <a:pt x="9044940" y="534670"/>
                    <a:pt x="9034780" y="535940"/>
                  </a:cubicBezTo>
                  <a:cubicBezTo>
                    <a:pt x="9023350" y="538480"/>
                    <a:pt x="9005570" y="533400"/>
                    <a:pt x="8996680" y="527050"/>
                  </a:cubicBezTo>
                  <a:cubicBezTo>
                    <a:pt x="8987790" y="520700"/>
                    <a:pt x="8983980" y="513080"/>
                    <a:pt x="8981440" y="499110"/>
                  </a:cubicBezTo>
                  <a:cubicBezTo>
                    <a:pt x="8976360" y="471170"/>
                    <a:pt x="8976360" y="388620"/>
                    <a:pt x="8990330" y="359410"/>
                  </a:cubicBezTo>
                  <a:cubicBezTo>
                    <a:pt x="8999220" y="342900"/>
                    <a:pt x="9014460" y="330200"/>
                    <a:pt x="9027160" y="328930"/>
                  </a:cubicBezTo>
                  <a:cubicBezTo>
                    <a:pt x="9038590" y="326390"/>
                    <a:pt x="9055100" y="335280"/>
                    <a:pt x="9062720" y="342900"/>
                  </a:cubicBezTo>
                  <a:cubicBezTo>
                    <a:pt x="9069070" y="349250"/>
                    <a:pt x="9066530" y="363220"/>
                    <a:pt x="9072880" y="370840"/>
                  </a:cubicBezTo>
                  <a:cubicBezTo>
                    <a:pt x="9083040" y="379730"/>
                    <a:pt x="9108440" y="378460"/>
                    <a:pt x="9122410" y="389890"/>
                  </a:cubicBezTo>
                  <a:cubicBezTo>
                    <a:pt x="9137650" y="403860"/>
                    <a:pt x="9151620" y="431800"/>
                    <a:pt x="9157970" y="450850"/>
                  </a:cubicBezTo>
                  <a:cubicBezTo>
                    <a:pt x="9163050" y="466090"/>
                    <a:pt x="9166860" y="481330"/>
                    <a:pt x="9163050" y="492760"/>
                  </a:cubicBezTo>
                  <a:cubicBezTo>
                    <a:pt x="9159240" y="504190"/>
                    <a:pt x="9144000" y="518160"/>
                    <a:pt x="9132570" y="520700"/>
                  </a:cubicBezTo>
                  <a:cubicBezTo>
                    <a:pt x="9118600" y="523240"/>
                    <a:pt x="9093200" y="518160"/>
                    <a:pt x="9084310" y="502920"/>
                  </a:cubicBezTo>
                  <a:cubicBezTo>
                    <a:pt x="9066530" y="473710"/>
                    <a:pt x="9091930" y="361950"/>
                    <a:pt x="9107170" y="314960"/>
                  </a:cubicBezTo>
                  <a:cubicBezTo>
                    <a:pt x="9116060" y="284480"/>
                    <a:pt x="9127490" y="248920"/>
                    <a:pt x="9145270" y="245110"/>
                  </a:cubicBezTo>
                  <a:cubicBezTo>
                    <a:pt x="9164320" y="240030"/>
                    <a:pt x="9203690" y="267970"/>
                    <a:pt x="9221470" y="293370"/>
                  </a:cubicBezTo>
                  <a:cubicBezTo>
                    <a:pt x="9245600" y="323850"/>
                    <a:pt x="9265920" y="392430"/>
                    <a:pt x="9260840" y="422910"/>
                  </a:cubicBezTo>
                  <a:cubicBezTo>
                    <a:pt x="9258300" y="440690"/>
                    <a:pt x="9244330" y="457200"/>
                    <a:pt x="9231630" y="462280"/>
                  </a:cubicBezTo>
                  <a:cubicBezTo>
                    <a:pt x="9222740" y="467360"/>
                    <a:pt x="9210040" y="466090"/>
                    <a:pt x="9201150" y="462280"/>
                  </a:cubicBezTo>
                  <a:cubicBezTo>
                    <a:pt x="9190990" y="457200"/>
                    <a:pt x="9178290" y="447040"/>
                    <a:pt x="9174480" y="430530"/>
                  </a:cubicBezTo>
                  <a:cubicBezTo>
                    <a:pt x="9169400" y="398780"/>
                    <a:pt x="9218930" y="304800"/>
                    <a:pt x="9234170" y="266700"/>
                  </a:cubicBezTo>
                  <a:cubicBezTo>
                    <a:pt x="9243060" y="246380"/>
                    <a:pt x="9241790" y="231140"/>
                    <a:pt x="9255760" y="219710"/>
                  </a:cubicBezTo>
                  <a:cubicBezTo>
                    <a:pt x="9272270" y="204470"/>
                    <a:pt x="9312910" y="186690"/>
                    <a:pt x="9335770" y="190500"/>
                  </a:cubicBezTo>
                  <a:cubicBezTo>
                    <a:pt x="9354820" y="194310"/>
                    <a:pt x="9368790" y="212090"/>
                    <a:pt x="9385300" y="231140"/>
                  </a:cubicBezTo>
                  <a:cubicBezTo>
                    <a:pt x="9413240" y="262890"/>
                    <a:pt x="9460230" y="342900"/>
                    <a:pt x="9470390" y="373380"/>
                  </a:cubicBezTo>
                  <a:cubicBezTo>
                    <a:pt x="9474200" y="386080"/>
                    <a:pt x="9475470" y="393700"/>
                    <a:pt x="9472930" y="402590"/>
                  </a:cubicBezTo>
                  <a:cubicBezTo>
                    <a:pt x="9470390" y="411480"/>
                    <a:pt x="9464040" y="421640"/>
                    <a:pt x="9455150" y="426720"/>
                  </a:cubicBezTo>
                  <a:cubicBezTo>
                    <a:pt x="9447530" y="431800"/>
                    <a:pt x="9436100" y="435610"/>
                    <a:pt x="9427210" y="433070"/>
                  </a:cubicBezTo>
                  <a:cubicBezTo>
                    <a:pt x="9415780" y="430530"/>
                    <a:pt x="9401810" y="424180"/>
                    <a:pt x="9395460" y="410210"/>
                  </a:cubicBezTo>
                  <a:cubicBezTo>
                    <a:pt x="9381490" y="377190"/>
                    <a:pt x="9409430" y="250190"/>
                    <a:pt x="9422130" y="208280"/>
                  </a:cubicBezTo>
                  <a:cubicBezTo>
                    <a:pt x="9429750" y="189230"/>
                    <a:pt x="9436100" y="175260"/>
                    <a:pt x="9446260" y="167640"/>
                  </a:cubicBezTo>
                  <a:cubicBezTo>
                    <a:pt x="9453880" y="161290"/>
                    <a:pt x="9464040" y="157480"/>
                    <a:pt x="9474200" y="157480"/>
                  </a:cubicBezTo>
                  <a:cubicBezTo>
                    <a:pt x="9483090" y="158750"/>
                    <a:pt x="9494520" y="162560"/>
                    <a:pt x="9500870" y="168910"/>
                  </a:cubicBezTo>
                  <a:cubicBezTo>
                    <a:pt x="9508490" y="177800"/>
                    <a:pt x="9504680" y="194310"/>
                    <a:pt x="9513570" y="205740"/>
                  </a:cubicBezTo>
                  <a:cubicBezTo>
                    <a:pt x="9523730" y="220980"/>
                    <a:pt x="9550400" y="231140"/>
                    <a:pt x="9564370" y="250190"/>
                  </a:cubicBezTo>
                  <a:cubicBezTo>
                    <a:pt x="9580880" y="273050"/>
                    <a:pt x="9603740" y="312420"/>
                    <a:pt x="9603740" y="336550"/>
                  </a:cubicBezTo>
                  <a:cubicBezTo>
                    <a:pt x="9602470" y="353060"/>
                    <a:pt x="9592310" y="372110"/>
                    <a:pt x="9582150" y="379730"/>
                  </a:cubicBezTo>
                  <a:cubicBezTo>
                    <a:pt x="9574530" y="384810"/>
                    <a:pt x="9561830" y="386080"/>
                    <a:pt x="9552940" y="383540"/>
                  </a:cubicBezTo>
                  <a:cubicBezTo>
                    <a:pt x="9544050" y="382270"/>
                    <a:pt x="9532620" y="377190"/>
                    <a:pt x="9527540" y="368300"/>
                  </a:cubicBezTo>
                  <a:cubicBezTo>
                    <a:pt x="9518650" y="353060"/>
                    <a:pt x="9514840" y="309880"/>
                    <a:pt x="9525000" y="294640"/>
                  </a:cubicBezTo>
                  <a:cubicBezTo>
                    <a:pt x="9532620" y="281940"/>
                    <a:pt x="9555480" y="271780"/>
                    <a:pt x="9568180" y="274320"/>
                  </a:cubicBezTo>
                  <a:cubicBezTo>
                    <a:pt x="9580880" y="274320"/>
                    <a:pt x="9591040" y="285750"/>
                    <a:pt x="9599930" y="297180"/>
                  </a:cubicBezTo>
                  <a:cubicBezTo>
                    <a:pt x="9616440" y="317500"/>
                    <a:pt x="9635490" y="368300"/>
                    <a:pt x="9640570" y="391160"/>
                  </a:cubicBezTo>
                  <a:cubicBezTo>
                    <a:pt x="9643110" y="403860"/>
                    <a:pt x="9644380" y="412750"/>
                    <a:pt x="9641840" y="421640"/>
                  </a:cubicBezTo>
                  <a:cubicBezTo>
                    <a:pt x="9639300" y="430530"/>
                    <a:pt x="9630410" y="440690"/>
                    <a:pt x="9622790" y="445770"/>
                  </a:cubicBezTo>
                  <a:cubicBezTo>
                    <a:pt x="9615170" y="449580"/>
                    <a:pt x="9602470" y="452120"/>
                    <a:pt x="9593580" y="450850"/>
                  </a:cubicBezTo>
                  <a:cubicBezTo>
                    <a:pt x="9584690" y="448310"/>
                    <a:pt x="9573260" y="444500"/>
                    <a:pt x="9568180" y="434340"/>
                  </a:cubicBezTo>
                  <a:cubicBezTo>
                    <a:pt x="9554210" y="408940"/>
                    <a:pt x="9566910" y="294640"/>
                    <a:pt x="9577070" y="264160"/>
                  </a:cubicBezTo>
                  <a:cubicBezTo>
                    <a:pt x="9582150" y="251460"/>
                    <a:pt x="9587230" y="245110"/>
                    <a:pt x="9596120" y="240030"/>
                  </a:cubicBezTo>
                  <a:cubicBezTo>
                    <a:pt x="9603740" y="233680"/>
                    <a:pt x="9616440" y="231140"/>
                    <a:pt x="9625330" y="233680"/>
                  </a:cubicBezTo>
                  <a:cubicBezTo>
                    <a:pt x="9636760" y="236220"/>
                    <a:pt x="9648190" y="243840"/>
                    <a:pt x="9658350" y="256540"/>
                  </a:cubicBezTo>
                  <a:cubicBezTo>
                    <a:pt x="9677400" y="285750"/>
                    <a:pt x="9711690" y="379730"/>
                    <a:pt x="9704070" y="412750"/>
                  </a:cubicBezTo>
                  <a:cubicBezTo>
                    <a:pt x="9700260" y="430530"/>
                    <a:pt x="9685020" y="445770"/>
                    <a:pt x="9673590" y="450850"/>
                  </a:cubicBezTo>
                  <a:cubicBezTo>
                    <a:pt x="9663430" y="454660"/>
                    <a:pt x="9650730" y="452120"/>
                    <a:pt x="9641840" y="448310"/>
                  </a:cubicBezTo>
                  <a:cubicBezTo>
                    <a:pt x="9634220" y="444500"/>
                    <a:pt x="9625330" y="438150"/>
                    <a:pt x="9620250" y="426720"/>
                  </a:cubicBezTo>
                  <a:cubicBezTo>
                    <a:pt x="9610090" y="400050"/>
                    <a:pt x="9612630" y="311150"/>
                    <a:pt x="9621520" y="283210"/>
                  </a:cubicBezTo>
                  <a:cubicBezTo>
                    <a:pt x="9626600" y="270510"/>
                    <a:pt x="9631680" y="264160"/>
                    <a:pt x="9640570" y="257810"/>
                  </a:cubicBezTo>
                  <a:cubicBezTo>
                    <a:pt x="9648190" y="252730"/>
                    <a:pt x="9660890" y="248920"/>
                    <a:pt x="9671050" y="251460"/>
                  </a:cubicBezTo>
                  <a:cubicBezTo>
                    <a:pt x="9682480" y="252730"/>
                    <a:pt x="9693910" y="260350"/>
                    <a:pt x="9704070" y="274320"/>
                  </a:cubicBezTo>
                  <a:cubicBezTo>
                    <a:pt x="9725660" y="304800"/>
                    <a:pt x="9758680" y="424180"/>
                    <a:pt x="9748520" y="454660"/>
                  </a:cubicBezTo>
                  <a:cubicBezTo>
                    <a:pt x="9743440" y="469900"/>
                    <a:pt x="9728200" y="477520"/>
                    <a:pt x="9716770" y="478790"/>
                  </a:cubicBezTo>
                  <a:cubicBezTo>
                    <a:pt x="9705340" y="481330"/>
                    <a:pt x="9690100" y="477520"/>
                    <a:pt x="9678670" y="467360"/>
                  </a:cubicBezTo>
                  <a:cubicBezTo>
                    <a:pt x="9659620" y="447040"/>
                    <a:pt x="9652000" y="340360"/>
                    <a:pt x="9639300" y="339090"/>
                  </a:cubicBezTo>
                  <a:cubicBezTo>
                    <a:pt x="9629140" y="339090"/>
                    <a:pt x="9624060" y="403860"/>
                    <a:pt x="9607550" y="425450"/>
                  </a:cubicBezTo>
                  <a:cubicBezTo>
                    <a:pt x="9593580" y="444500"/>
                    <a:pt x="9570720" y="461010"/>
                    <a:pt x="9551670" y="464820"/>
                  </a:cubicBezTo>
                  <a:cubicBezTo>
                    <a:pt x="9532620" y="468630"/>
                    <a:pt x="9512300" y="462280"/>
                    <a:pt x="9493250" y="454660"/>
                  </a:cubicBezTo>
                  <a:cubicBezTo>
                    <a:pt x="9469120" y="445770"/>
                    <a:pt x="9431020" y="402590"/>
                    <a:pt x="9420860" y="407670"/>
                  </a:cubicBezTo>
                  <a:cubicBezTo>
                    <a:pt x="9413240" y="411480"/>
                    <a:pt x="9429750" y="447040"/>
                    <a:pt x="9422130" y="458470"/>
                  </a:cubicBezTo>
                  <a:cubicBezTo>
                    <a:pt x="9414510" y="468630"/>
                    <a:pt x="9387840" y="474980"/>
                    <a:pt x="9375140" y="472440"/>
                  </a:cubicBezTo>
                  <a:cubicBezTo>
                    <a:pt x="9364980" y="469900"/>
                    <a:pt x="9356090" y="461010"/>
                    <a:pt x="9351010" y="452120"/>
                  </a:cubicBezTo>
                  <a:cubicBezTo>
                    <a:pt x="9345930" y="441960"/>
                    <a:pt x="9356090" y="424180"/>
                    <a:pt x="9349740" y="412750"/>
                  </a:cubicBezTo>
                  <a:cubicBezTo>
                    <a:pt x="9339580" y="397510"/>
                    <a:pt x="9293860" y="393700"/>
                    <a:pt x="9284970" y="378460"/>
                  </a:cubicBezTo>
                  <a:cubicBezTo>
                    <a:pt x="9278620" y="367030"/>
                    <a:pt x="9281160" y="347980"/>
                    <a:pt x="9287510" y="337820"/>
                  </a:cubicBezTo>
                  <a:cubicBezTo>
                    <a:pt x="9295130" y="327660"/>
                    <a:pt x="9311640" y="317500"/>
                    <a:pt x="9323070" y="317500"/>
                  </a:cubicBezTo>
                  <a:cubicBezTo>
                    <a:pt x="9335770" y="316230"/>
                    <a:pt x="9353550" y="322580"/>
                    <a:pt x="9361170" y="334010"/>
                  </a:cubicBezTo>
                  <a:cubicBezTo>
                    <a:pt x="9375140" y="356870"/>
                    <a:pt x="9366250" y="436880"/>
                    <a:pt x="9359900" y="463550"/>
                  </a:cubicBezTo>
                  <a:cubicBezTo>
                    <a:pt x="9356090" y="477520"/>
                    <a:pt x="9353550" y="485140"/>
                    <a:pt x="9345930" y="492760"/>
                  </a:cubicBezTo>
                  <a:cubicBezTo>
                    <a:pt x="9337040" y="500380"/>
                    <a:pt x="9317990" y="505460"/>
                    <a:pt x="9306560" y="504190"/>
                  </a:cubicBezTo>
                  <a:cubicBezTo>
                    <a:pt x="9296400" y="502920"/>
                    <a:pt x="9284970" y="495300"/>
                    <a:pt x="9279890" y="487680"/>
                  </a:cubicBezTo>
                  <a:cubicBezTo>
                    <a:pt x="9273540" y="478790"/>
                    <a:pt x="9267190" y="466090"/>
                    <a:pt x="9271000" y="457200"/>
                  </a:cubicBezTo>
                  <a:cubicBezTo>
                    <a:pt x="9274810" y="443230"/>
                    <a:pt x="9297670" y="422910"/>
                    <a:pt x="9320530" y="415290"/>
                  </a:cubicBezTo>
                  <a:cubicBezTo>
                    <a:pt x="9352280" y="405130"/>
                    <a:pt x="9415780" y="416560"/>
                    <a:pt x="9451340" y="422910"/>
                  </a:cubicBezTo>
                  <a:cubicBezTo>
                    <a:pt x="9476740" y="426720"/>
                    <a:pt x="9495790" y="445770"/>
                    <a:pt x="9514840" y="440690"/>
                  </a:cubicBezTo>
                  <a:cubicBezTo>
                    <a:pt x="9537700" y="435610"/>
                    <a:pt x="9558020" y="387350"/>
                    <a:pt x="9579610" y="384810"/>
                  </a:cubicBezTo>
                  <a:cubicBezTo>
                    <a:pt x="9597390" y="382270"/>
                    <a:pt x="9621520" y="415290"/>
                    <a:pt x="9631680" y="410210"/>
                  </a:cubicBezTo>
                  <a:cubicBezTo>
                    <a:pt x="9641840" y="403860"/>
                    <a:pt x="9629140" y="365760"/>
                    <a:pt x="9640570" y="354330"/>
                  </a:cubicBezTo>
                  <a:cubicBezTo>
                    <a:pt x="9654540" y="341630"/>
                    <a:pt x="9697720" y="337820"/>
                    <a:pt x="9719310" y="346710"/>
                  </a:cubicBezTo>
                  <a:cubicBezTo>
                    <a:pt x="9738360" y="353060"/>
                    <a:pt x="9753600" y="397510"/>
                    <a:pt x="9767570" y="394970"/>
                  </a:cubicBezTo>
                  <a:cubicBezTo>
                    <a:pt x="9781540" y="393700"/>
                    <a:pt x="9789160" y="345440"/>
                    <a:pt x="9803130" y="334010"/>
                  </a:cubicBezTo>
                  <a:cubicBezTo>
                    <a:pt x="9813290" y="326390"/>
                    <a:pt x="9823450" y="322580"/>
                    <a:pt x="9833610" y="323850"/>
                  </a:cubicBezTo>
                  <a:cubicBezTo>
                    <a:pt x="9846310" y="323850"/>
                    <a:pt x="9864090" y="332740"/>
                    <a:pt x="9870440" y="344170"/>
                  </a:cubicBezTo>
                  <a:cubicBezTo>
                    <a:pt x="9878060" y="355600"/>
                    <a:pt x="9862820" y="381000"/>
                    <a:pt x="9870440" y="394970"/>
                  </a:cubicBezTo>
                  <a:cubicBezTo>
                    <a:pt x="9879330" y="412750"/>
                    <a:pt x="9914890" y="420370"/>
                    <a:pt x="9928860" y="435610"/>
                  </a:cubicBezTo>
                  <a:cubicBezTo>
                    <a:pt x="9941560" y="449580"/>
                    <a:pt x="9951720" y="463550"/>
                    <a:pt x="9956800" y="478790"/>
                  </a:cubicBezTo>
                  <a:cubicBezTo>
                    <a:pt x="9960610" y="492760"/>
                    <a:pt x="9961880" y="509270"/>
                    <a:pt x="9956800" y="520700"/>
                  </a:cubicBezTo>
                  <a:cubicBezTo>
                    <a:pt x="9952990" y="530860"/>
                    <a:pt x="9942830" y="538480"/>
                    <a:pt x="9933940" y="542290"/>
                  </a:cubicBezTo>
                  <a:cubicBezTo>
                    <a:pt x="9925050" y="546100"/>
                    <a:pt x="9911080" y="546100"/>
                    <a:pt x="9902190" y="542290"/>
                  </a:cubicBezTo>
                  <a:cubicBezTo>
                    <a:pt x="9892030" y="539750"/>
                    <a:pt x="9881870" y="533400"/>
                    <a:pt x="9878060" y="521970"/>
                  </a:cubicBezTo>
                  <a:cubicBezTo>
                    <a:pt x="9867900" y="499110"/>
                    <a:pt x="9869170" y="417830"/>
                    <a:pt x="9889490" y="392430"/>
                  </a:cubicBezTo>
                  <a:cubicBezTo>
                    <a:pt x="9906000" y="372110"/>
                    <a:pt x="9950450" y="359410"/>
                    <a:pt x="9968230" y="365760"/>
                  </a:cubicBezTo>
                  <a:cubicBezTo>
                    <a:pt x="9983470" y="372110"/>
                    <a:pt x="9996170" y="403860"/>
                    <a:pt x="9994900" y="420370"/>
                  </a:cubicBezTo>
                  <a:cubicBezTo>
                    <a:pt x="9993630" y="435610"/>
                    <a:pt x="9974580" y="455930"/>
                    <a:pt x="9963150" y="462280"/>
                  </a:cubicBezTo>
                  <a:cubicBezTo>
                    <a:pt x="9952990" y="466090"/>
                    <a:pt x="9939020" y="463550"/>
                    <a:pt x="9930130" y="459740"/>
                  </a:cubicBezTo>
                  <a:cubicBezTo>
                    <a:pt x="9921240" y="455930"/>
                    <a:pt x="9911080" y="447040"/>
                    <a:pt x="9907270" y="436880"/>
                  </a:cubicBezTo>
                  <a:cubicBezTo>
                    <a:pt x="9900920" y="422910"/>
                    <a:pt x="9903460" y="400050"/>
                    <a:pt x="9907270" y="381000"/>
                  </a:cubicBezTo>
                  <a:cubicBezTo>
                    <a:pt x="9909810" y="355600"/>
                    <a:pt x="9918700" y="316230"/>
                    <a:pt x="9930130" y="300990"/>
                  </a:cubicBezTo>
                  <a:cubicBezTo>
                    <a:pt x="9937750" y="290830"/>
                    <a:pt x="9946640" y="284480"/>
                    <a:pt x="9958070" y="281940"/>
                  </a:cubicBezTo>
                  <a:cubicBezTo>
                    <a:pt x="9969500" y="280670"/>
                    <a:pt x="9986010" y="283210"/>
                    <a:pt x="9998710" y="293370"/>
                  </a:cubicBezTo>
                  <a:cubicBezTo>
                    <a:pt x="10022840" y="311150"/>
                    <a:pt x="10076180" y="393700"/>
                    <a:pt x="10068560" y="414020"/>
                  </a:cubicBezTo>
                  <a:cubicBezTo>
                    <a:pt x="10064750" y="425450"/>
                    <a:pt x="10027920" y="433070"/>
                    <a:pt x="10025380" y="429260"/>
                  </a:cubicBezTo>
                  <a:cubicBezTo>
                    <a:pt x="10021570" y="424180"/>
                    <a:pt x="10071100" y="388620"/>
                    <a:pt x="10091420" y="358140"/>
                  </a:cubicBezTo>
                  <a:cubicBezTo>
                    <a:pt x="10119360" y="318770"/>
                    <a:pt x="10140950" y="231140"/>
                    <a:pt x="10165080" y="208280"/>
                  </a:cubicBezTo>
                  <a:cubicBezTo>
                    <a:pt x="10176510" y="198120"/>
                    <a:pt x="10189210" y="193040"/>
                    <a:pt x="10199370" y="194310"/>
                  </a:cubicBezTo>
                  <a:cubicBezTo>
                    <a:pt x="10210800" y="195580"/>
                    <a:pt x="10224770" y="205740"/>
                    <a:pt x="10229850" y="214630"/>
                  </a:cubicBezTo>
                  <a:cubicBezTo>
                    <a:pt x="10234930" y="224790"/>
                    <a:pt x="10226040" y="238760"/>
                    <a:pt x="10231120" y="251460"/>
                  </a:cubicBezTo>
                  <a:cubicBezTo>
                    <a:pt x="10237470" y="270510"/>
                    <a:pt x="10267950" y="290830"/>
                    <a:pt x="10284460" y="314960"/>
                  </a:cubicBezTo>
                  <a:cubicBezTo>
                    <a:pt x="10302240" y="340360"/>
                    <a:pt x="10328910" y="377190"/>
                    <a:pt x="10331450" y="401320"/>
                  </a:cubicBezTo>
                  <a:cubicBezTo>
                    <a:pt x="10331450" y="417830"/>
                    <a:pt x="10325100" y="436880"/>
                    <a:pt x="10314940" y="443230"/>
                  </a:cubicBezTo>
                  <a:cubicBezTo>
                    <a:pt x="10304780" y="450850"/>
                    <a:pt x="10279380" y="448310"/>
                    <a:pt x="10269220" y="444500"/>
                  </a:cubicBezTo>
                  <a:cubicBezTo>
                    <a:pt x="10262870" y="440690"/>
                    <a:pt x="10259060" y="438150"/>
                    <a:pt x="10256520" y="429260"/>
                  </a:cubicBezTo>
                  <a:cubicBezTo>
                    <a:pt x="10251440" y="408940"/>
                    <a:pt x="10262870" y="318770"/>
                    <a:pt x="10287000" y="295910"/>
                  </a:cubicBezTo>
                  <a:cubicBezTo>
                    <a:pt x="10304780" y="279400"/>
                    <a:pt x="10342880" y="274320"/>
                    <a:pt x="10361930" y="281940"/>
                  </a:cubicBezTo>
                  <a:cubicBezTo>
                    <a:pt x="10380980" y="289560"/>
                    <a:pt x="10391140" y="318770"/>
                    <a:pt x="10403840" y="340360"/>
                  </a:cubicBezTo>
                  <a:cubicBezTo>
                    <a:pt x="10420350" y="364490"/>
                    <a:pt x="10449560" y="401320"/>
                    <a:pt x="10450830" y="422910"/>
                  </a:cubicBezTo>
                  <a:cubicBezTo>
                    <a:pt x="10450830" y="436880"/>
                    <a:pt x="10443210" y="450850"/>
                    <a:pt x="10434320" y="457200"/>
                  </a:cubicBezTo>
                  <a:cubicBezTo>
                    <a:pt x="10425430" y="463550"/>
                    <a:pt x="10406380" y="466090"/>
                    <a:pt x="10396220" y="463550"/>
                  </a:cubicBezTo>
                  <a:cubicBezTo>
                    <a:pt x="10387330" y="461010"/>
                    <a:pt x="10378440" y="455930"/>
                    <a:pt x="10373360" y="444500"/>
                  </a:cubicBezTo>
                  <a:cubicBezTo>
                    <a:pt x="10363200" y="422910"/>
                    <a:pt x="10360660" y="349250"/>
                    <a:pt x="10374630" y="327660"/>
                  </a:cubicBezTo>
                  <a:cubicBezTo>
                    <a:pt x="10384790" y="313690"/>
                    <a:pt x="10406380" y="306070"/>
                    <a:pt x="10419080" y="308610"/>
                  </a:cubicBezTo>
                  <a:cubicBezTo>
                    <a:pt x="10431780" y="311150"/>
                    <a:pt x="10445750" y="325120"/>
                    <a:pt x="10453370" y="342900"/>
                  </a:cubicBezTo>
                  <a:cubicBezTo>
                    <a:pt x="10464800" y="373380"/>
                    <a:pt x="10463530" y="453390"/>
                    <a:pt x="10449560" y="487680"/>
                  </a:cubicBezTo>
                  <a:cubicBezTo>
                    <a:pt x="10440670" y="511810"/>
                    <a:pt x="10424160" y="533400"/>
                    <a:pt x="10402570" y="538480"/>
                  </a:cubicBezTo>
                  <a:cubicBezTo>
                    <a:pt x="10372090" y="547370"/>
                    <a:pt x="10307320" y="492760"/>
                    <a:pt x="10280650" y="500380"/>
                  </a:cubicBezTo>
                  <a:cubicBezTo>
                    <a:pt x="10264140" y="505460"/>
                    <a:pt x="10259060" y="533400"/>
                    <a:pt x="10248900" y="539750"/>
                  </a:cubicBezTo>
                  <a:cubicBezTo>
                    <a:pt x="10241280" y="543560"/>
                    <a:pt x="10234930" y="542290"/>
                    <a:pt x="10228580" y="541020"/>
                  </a:cubicBezTo>
                  <a:cubicBezTo>
                    <a:pt x="10219690" y="539750"/>
                    <a:pt x="10208260" y="534670"/>
                    <a:pt x="10201910" y="527050"/>
                  </a:cubicBezTo>
                  <a:cubicBezTo>
                    <a:pt x="10195560" y="519430"/>
                    <a:pt x="10190480" y="509270"/>
                    <a:pt x="10191750" y="499110"/>
                  </a:cubicBezTo>
                  <a:cubicBezTo>
                    <a:pt x="10193020" y="486410"/>
                    <a:pt x="10220960" y="461010"/>
                    <a:pt x="10219690" y="459740"/>
                  </a:cubicBezTo>
                  <a:cubicBezTo>
                    <a:pt x="10218420" y="459740"/>
                    <a:pt x="10193020" y="496570"/>
                    <a:pt x="10186670" y="494030"/>
                  </a:cubicBezTo>
                  <a:cubicBezTo>
                    <a:pt x="10180320" y="491490"/>
                    <a:pt x="10177780" y="452120"/>
                    <a:pt x="10181590" y="435610"/>
                  </a:cubicBezTo>
                  <a:cubicBezTo>
                    <a:pt x="10185400" y="422910"/>
                    <a:pt x="10194290" y="408940"/>
                    <a:pt x="10205720" y="403860"/>
                  </a:cubicBezTo>
                  <a:cubicBezTo>
                    <a:pt x="10215880" y="398780"/>
                    <a:pt x="10234930" y="400050"/>
                    <a:pt x="10245090" y="405130"/>
                  </a:cubicBezTo>
                  <a:cubicBezTo>
                    <a:pt x="10253980" y="408940"/>
                    <a:pt x="10253980" y="422910"/>
                    <a:pt x="10264140" y="427990"/>
                  </a:cubicBezTo>
                  <a:cubicBezTo>
                    <a:pt x="10279380" y="434340"/>
                    <a:pt x="10313670" y="435610"/>
                    <a:pt x="10335260" y="426720"/>
                  </a:cubicBezTo>
                  <a:cubicBezTo>
                    <a:pt x="10363200" y="415290"/>
                    <a:pt x="10384790" y="353060"/>
                    <a:pt x="10408920" y="350520"/>
                  </a:cubicBezTo>
                  <a:cubicBezTo>
                    <a:pt x="10429240" y="347980"/>
                    <a:pt x="10459720" y="392430"/>
                    <a:pt x="10468610" y="387350"/>
                  </a:cubicBezTo>
                  <a:cubicBezTo>
                    <a:pt x="10476230" y="383540"/>
                    <a:pt x="10460990" y="354330"/>
                    <a:pt x="10468610" y="342900"/>
                  </a:cubicBezTo>
                  <a:cubicBezTo>
                    <a:pt x="10477500" y="330200"/>
                    <a:pt x="10507980" y="313690"/>
                    <a:pt x="10523220" y="318770"/>
                  </a:cubicBezTo>
                  <a:cubicBezTo>
                    <a:pt x="10543540" y="327660"/>
                    <a:pt x="10548620" y="425450"/>
                    <a:pt x="10563860" y="426720"/>
                  </a:cubicBezTo>
                  <a:cubicBezTo>
                    <a:pt x="10580370" y="427990"/>
                    <a:pt x="10596880" y="347980"/>
                    <a:pt x="10618470" y="331470"/>
                  </a:cubicBezTo>
                  <a:cubicBezTo>
                    <a:pt x="10634980" y="320040"/>
                    <a:pt x="10654030" y="313690"/>
                    <a:pt x="10673080" y="318770"/>
                  </a:cubicBezTo>
                  <a:cubicBezTo>
                    <a:pt x="10699750" y="326390"/>
                    <a:pt x="10760710" y="381000"/>
                    <a:pt x="10758170" y="400050"/>
                  </a:cubicBezTo>
                  <a:cubicBezTo>
                    <a:pt x="10756900" y="412750"/>
                    <a:pt x="10721340" y="430530"/>
                    <a:pt x="10712450" y="426720"/>
                  </a:cubicBezTo>
                  <a:cubicBezTo>
                    <a:pt x="10702290" y="421640"/>
                    <a:pt x="10698480" y="379730"/>
                    <a:pt x="10703560" y="360680"/>
                  </a:cubicBezTo>
                  <a:cubicBezTo>
                    <a:pt x="10707370" y="340360"/>
                    <a:pt x="10723880" y="314960"/>
                    <a:pt x="10737850" y="308610"/>
                  </a:cubicBezTo>
                  <a:cubicBezTo>
                    <a:pt x="10750550" y="303530"/>
                    <a:pt x="10769600" y="307340"/>
                    <a:pt x="10779760" y="313690"/>
                  </a:cubicBezTo>
                  <a:cubicBezTo>
                    <a:pt x="10789920" y="321310"/>
                    <a:pt x="10788650" y="340360"/>
                    <a:pt x="10798810" y="351790"/>
                  </a:cubicBezTo>
                  <a:cubicBezTo>
                    <a:pt x="10811510" y="365760"/>
                    <a:pt x="10855960" y="382270"/>
                    <a:pt x="10854690" y="387350"/>
                  </a:cubicBezTo>
                  <a:cubicBezTo>
                    <a:pt x="10852150" y="392430"/>
                    <a:pt x="10814050" y="393700"/>
                    <a:pt x="10802620" y="384810"/>
                  </a:cubicBezTo>
                  <a:cubicBezTo>
                    <a:pt x="10791190" y="375920"/>
                    <a:pt x="10783570" y="345440"/>
                    <a:pt x="10784840" y="330200"/>
                  </a:cubicBezTo>
                  <a:cubicBezTo>
                    <a:pt x="10784840" y="318770"/>
                    <a:pt x="10791190" y="308610"/>
                    <a:pt x="10797540" y="300990"/>
                  </a:cubicBezTo>
                  <a:cubicBezTo>
                    <a:pt x="10805160" y="294640"/>
                    <a:pt x="10817860" y="288290"/>
                    <a:pt x="10826750" y="288290"/>
                  </a:cubicBezTo>
                  <a:cubicBezTo>
                    <a:pt x="10836910" y="287020"/>
                    <a:pt x="10849610" y="290830"/>
                    <a:pt x="10858500" y="297180"/>
                  </a:cubicBezTo>
                  <a:cubicBezTo>
                    <a:pt x="10866120" y="303530"/>
                    <a:pt x="10869930" y="312420"/>
                    <a:pt x="10875010" y="325120"/>
                  </a:cubicBezTo>
                  <a:cubicBezTo>
                    <a:pt x="10881360" y="346710"/>
                    <a:pt x="10888980" y="396240"/>
                    <a:pt x="10885170" y="419100"/>
                  </a:cubicBezTo>
                  <a:cubicBezTo>
                    <a:pt x="10882630" y="431800"/>
                    <a:pt x="10878820" y="441960"/>
                    <a:pt x="10869930" y="448310"/>
                  </a:cubicBezTo>
                  <a:cubicBezTo>
                    <a:pt x="10861040" y="455930"/>
                    <a:pt x="10841990" y="463550"/>
                    <a:pt x="10829290" y="459740"/>
                  </a:cubicBezTo>
                  <a:cubicBezTo>
                    <a:pt x="10815320" y="455930"/>
                    <a:pt x="10807700" y="426720"/>
                    <a:pt x="10793730" y="421640"/>
                  </a:cubicBezTo>
                  <a:cubicBezTo>
                    <a:pt x="10778490" y="416560"/>
                    <a:pt x="10759440" y="434340"/>
                    <a:pt x="10741660" y="431800"/>
                  </a:cubicBezTo>
                  <a:cubicBezTo>
                    <a:pt x="10722610" y="429260"/>
                    <a:pt x="10697210" y="396240"/>
                    <a:pt x="10685780" y="401320"/>
                  </a:cubicBezTo>
                  <a:cubicBezTo>
                    <a:pt x="10671810" y="407670"/>
                    <a:pt x="10685780" y="459740"/>
                    <a:pt x="10670540" y="473710"/>
                  </a:cubicBezTo>
                  <a:cubicBezTo>
                    <a:pt x="10654030" y="488950"/>
                    <a:pt x="10587990" y="491490"/>
                    <a:pt x="10582910" y="483870"/>
                  </a:cubicBezTo>
                  <a:cubicBezTo>
                    <a:pt x="10580370" y="478790"/>
                    <a:pt x="10607040" y="447040"/>
                    <a:pt x="10613390" y="449580"/>
                  </a:cubicBezTo>
                  <a:cubicBezTo>
                    <a:pt x="10622280" y="450850"/>
                    <a:pt x="10627360" y="505460"/>
                    <a:pt x="10624820" y="524510"/>
                  </a:cubicBezTo>
                  <a:cubicBezTo>
                    <a:pt x="10623550" y="537210"/>
                    <a:pt x="10621010" y="547370"/>
                    <a:pt x="10612120" y="554990"/>
                  </a:cubicBezTo>
                  <a:cubicBezTo>
                    <a:pt x="10601960" y="563880"/>
                    <a:pt x="10574020" y="571500"/>
                    <a:pt x="10561320" y="565150"/>
                  </a:cubicBezTo>
                  <a:cubicBezTo>
                    <a:pt x="10548620" y="560070"/>
                    <a:pt x="10534650" y="538480"/>
                    <a:pt x="10533380" y="521970"/>
                  </a:cubicBezTo>
                  <a:cubicBezTo>
                    <a:pt x="10530840" y="504190"/>
                    <a:pt x="10544810" y="477520"/>
                    <a:pt x="10558780" y="462280"/>
                  </a:cubicBezTo>
                  <a:cubicBezTo>
                    <a:pt x="10575290" y="445770"/>
                    <a:pt x="10607040" y="430530"/>
                    <a:pt x="10627360" y="429260"/>
                  </a:cubicBezTo>
                  <a:cubicBezTo>
                    <a:pt x="10642600" y="429260"/>
                    <a:pt x="10659110" y="435610"/>
                    <a:pt x="10670540" y="445770"/>
                  </a:cubicBezTo>
                  <a:cubicBezTo>
                    <a:pt x="10684510" y="455930"/>
                    <a:pt x="10701020" y="480060"/>
                    <a:pt x="10703560" y="495300"/>
                  </a:cubicBezTo>
                  <a:cubicBezTo>
                    <a:pt x="10704830" y="506730"/>
                    <a:pt x="10699750" y="518160"/>
                    <a:pt x="10693400" y="527050"/>
                  </a:cubicBezTo>
                  <a:cubicBezTo>
                    <a:pt x="10687050" y="534670"/>
                    <a:pt x="10674350" y="541020"/>
                    <a:pt x="10664190" y="543560"/>
                  </a:cubicBezTo>
                  <a:cubicBezTo>
                    <a:pt x="10654030" y="544830"/>
                    <a:pt x="10638790" y="544830"/>
                    <a:pt x="10632440" y="535940"/>
                  </a:cubicBezTo>
                  <a:cubicBezTo>
                    <a:pt x="10621010" y="523240"/>
                    <a:pt x="10624820" y="467360"/>
                    <a:pt x="10633710" y="444500"/>
                  </a:cubicBezTo>
                  <a:cubicBezTo>
                    <a:pt x="10638790" y="429260"/>
                    <a:pt x="10650220" y="416560"/>
                    <a:pt x="10661650" y="408940"/>
                  </a:cubicBezTo>
                  <a:cubicBezTo>
                    <a:pt x="10670540" y="403860"/>
                    <a:pt x="10683240" y="401320"/>
                    <a:pt x="10693400" y="402590"/>
                  </a:cubicBezTo>
                  <a:cubicBezTo>
                    <a:pt x="10703560" y="403860"/>
                    <a:pt x="10716260" y="408940"/>
                    <a:pt x="10722610" y="417830"/>
                  </a:cubicBezTo>
                  <a:cubicBezTo>
                    <a:pt x="10730230" y="429260"/>
                    <a:pt x="10720070" y="468630"/>
                    <a:pt x="10727690" y="471170"/>
                  </a:cubicBezTo>
                  <a:cubicBezTo>
                    <a:pt x="10736580" y="473710"/>
                    <a:pt x="10756900" y="433070"/>
                    <a:pt x="10775950" y="422910"/>
                  </a:cubicBezTo>
                  <a:cubicBezTo>
                    <a:pt x="10795000" y="414020"/>
                    <a:pt x="10820400" y="407670"/>
                    <a:pt x="10839450" y="411480"/>
                  </a:cubicBezTo>
                  <a:cubicBezTo>
                    <a:pt x="10857230" y="416560"/>
                    <a:pt x="10880090" y="455930"/>
                    <a:pt x="10886440" y="453390"/>
                  </a:cubicBezTo>
                  <a:cubicBezTo>
                    <a:pt x="10892790" y="449580"/>
                    <a:pt x="10875010" y="415290"/>
                    <a:pt x="10881360" y="401320"/>
                  </a:cubicBezTo>
                  <a:cubicBezTo>
                    <a:pt x="10887710" y="387350"/>
                    <a:pt x="10909300" y="370840"/>
                    <a:pt x="10923270" y="369570"/>
                  </a:cubicBezTo>
                  <a:cubicBezTo>
                    <a:pt x="10935970" y="368300"/>
                    <a:pt x="10955020" y="377190"/>
                    <a:pt x="10962640" y="387350"/>
                  </a:cubicBezTo>
                  <a:cubicBezTo>
                    <a:pt x="10970260" y="397510"/>
                    <a:pt x="10961370" y="420370"/>
                    <a:pt x="10968990" y="430530"/>
                  </a:cubicBezTo>
                  <a:cubicBezTo>
                    <a:pt x="10977880" y="441960"/>
                    <a:pt x="11010900" y="438150"/>
                    <a:pt x="11019790" y="449580"/>
                  </a:cubicBezTo>
                  <a:cubicBezTo>
                    <a:pt x="11027410" y="461010"/>
                    <a:pt x="11027410" y="481330"/>
                    <a:pt x="11023600" y="494030"/>
                  </a:cubicBezTo>
                  <a:cubicBezTo>
                    <a:pt x="11019790" y="504190"/>
                    <a:pt x="11010900" y="514350"/>
                    <a:pt x="11000740" y="518160"/>
                  </a:cubicBezTo>
                  <a:cubicBezTo>
                    <a:pt x="10988040" y="521970"/>
                    <a:pt x="10958830" y="520700"/>
                    <a:pt x="10948670" y="509270"/>
                  </a:cubicBezTo>
                  <a:cubicBezTo>
                    <a:pt x="10933430" y="494030"/>
                    <a:pt x="10937240" y="447040"/>
                    <a:pt x="10937240" y="420370"/>
                  </a:cubicBezTo>
                  <a:cubicBezTo>
                    <a:pt x="10937240" y="397510"/>
                    <a:pt x="10935970" y="372110"/>
                    <a:pt x="10944860" y="358140"/>
                  </a:cubicBezTo>
                  <a:cubicBezTo>
                    <a:pt x="10952480" y="346710"/>
                    <a:pt x="10968990" y="336550"/>
                    <a:pt x="10981690" y="336550"/>
                  </a:cubicBezTo>
                  <a:cubicBezTo>
                    <a:pt x="10994390" y="335280"/>
                    <a:pt x="11007090" y="341630"/>
                    <a:pt x="11019790" y="353060"/>
                  </a:cubicBezTo>
                  <a:cubicBezTo>
                    <a:pt x="11046460" y="377190"/>
                    <a:pt x="11099800" y="458470"/>
                    <a:pt x="11101070" y="492760"/>
                  </a:cubicBezTo>
                  <a:cubicBezTo>
                    <a:pt x="11102340" y="511810"/>
                    <a:pt x="11093450" y="532130"/>
                    <a:pt x="11082020" y="538480"/>
                  </a:cubicBezTo>
                  <a:cubicBezTo>
                    <a:pt x="11070590" y="546100"/>
                    <a:pt x="11042650" y="542290"/>
                    <a:pt x="11031220" y="537210"/>
                  </a:cubicBezTo>
                  <a:cubicBezTo>
                    <a:pt x="11024870" y="534670"/>
                    <a:pt x="11021060" y="529590"/>
                    <a:pt x="11018520" y="520700"/>
                  </a:cubicBezTo>
                  <a:cubicBezTo>
                    <a:pt x="11013440" y="501650"/>
                    <a:pt x="11021060" y="435610"/>
                    <a:pt x="11037570" y="410210"/>
                  </a:cubicBezTo>
                  <a:cubicBezTo>
                    <a:pt x="11050270" y="392430"/>
                    <a:pt x="11075670" y="375920"/>
                    <a:pt x="11090910" y="374650"/>
                  </a:cubicBezTo>
                  <a:cubicBezTo>
                    <a:pt x="11102340" y="373380"/>
                    <a:pt x="11113770" y="381000"/>
                    <a:pt x="11120120" y="387350"/>
                  </a:cubicBezTo>
                  <a:cubicBezTo>
                    <a:pt x="11127740" y="394970"/>
                    <a:pt x="11135360" y="406400"/>
                    <a:pt x="11134090" y="417830"/>
                  </a:cubicBezTo>
                  <a:cubicBezTo>
                    <a:pt x="11132820" y="434340"/>
                    <a:pt x="11092180" y="483870"/>
                    <a:pt x="11087100" y="481330"/>
                  </a:cubicBezTo>
                  <a:cubicBezTo>
                    <a:pt x="11083290" y="480060"/>
                    <a:pt x="11088370" y="444500"/>
                    <a:pt x="11095990" y="430530"/>
                  </a:cubicBezTo>
                  <a:cubicBezTo>
                    <a:pt x="11104880" y="416560"/>
                    <a:pt x="11122660" y="400050"/>
                    <a:pt x="11139170" y="398780"/>
                  </a:cubicBezTo>
                  <a:cubicBezTo>
                    <a:pt x="11159490" y="397510"/>
                    <a:pt x="11211560" y="429260"/>
                    <a:pt x="11210290" y="436880"/>
                  </a:cubicBezTo>
                  <a:cubicBezTo>
                    <a:pt x="11209020" y="443230"/>
                    <a:pt x="11155680" y="452120"/>
                    <a:pt x="11150600" y="445770"/>
                  </a:cubicBezTo>
                  <a:cubicBezTo>
                    <a:pt x="11146790" y="438150"/>
                    <a:pt x="11179810" y="392430"/>
                    <a:pt x="11198860" y="383540"/>
                  </a:cubicBezTo>
                  <a:cubicBezTo>
                    <a:pt x="11214100" y="377190"/>
                    <a:pt x="11239500" y="381000"/>
                    <a:pt x="11252200" y="388620"/>
                  </a:cubicBezTo>
                  <a:cubicBezTo>
                    <a:pt x="11261090" y="394970"/>
                    <a:pt x="11266170" y="407670"/>
                    <a:pt x="11267440" y="417830"/>
                  </a:cubicBezTo>
                  <a:cubicBezTo>
                    <a:pt x="11269980" y="427990"/>
                    <a:pt x="11256010" y="441960"/>
                    <a:pt x="11261090" y="449580"/>
                  </a:cubicBezTo>
                  <a:cubicBezTo>
                    <a:pt x="11266170" y="458470"/>
                    <a:pt x="11299190" y="454660"/>
                    <a:pt x="11308080" y="462280"/>
                  </a:cubicBezTo>
                  <a:cubicBezTo>
                    <a:pt x="11314430" y="467360"/>
                    <a:pt x="11315700" y="474980"/>
                    <a:pt x="11315700" y="482600"/>
                  </a:cubicBezTo>
                  <a:cubicBezTo>
                    <a:pt x="11316970" y="491490"/>
                    <a:pt x="11314430" y="506730"/>
                    <a:pt x="11309350" y="514350"/>
                  </a:cubicBezTo>
                  <a:cubicBezTo>
                    <a:pt x="11304270" y="523240"/>
                    <a:pt x="11292840" y="532130"/>
                    <a:pt x="11282680" y="534670"/>
                  </a:cubicBezTo>
                  <a:cubicBezTo>
                    <a:pt x="11268710" y="535940"/>
                    <a:pt x="11239500" y="530860"/>
                    <a:pt x="11233150" y="516890"/>
                  </a:cubicBezTo>
                  <a:cubicBezTo>
                    <a:pt x="11222990" y="491490"/>
                    <a:pt x="11272520" y="388620"/>
                    <a:pt x="11301730" y="364490"/>
                  </a:cubicBezTo>
                  <a:cubicBezTo>
                    <a:pt x="11319510" y="349250"/>
                    <a:pt x="11343640" y="345440"/>
                    <a:pt x="11361420" y="349250"/>
                  </a:cubicBezTo>
                  <a:cubicBezTo>
                    <a:pt x="11379200" y="353060"/>
                    <a:pt x="11396980" y="369570"/>
                    <a:pt x="11410950" y="383540"/>
                  </a:cubicBezTo>
                  <a:cubicBezTo>
                    <a:pt x="11422380" y="396240"/>
                    <a:pt x="11435080" y="416560"/>
                    <a:pt x="11438890" y="430530"/>
                  </a:cubicBezTo>
                  <a:cubicBezTo>
                    <a:pt x="11441430" y="441960"/>
                    <a:pt x="11441430" y="453390"/>
                    <a:pt x="11436350" y="462280"/>
                  </a:cubicBezTo>
                  <a:cubicBezTo>
                    <a:pt x="11431270" y="473710"/>
                    <a:pt x="11414760" y="486410"/>
                    <a:pt x="11403330" y="488950"/>
                  </a:cubicBezTo>
                  <a:cubicBezTo>
                    <a:pt x="11390630" y="490220"/>
                    <a:pt x="11371580" y="487680"/>
                    <a:pt x="11362690" y="474980"/>
                  </a:cubicBezTo>
                  <a:cubicBezTo>
                    <a:pt x="11344910" y="449580"/>
                    <a:pt x="11362690" y="322580"/>
                    <a:pt x="11371580" y="288290"/>
                  </a:cubicBezTo>
                  <a:cubicBezTo>
                    <a:pt x="11375390" y="273050"/>
                    <a:pt x="11379200" y="265430"/>
                    <a:pt x="11385550" y="259080"/>
                  </a:cubicBezTo>
                  <a:cubicBezTo>
                    <a:pt x="11393170" y="252730"/>
                    <a:pt x="11405870" y="246380"/>
                    <a:pt x="11416030" y="247650"/>
                  </a:cubicBezTo>
                  <a:cubicBezTo>
                    <a:pt x="11430000" y="248920"/>
                    <a:pt x="11445240" y="260350"/>
                    <a:pt x="11459210" y="276860"/>
                  </a:cubicBezTo>
                  <a:cubicBezTo>
                    <a:pt x="11483340" y="307340"/>
                    <a:pt x="11521440" y="406400"/>
                    <a:pt x="11518900" y="443230"/>
                  </a:cubicBezTo>
                  <a:cubicBezTo>
                    <a:pt x="11516360" y="462280"/>
                    <a:pt x="11506200" y="480060"/>
                    <a:pt x="11494770" y="485140"/>
                  </a:cubicBezTo>
                  <a:cubicBezTo>
                    <a:pt x="11482070" y="491490"/>
                    <a:pt x="11456670" y="483870"/>
                    <a:pt x="11446510" y="477520"/>
                  </a:cubicBezTo>
                  <a:cubicBezTo>
                    <a:pt x="11440160" y="473710"/>
                    <a:pt x="11437620" y="469900"/>
                    <a:pt x="11435080" y="459740"/>
                  </a:cubicBezTo>
                  <a:cubicBezTo>
                    <a:pt x="11427460" y="434340"/>
                    <a:pt x="11424920" y="328930"/>
                    <a:pt x="11437620" y="297180"/>
                  </a:cubicBezTo>
                  <a:cubicBezTo>
                    <a:pt x="11443970" y="281940"/>
                    <a:pt x="11454130" y="271780"/>
                    <a:pt x="11464290" y="266700"/>
                  </a:cubicBezTo>
                  <a:cubicBezTo>
                    <a:pt x="11474450" y="262890"/>
                    <a:pt x="11487150" y="262890"/>
                    <a:pt x="11496040" y="266700"/>
                  </a:cubicBezTo>
                  <a:cubicBezTo>
                    <a:pt x="11504930" y="270510"/>
                    <a:pt x="11511280" y="276860"/>
                    <a:pt x="11520170" y="288290"/>
                  </a:cubicBezTo>
                  <a:cubicBezTo>
                    <a:pt x="11535410" y="309880"/>
                    <a:pt x="11577320" y="384810"/>
                    <a:pt x="11568430" y="406400"/>
                  </a:cubicBezTo>
                  <a:cubicBezTo>
                    <a:pt x="11562080" y="419100"/>
                    <a:pt x="11529060" y="426720"/>
                    <a:pt x="11520170" y="424180"/>
                  </a:cubicBezTo>
                  <a:cubicBezTo>
                    <a:pt x="11513820" y="421640"/>
                    <a:pt x="11508740" y="414020"/>
                    <a:pt x="11508740" y="407670"/>
                  </a:cubicBezTo>
                  <a:cubicBezTo>
                    <a:pt x="11508740" y="398780"/>
                    <a:pt x="11522710" y="381000"/>
                    <a:pt x="11534140" y="375920"/>
                  </a:cubicBezTo>
                  <a:cubicBezTo>
                    <a:pt x="11545570" y="372110"/>
                    <a:pt x="11562080" y="370840"/>
                    <a:pt x="11574780" y="379730"/>
                  </a:cubicBezTo>
                  <a:cubicBezTo>
                    <a:pt x="11596370" y="394970"/>
                    <a:pt x="11623040" y="469900"/>
                    <a:pt x="11624310" y="496570"/>
                  </a:cubicBezTo>
                  <a:cubicBezTo>
                    <a:pt x="11625580" y="509270"/>
                    <a:pt x="11621770" y="518160"/>
                    <a:pt x="11616690" y="525780"/>
                  </a:cubicBezTo>
                  <a:cubicBezTo>
                    <a:pt x="11610340" y="533400"/>
                    <a:pt x="11601450" y="542290"/>
                    <a:pt x="11591290" y="543560"/>
                  </a:cubicBezTo>
                  <a:cubicBezTo>
                    <a:pt x="11578590" y="544830"/>
                    <a:pt x="11553190" y="537210"/>
                    <a:pt x="11545570" y="524510"/>
                  </a:cubicBezTo>
                  <a:cubicBezTo>
                    <a:pt x="11534140" y="506730"/>
                    <a:pt x="11548110" y="445770"/>
                    <a:pt x="11558270" y="430530"/>
                  </a:cubicBezTo>
                  <a:cubicBezTo>
                    <a:pt x="11563350" y="422910"/>
                    <a:pt x="11568430" y="419100"/>
                    <a:pt x="11576050" y="417830"/>
                  </a:cubicBezTo>
                  <a:cubicBezTo>
                    <a:pt x="11587480" y="415290"/>
                    <a:pt x="11614150" y="420370"/>
                    <a:pt x="11624310" y="429260"/>
                  </a:cubicBezTo>
                  <a:cubicBezTo>
                    <a:pt x="11631930" y="436880"/>
                    <a:pt x="11635740" y="449580"/>
                    <a:pt x="11635740" y="458470"/>
                  </a:cubicBezTo>
                  <a:cubicBezTo>
                    <a:pt x="11635740" y="468630"/>
                    <a:pt x="11625580" y="487680"/>
                    <a:pt x="11624310" y="487680"/>
                  </a:cubicBezTo>
                  <a:cubicBezTo>
                    <a:pt x="11624310" y="487680"/>
                    <a:pt x="11642090" y="453390"/>
                    <a:pt x="11639550" y="436880"/>
                  </a:cubicBezTo>
                  <a:cubicBezTo>
                    <a:pt x="11637010" y="417830"/>
                    <a:pt x="11601450" y="394970"/>
                    <a:pt x="11601450" y="379730"/>
                  </a:cubicBezTo>
                  <a:cubicBezTo>
                    <a:pt x="11602720" y="369570"/>
                    <a:pt x="11612880" y="360680"/>
                    <a:pt x="11621770" y="355600"/>
                  </a:cubicBezTo>
                  <a:cubicBezTo>
                    <a:pt x="11633200" y="350520"/>
                    <a:pt x="11649710" y="346710"/>
                    <a:pt x="11663680" y="354330"/>
                  </a:cubicBezTo>
                  <a:cubicBezTo>
                    <a:pt x="11695430" y="372110"/>
                    <a:pt x="11760200" y="495300"/>
                    <a:pt x="11762740" y="534670"/>
                  </a:cubicBezTo>
                  <a:cubicBezTo>
                    <a:pt x="11764010" y="552450"/>
                    <a:pt x="11757660" y="565150"/>
                    <a:pt x="11748770" y="574040"/>
                  </a:cubicBezTo>
                  <a:cubicBezTo>
                    <a:pt x="11742420" y="581660"/>
                    <a:pt x="11729720" y="586740"/>
                    <a:pt x="11719560" y="586740"/>
                  </a:cubicBezTo>
                  <a:cubicBezTo>
                    <a:pt x="11705590" y="585470"/>
                    <a:pt x="11684000" y="575310"/>
                    <a:pt x="11676380" y="557530"/>
                  </a:cubicBezTo>
                  <a:cubicBezTo>
                    <a:pt x="11662410" y="525780"/>
                    <a:pt x="11706860" y="444500"/>
                    <a:pt x="11699240" y="382270"/>
                  </a:cubicBezTo>
                  <a:cubicBezTo>
                    <a:pt x="11690350" y="307340"/>
                    <a:pt x="11597640" y="181610"/>
                    <a:pt x="11609070" y="140970"/>
                  </a:cubicBezTo>
                  <a:cubicBezTo>
                    <a:pt x="11612880" y="124460"/>
                    <a:pt x="11631930" y="113030"/>
                    <a:pt x="11644630" y="111760"/>
                  </a:cubicBezTo>
                  <a:cubicBezTo>
                    <a:pt x="11657330" y="110490"/>
                    <a:pt x="11672570" y="118110"/>
                    <a:pt x="11685270" y="134620"/>
                  </a:cubicBezTo>
                  <a:cubicBezTo>
                    <a:pt x="11719560" y="176530"/>
                    <a:pt x="11775440" y="388620"/>
                    <a:pt x="11779250" y="434340"/>
                  </a:cubicBezTo>
                  <a:cubicBezTo>
                    <a:pt x="11780520" y="448310"/>
                    <a:pt x="11780520" y="454660"/>
                    <a:pt x="11776710" y="462280"/>
                  </a:cubicBezTo>
                  <a:cubicBezTo>
                    <a:pt x="11772900" y="469900"/>
                    <a:pt x="11764010" y="477520"/>
                    <a:pt x="11756390" y="481330"/>
                  </a:cubicBezTo>
                  <a:cubicBezTo>
                    <a:pt x="11748770" y="483870"/>
                    <a:pt x="11737340" y="485140"/>
                    <a:pt x="11728450" y="481330"/>
                  </a:cubicBezTo>
                  <a:cubicBezTo>
                    <a:pt x="11720830" y="478790"/>
                    <a:pt x="11715750" y="474980"/>
                    <a:pt x="11708130" y="463550"/>
                  </a:cubicBezTo>
                  <a:cubicBezTo>
                    <a:pt x="11677650" y="420370"/>
                    <a:pt x="11611610" y="152400"/>
                    <a:pt x="11577320" y="92710"/>
                  </a:cubicBezTo>
                  <a:cubicBezTo>
                    <a:pt x="11564620" y="69850"/>
                    <a:pt x="11545570" y="66040"/>
                    <a:pt x="11543030" y="52070"/>
                  </a:cubicBezTo>
                  <a:cubicBezTo>
                    <a:pt x="11541760" y="39370"/>
                    <a:pt x="11548110" y="17780"/>
                    <a:pt x="11558270" y="11430"/>
                  </a:cubicBezTo>
                  <a:cubicBezTo>
                    <a:pt x="11567160" y="3810"/>
                    <a:pt x="11588750" y="0"/>
                    <a:pt x="11600180" y="10160"/>
                  </a:cubicBezTo>
                  <a:cubicBezTo>
                    <a:pt x="11628120" y="31750"/>
                    <a:pt x="11643360" y="163830"/>
                    <a:pt x="11645900" y="224790"/>
                  </a:cubicBezTo>
                  <a:cubicBezTo>
                    <a:pt x="11648440" y="269240"/>
                    <a:pt x="11647170" y="322580"/>
                    <a:pt x="11631930" y="339090"/>
                  </a:cubicBezTo>
                  <a:cubicBezTo>
                    <a:pt x="11623040" y="349250"/>
                    <a:pt x="11605260" y="350520"/>
                    <a:pt x="11595100" y="346710"/>
                  </a:cubicBezTo>
                  <a:cubicBezTo>
                    <a:pt x="11583670" y="342900"/>
                    <a:pt x="11568430" y="321310"/>
                    <a:pt x="11567160" y="309880"/>
                  </a:cubicBezTo>
                  <a:cubicBezTo>
                    <a:pt x="11564620" y="300990"/>
                    <a:pt x="11568430" y="292100"/>
                    <a:pt x="11574780" y="285750"/>
                  </a:cubicBezTo>
                  <a:cubicBezTo>
                    <a:pt x="11581130" y="278130"/>
                    <a:pt x="11597640" y="270510"/>
                    <a:pt x="11607800" y="270510"/>
                  </a:cubicBezTo>
                  <a:cubicBezTo>
                    <a:pt x="11616690" y="269240"/>
                    <a:pt x="11625580" y="273050"/>
                    <a:pt x="11631930" y="279400"/>
                  </a:cubicBezTo>
                  <a:cubicBezTo>
                    <a:pt x="11638280" y="287020"/>
                    <a:pt x="11647170" y="302260"/>
                    <a:pt x="11644630" y="313690"/>
                  </a:cubicBezTo>
                  <a:cubicBezTo>
                    <a:pt x="11643360" y="325120"/>
                    <a:pt x="11624310" y="345440"/>
                    <a:pt x="11612880" y="347980"/>
                  </a:cubicBezTo>
                  <a:cubicBezTo>
                    <a:pt x="11600180" y="350520"/>
                    <a:pt x="11576050" y="337820"/>
                    <a:pt x="11569700" y="326390"/>
                  </a:cubicBezTo>
                  <a:cubicBezTo>
                    <a:pt x="11564620" y="314960"/>
                    <a:pt x="11579860" y="300990"/>
                    <a:pt x="11579860" y="279400"/>
                  </a:cubicBezTo>
                  <a:cubicBezTo>
                    <a:pt x="11581130" y="231140"/>
                    <a:pt x="11535410" y="83820"/>
                    <a:pt x="11541760" y="43180"/>
                  </a:cubicBezTo>
                  <a:cubicBezTo>
                    <a:pt x="11544300" y="26670"/>
                    <a:pt x="11550650" y="17780"/>
                    <a:pt x="11558270" y="11430"/>
                  </a:cubicBezTo>
                  <a:cubicBezTo>
                    <a:pt x="11564620" y="5080"/>
                    <a:pt x="11573510" y="1270"/>
                    <a:pt x="11583670" y="3810"/>
                  </a:cubicBezTo>
                  <a:cubicBezTo>
                    <a:pt x="11601450" y="8890"/>
                    <a:pt x="11624310" y="34290"/>
                    <a:pt x="11644630" y="67310"/>
                  </a:cubicBezTo>
                  <a:cubicBezTo>
                    <a:pt x="11689080" y="137160"/>
                    <a:pt x="11772900" y="382270"/>
                    <a:pt x="11779250" y="434340"/>
                  </a:cubicBezTo>
                  <a:cubicBezTo>
                    <a:pt x="11781790" y="449580"/>
                    <a:pt x="11780520" y="454660"/>
                    <a:pt x="11776710" y="462280"/>
                  </a:cubicBezTo>
                  <a:cubicBezTo>
                    <a:pt x="11772900" y="469900"/>
                    <a:pt x="11764010" y="477520"/>
                    <a:pt x="11756390" y="481330"/>
                  </a:cubicBezTo>
                  <a:cubicBezTo>
                    <a:pt x="11748770" y="483870"/>
                    <a:pt x="11737340" y="485140"/>
                    <a:pt x="11728450" y="481330"/>
                  </a:cubicBezTo>
                  <a:cubicBezTo>
                    <a:pt x="11720830" y="478790"/>
                    <a:pt x="11715750" y="474980"/>
                    <a:pt x="11708130" y="463550"/>
                  </a:cubicBezTo>
                  <a:cubicBezTo>
                    <a:pt x="11681460" y="425450"/>
                    <a:pt x="11609070" y="213360"/>
                    <a:pt x="11607800" y="161290"/>
                  </a:cubicBezTo>
                  <a:cubicBezTo>
                    <a:pt x="11607800" y="143510"/>
                    <a:pt x="11610340" y="132080"/>
                    <a:pt x="11617960" y="124460"/>
                  </a:cubicBezTo>
                  <a:cubicBezTo>
                    <a:pt x="11625580" y="115570"/>
                    <a:pt x="11643360" y="110490"/>
                    <a:pt x="11654790" y="111760"/>
                  </a:cubicBezTo>
                  <a:cubicBezTo>
                    <a:pt x="11666220" y="113030"/>
                    <a:pt x="11675110" y="120650"/>
                    <a:pt x="11685270" y="134620"/>
                  </a:cubicBezTo>
                  <a:cubicBezTo>
                    <a:pt x="11714480" y="172720"/>
                    <a:pt x="11777980" y="312420"/>
                    <a:pt x="11786870" y="389890"/>
                  </a:cubicBezTo>
                  <a:cubicBezTo>
                    <a:pt x="11793220" y="449580"/>
                    <a:pt x="11774170" y="525780"/>
                    <a:pt x="11760200" y="556260"/>
                  </a:cubicBezTo>
                  <a:cubicBezTo>
                    <a:pt x="11755120" y="568960"/>
                    <a:pt x="11750040" y="576580"/>
                    <a:pt x="11739880" y="580390"/>
                  </a:cubicBezTo>
                  <a:cubicBezTo>
                    <a:pt x="11728450" y="585470"/>
                    <a:pt x="11704320" y="585470"/>
                    <a:pt x="11689080" y="575310"/>
                  </a:cubicBezTo>
                  <a:cubicBezTo>
                    <a:pt x="11663680" y="558800"/>
                    <a:pt x="11637010" y="490220"/>
                    <a:pt x="11621770" y="454660"/>
                  </a:cubicBezTo>
                  <a:cubicBezTo>
                    <a:pt x="11610340" y="426720"/>
                    <a:pt x="11597640" y="397510"/>
                    <a:pt x="11601450" y="379730"/>
                  </a:cubicBezTo>
                  <a:cubicBezTo>
                    <a:pt x="11603990" y="369570"/>
                    <a:pt x="11614150" y="360680"/>
                    <a:pt x="11621770" y="355600"/>
                  </a:cubicBezTo>
                  <a:cubicBezTo>
                    <a:pt x="11630660" y="350520"/>
                    <a:pt x="11643360" y="347980"/>
                    <a:pt x="11653520" y="350520"/>
                  </a:cubicBezTo>
                  <a:cubicBezTo>
                    <a:pt x="11664950" y="354330"/>
                    <a:pt x="11680190" y="364490"/>
                    <a:pt x="11686540" y="377190"/>
                  </a:cubicBezTo>
                  <a:cubicBezTo>
                    <a:pt x="11694160" y="393700"/>
                    <a:pt x="11692890" y="421640"/>
                    <a:pt x="11687810" y="443230"/>
                  </a:cubicBezTo>
                  <a:cubicBezTo>
                    <a:pt x="11682730" y="466090"/>
                    <a:pt x="11671300" y="501650"/>
                    <a:pt x="11653520" y="513080"/>
                  </a:cubicBezTo>
                  <a:cubicBezTo>
                    <a:pt x="11638280" y="521970"/>
                    <a:pt x="11609070" y="521970"/>
                    <a:pt x="11593830" y="511810"/>
                  </a:cubicBezTo>
                  <a:cubicBezTo>
                    <a:pt x="11574780" y="500380"/>
                    <a:pt x="11555730" y="441960"/>
                    <a:pt x="11558270" y="430530"/>
                  </a:cubicBezTo>
                  <a:cubicBezTo>
                    <a:pt x="11559540" y="425450"/>
                    <a:pt x="11562080" y="424180"/>
                    <a:pt x="11565890" y="422910"/>
                  </a:cubicBezTo>
                  <a:cubicBezTo>
                    <a:pt x="11574780" y="419100"/>
                    <a:pt x="11603990" y="415290"/>
                    <a:pt x="11616690" y="422910"/>
                  </a:cubicBezTo>
                  <a:cubicBezTo>
                    <a:pt x="11626850" y="429260"/>
                    <a:pt x="11634470" y="444500"/>
                    <a:pt x="11635740" y="458470"/>
                  </a:cubicBezTo>
                  <a:cubicBezTo>
                    <a:pt x="11638280" y="477520"/>
                    <a:pt x="11629390" y="511810"/>
                    <a:pt x="11616690" y="525780"/>
                  </a:cubicBezTo>
                  <a:cubicBezTo>
                    <a:pt x="11605260" y="537210"/>
                    <a:pt x="11583670" y="544830"/>
                    <a:pt x="11569700" y="542290"/>
                  </a:cubicBezTo>
                  <a:cubicBezTo>
                    <a:pt x="11558270" y="539750"/>
                    <a:pt x="11549380" y="529590"/>
                    <a:pt x="11540490" y="515620"/>
                  </a:cubicBezTo>
                  <a:cubicBezTo>
                    <a:pt x="11526520" y="492760"/>
                    <a:pt x="11502390" y="433070"/>
                    <a:pt x="11508740" y="407670"/>
                  </a:cubicBezTo>
                  <a:cubicBezTo>
                    <a:pt x="11513820" y="391160"/>
                    <a:pt x="11530330" y="375920"/>
                    <a:pt x="11544300" y="373380"/>
                  </a:cubicBezTo>
                  <a:cubicBezTo>
                    <a:pt x="11558270" y="370840"/>
                    <a:pt x="11581130" y="382270"/>
                    <a:pt x="11588750" y="393700"/>
                  </a:cubicBezTo>
                  <a:cubicBezTo>
                    <a:pt x="11597640" y="405130"/>
                    <a:pt x="11598910" y="427990"/>
                    <a:pt x="11592560" y="441960"/>
                  </a:cubicBezTo>
                  <a:cubicBezTo>
                    <a:pt x="11586210" y="458470"/>
                    <a:pt x="11558270" y="483870"/>
                    <a:pt x="11541760" y="483870"/>
                  </a:cubicBezTo>
                  <a:cubicBezTo>
                    <a:pt x="11523980" y="483870"/>
                    <a:pt x="11506200" y="461010"/>
                    <a:pt x="11490960" y="439420"/>
                  </a:cubicBezTo>
                  <a:cubicBezTo>
                    <a:pt x="11469370" y="408940"/>
                    <a:pt x="11435080" y="337820"/>
                    <a:pt x="11436350" y="307340"/>
                  </a:cubicBezTo>
                  <a:cubicBezTo>
                    <a:pt x="11436350" y="292100"/>
                    <a:pt x="11446510" y="278130"/>
                    <a:pt x="11455400" y="271780"/>
                  </a:cubicBezTo>
                  <a:cubicBezTo>
                    <a:pt x="11463020" y="265430"/>
                    <a:pt x="11475720" y="262890"/>
                    <a:pt x="11485880" y="264160"/>
                  </a:cubicBezTo>
                  <a:cubicBezTo>
                    <a:pt x="11496040" y="265430"/>
                    <a:pt x="11507470" y="269240"/>
                    <a:pt x="11513820" y="279400"/>
                  </a:cubicBezTo>
                  <a:cubicBezTo>
                    <a:pt x="11523980" y="293370"/>
                    <a:pt x="11523980" y="328930"/>
                    <a:pt x="11523980" y="356870"/>
                  </a:cubicBezTo>
                  <a:cubicBezTo>
                    <a:pt x="11523980" y="391160"/>
                    <a:pt x="11525250" y="452120"/>
                    <a:pt x="11510010" y="472440"/>
                  </a:cubicBezTo>
                  <a:cubicBezTo>
                    <a:pt x="11501120" y="483870"/>
                    <a:pt x="11485880" y="488950"/>
                    <a:pt x="11474450" y="488950"/>
                  </a:cubicBezTo>
                  <a:cubicBezTo>
                    <a:pt x="11464290" y="488950"/>
                    <a:pt x="11455400" y="487680"/>
                    <a:pt x="11446510" y="477520"/>
                  </a:cubicBezTo>
                  <a:cubicBezTo>
                    <a:pt x="11422380" y="452120"/>
                    <a:pt x="11365230" y="326390"/>
                    <a:pt x="11371580" y="288290"/>
                  </a:cubicBezTo>
                  <a:cubicBezTo>
                    <a:pt x="11374120" y="269240"/>
                    <a:pt x="11393170" y="254000"/>
                    <a:pt x="11405870" y="248920"/>
                  </a:cubicBezTo>
                  <a:cubicBezTo>
                    <a:pt x="11414760" y="245110"/>
                    <a:pt x="11428730" y="247650"/>
                    <a:pt x="11437620" y="252730"/>
                  </a:cubicBezTo>
                  <a:cubicBezTo>
                    <a:pt x="11447780" y="259080"/>
                    <a:pt x="11457940" y="273050"/>
                    <a:pt x="11461750" y="287020"/>
                  </a:cubicBezTo>
                  <a:cubicBezTo>
                    <a:pt x="11466830" y="308610"/>
                    <a:pt x="11460480" y="346710"/>
                    <a:pt x="11452860" y="369570"/>
                  </a:cubicBezTo>
                  <a:cubicBezTo>
                    <a:pt x="11447780" y="386080"/>
                    <a:pt x="11430000" y="397510"/>
                    <a:pt x="11427460" y="412750"/>
                  </a:cubicBezTo>
                  <a:cubicBezTo>
                    <a:pt x="11426190" y="425450"/>
                    <a:pt x="11442700" y="440690"/>
                    <a:pt x="11440160" y="452120"/>
                  </a:cubicBezTo>
                  <a:cubicBezTo>
                    <a:pt x="11437620" y="464820"/>
                    <a:pt x="11424920" y="481330"/>
                    <a:pt x="11413490" y="485140"/>
                  </a:cubicBezTo>
                  <a:cubicBezTo>
                    <a:pt x="11400790" y="490220"/>
                    <a:pt x="11372850" y="485140"/>
                    <a:pt x="11362690" y="474980"/>
                  </a:cubicBezTo>
                  <a:cubicBezTo>
                    <a:pt x="11353800" y="464820"/>
                    <a:pt x="11366500" y="422910"/>
                    <a:pt x="11358880" y="420370"/>
                  </a:cubicBezTo>
                  <a:cubicBezTo>
                    <a:pt x="11349990" y="416560"/>
                    <a:pt x="11311890" y="447040"/>
                    <a:pt x="11308080" y="462280"/>
                  </a:cubicBezTo>
                  <a:cubicBezTo>
                    <a:pt x="11304270" y="472440"/>
                    <a:pt x="11316970" y="483870"/>
                    <a:pt x="11316970" y="494030"/>
                  </a:cubicBezTo>
                  <a:cubicBezTo>
                    <a:pt x="11315700" y="504190"/>
                    <a:pt x="11310620" y="516890"/>
                    <a:pt x="11301730" y="523240"/>
                  </a:cubicBezTo>
                  <a:cubicBezTo>
                    <a:pt x="11291570" y="530860"/>
                    <a:pt x="11264900" y="535940"/>
                    <a:pt x="11249660" y="530860"/>
                  </a:cubicBezTo>
                  <a:cubicBezTo>
                    <a:pt x="11235690" y="525780"/>
                    <a:pt x="11224260" y="510540"/>
                    <a:pt x="11214100" y="492760"/>
                  </a:cubicBezTo>
                  <a:cubicBezTo>
                    <a:pt x="11200130" y="469900"/>
                    <a:pt x="11174730" y="417830"/>
                    <a:pt x="11182350" y="398780"/>
                  </a:cubicBezTo>
                  <a:cubicBezTo>
                    <a:pt x="11187430" y="386080"/>
                    <a:pt x="11206480" y="377190"/>
                    <a:pt x="11220450" y="377190"/>
                  </a:cubicBezTo>
                  <a:cubicBezTo>
                    <a:pt x="11234420" y="378460"/>
                    <a:pt x="11258550" y="393700"/>
                    <a:pt x="11264900" y="406400"/>
                  </a:cubicBezTo>
                  <a:cubicBezTo>
                    <a:pt x="11271250" y="417830"/>
                    <a:pt x="11267440" y="435610"/>
                    <a:pt x="11261090" y="449580"/>
                  </a:cubicBezTo>
                  <a:cubicBezTo>
                    <a:pt x="11253470" y="467360"/>
                    <a:pt x="11236960" y="492760"/>
                    <a:pt x="11217910" y="499110"/>
                  </a:cubicBezTo>
                  <a:cubicBezTo>
                    <a:pt x="11196320" y="506730"/>
                    <a:pt x="11136630" y="492760"/>
                    <a:pt x="11135360" y="483870"/>
                  </a:cubicBezTo>
                  <a:cubicBezTo>
                    <a:pt x="11134090" y="477520"/>
                    <a:pt x="11173460" y="454660"/>
                    <a:pt x="11178540" y="458470"/>
                  </a:cubicBezTo>
                  <a:cubicBezTo>
                    <a:pt x="11184890" y="462280"/>
                    <a:pt x="11179810" y="499110"/>
                    <a:pt x="11168380" y="510540"/>
                  </a:cubicBezTo>
                  <a:cubicBezTo>
                    <a:pt x="11155680" y="523240"/>
                    <a:pt x="11116310" y="534670"/>
                    <a:pt x="11097260" y="524510"/>
                  </a:cubicBezTo>
                  <a:cubicBezTo>
                    <a:pt x="11071860" y="510540"/>
                    <a:pt x="11040110" y="438150"/>
                    <a:pt x="11043920" y="412750"/>
                  </a:cubicBezTo>
                  <a:cubicBezTo>
                    <a:pt x="11046460" y="394970"/>
                    <a:pt x="11066780" y="378460"/>
                    <a:pt x="11080750" y="375920"/>
                  </a:cubicBezTo>
                  <a:cubicBezTo>
                    <a:pt x="11092180" y="372110"/>
                    <a:pt x="11112500" y="379730"/>
                    <a:pt x="11120120" y="387350"/>
                  </a:cubicBezTo>
                  <a:cubicBezTo>
                    <a:pt x="11129010" y="396240"/>
                    <a:pt x="11135360" y="414020"/>
                    <a:pt x="11134090" y="427990"/>
                  </a:cubicBezTo>
                  <a:cubicBezTo>
                    <a:pt x="11131550" y="445770"/>
                    <a:pt x="11104880" y="463550"/>
                    <a:pt x="11098530" y="482600"/>
                  </a:cubicBezTo>
                  <a:cubicBezTo>
                    <a:pt x="11092180" y="499110"/>
                    <a:pt x="11099800" y="521970"/>
                    <a:pt x="11090910" y="532130"/>
                  </a:cubicBezTo>
                  <a:cubicBezTo>
                    <a:pt x="11080750" y="542290"/>
                    <a:pt x="11057890" y="549910"/>
                    <a:pt x="11041380" y="542290"/>
                  </a:cubicBezTo>
                  <a:cubicBezTo>
                    <a:pt x="11008360" y="528320"/>
                    <a:pt x="10941050" y="412750"/>
                    <a:pt x="10938510" y="379730"/>
                  </a:cubicBezTo>
                  <a:cubicBezTo>
                    <a:pt x="10937240" y="365760"/>
                    <a:pt x="10944860" y="356870"/>
                    <a:pt x="10951210" y="349250"/>
                  </a:cubicBezTo>
                  <a:cubicBezTo>
                    <a:pt x="10958830" y="342900"/>
                    <a:pt x="10971530" y="336550"/>
                    <a:pt x="10981690" y="336550"/>
                  </a:cubicBezTo>
                  <a:cubicBezTo>
                    <a:pt x="10991850" y="335280"/>
                    <a:pt x="11004550" y="339090"/>
                    <a:pt x="11012170" y="345440"/>
                  </a:cubicBezTo>
                  <a:cubicBezTo>
                    <a:pt x="11019790" y="351790"/>
                    <a:pt x="11027410" y="361950"/>
                    <a:pt x="11029950" y="373380"/>
                  </a:cubicBezTo>
                  <a:cubicBezTo>
                    <a:pt x="11032490" y="391160"/>
                    <a:pt x="11010900" y="421640"/>
                    <a:pt x="11012170" y="441960"/>
                  </a:cubicBezTo>
                  <a:cubicBezTo>
                    <a:pt x="11013440" y="457200"/>
                    <a:pt x="11028680" y="469900"/>
                    <a:pt x="11026140" y="482600"/>
                  </a:cubicBezTo>
                  <a:cubicBezTo>
                    <a:pt x="11024870" y="495300"/>
                    <a:pt x="11012170" y="511810"/>
                    <a:pt x="11000740" y="518160"/>
                  </a:cubicBezTo>
                  <a:cubicBezTo>
                    <a:pt x="10986770" y="523240"/>
                    <a:pt x="10962640" y="519430"/>
                    <a:pt x="10947400" y="511810"/>
                  </a:cubicBezTo>
                  <a:cubicBezTo>
                    <a:pt x="10933430" y="504190"/>
                    <a:pt x="10924540" y="486410"/>
                    <a:pt x="10914380" y="469900"/>
                  </a:cubicBezTo>
                  <a:cubicBezTo>
                    <a:pt x="10901680" y="450850"/>
                    <a:pt x="10877550" y="419100"/>
                    <a:pt x="10881360" y="401320"/>
                  </a:cubicBezTo>
                  <a:cubicBezTo>
                    <a:pt x="10885170" y="387350"/>
                    <a:pt x="10909300" y="370840"/>
                    <a:pt x="10923270" y="369570"/>
                  </a:cubicBezTo>
                  <a:cubicBezTo>
                    <a:pt x="10935970" y="368300"/>
                    <a:pt x="10953750" y="378460"/>
                    <a:pt x="10962640" y="387350"/>
                  </a:cubicBezTo>
                  <a:cubicBezTo>
                    <a:pt x="10968990" y="396240"/>
                    <a:pt x="10972800" y="406400"/>
                    <a:pt x="10971530" y="419100"/>
                  </a:cubicBezTo>
                  <a:cubicBezTo>
                    <a:pt x="10968990" y="445770"/>
                    <a:pt x="10944860" y="514350"/>
                    <a:pt x="10916920" y="528320"/>
                  </a:cubicBezTo>
                  <a:cubicBezTo>
                    <a:pt x="10894060" y="541020"/>
                    <a:pt x="10850880" y="510540"/>
                    <a:pt x="10826750" y="518160"/>
                  </a:cubicBezTo>
                  <a:cubicBezTo>
                    <a:pt x="10806430" y="525780"/>
                    <a:pt x="10796270" y="558800"/>
                    <a:pt x="10778490" y="565150"/>
                  </a:cubicBezTo>
                  <a:cubicBezTo>
                    <a:pt x="10760710" y="571500"/>
                    <a:pt x="10736580" y="568960"/>
                    <a:pt x="10721340" y="562610"/>
                  </a:cubicBezTo>
                  <a:cubicBezTo>
                    <a:pt x="10706100" y="554990"/>
                    <a:pt x="10695940" y="542290"/>
                    <a:pt x="10684510" y="525780"/>
                  </a:cubicBezTo>
                  <a:cubicBezTo>
                    <a:pt x="10669270" y="501650"/>
                    <a:pt x="10640060" y="445770"/>
                    <a:pt x="10646410" y="425450"/>
                  </a:cubicBezTo>
                  <a:cubicBezTo>
                    <a:pt x="10650220" y="412750"/>
                    <a:pt x="10669270" y="403860"/>
                    <a:pt x="10681970" y="402590"/>
                  </a:cubicBezTo>
                  <a:cubicBezTo>
                    <a:pt x="10694670" y="401320"/>
                    <a:pt x="10713720" y="408940"/>
                    <a:pt x="10722610" y="417830"/>
                  </a:cubicBezTo>
                  <a:cubicBezTo>
                    <a:pt x="10730230" y="426720"/>
                    <a:pt x="10734040" y="438150"/>
                    <a:pt x="10732770" y="449580"/>
                  </a:cubicBezTo>
                  <a:cubicBezTo>
                    <a:pt x="10732770" y="462280"/>
                    <a:pt x="10722610" y="487680"/>
                    <a:pt x="10713720" y="488950"/>
                  </a:cubicBezTo>
                  <a:cubicBezTo>
                    <a:pt x="10706100" y="491490"/>
                    <a:pt x="10683240" y="457200"/>
                    <a:pt x="10681970" y="458470"/>
                  </a:cubicBezTo>
                  <a:cubicBezTo>
                    <a:pt x="10680700" y="458470"/>
                    <a:pt x="10699750" y="473710"/>
                    <a:pt x="10702290" y="483870"/>
                  </a:cubicBezTo>
                  <a:cubicBezTo>
                    <a:pt x="10704830" y="496570"/>
                    <a:pt x="10701020" y="516890"/>
                    <a:pt x="10693400" y="527050"/>
                  </a:cubicBezTo>
                  <a:cubicBezTo>
                    <a:pt x="10685780" y="535940"/>
                    <a:pt x="10665460" y="544830"/>
                    <a:pt x="10654030" y="543560"/>
                  </a:cubicBezTo>
                  <a:cubicBezTo>
                    <a:pt x="10642600" y="542290"/>
                    <a:pt x="10632440" y="521970"/>
                    <a:pt x="10624820" y="524510"/>
                  </a:cubicBezTo>
                  <a:cubicBezTo>
                    <a:pt x="10615930" y="527050"/>
                    <a:pt x="10613390" y="554990"/>
                    <a:pt x="10604500" y="561340"/>
                  </a:cubicBezTo>
                  <a:cubicBezTo>
                    <a:pt x="10595610" y="567690"/>
                    <a:pt x="10581640" y="570230"/>
                    <a:pt x="10571480" y="568960"/>
                  </a:cubicBezTo>
                  <a:cubicBezTo>
                    <a:pt x="10562590" y="567690"/>
                    <a:pt x="10549890" y="560070"/>
                    <a:pt x="10543540" y="552450"/>
                  </a:cubicBezTo>
                  <a:cubicBezTo>
                    <a:pt x="10537190" y="546100"/>
                    <a:pt x="10533380" y="537210"/>
                    <a:pt x="10530840" y="525780"/>
                  </a:cubicBezTo>
                  <a:cubicBezTo>
                    <a:pt x="10527030" y="501650"/>
                    <a:pt x="10524490" y="436880"/>
                    <a:pt x="10542270" y="417830"/>
                  </a:cubicBezTo>
                  <a:cubicBezTo>
                    <a:pt x="10554970" y="402590"/>
                    <a:pt x="10587990" y="417830"/>
                    <a:pt x="10607040" y="405130"/>
                  </a:cubicBezTo>
                  <a:cubicBezTo>
                    <a:pt x="10629900" y="389890"/>
                    <a:pt x="10641330" y="335280"/>
                    <a:pt x="10664190" y="323850"/>
                  </a:cubicBezTo>
                  <a:cubicBezTo>
                    <a:pt x="10681970" y="313690"/>
                    <a:pt x="10701020" y="317500"/>
                    <a:pt x="10725150" y="322580"/>
                  </a:cubicBezTo>
                  <a:cubicBezTo>
                    <a:pt x="10767060" y="332740"/>
                    <a:pt x="10873740" y="379730"/>
                    <a:pt x="10883900" y="407670"/>
                  </a:cubicBezTo>
                  <a:cubicBezTo>
                    <a:pt x="10890250" y="421640"/>
                    <a:pt x="10880090" y="439420"/>
                    <a:pt x="10869930" y="448310"/>
                  </a:cubicBezTo>
                  <a:cubicBezTo>
                    <a:pt x="10861040" y="457200"/>
                    <a:pt x="10841990" y="463550"/>
                    <a:pt x="10829290" y="459740"/>
                  </a:cubicBezTo>
                  <a:cubicBezTo>
                    <a:pt x="10815320" y="455930"/>
                    <a:pt x="10801350" y="439420"/>
                    <a:pt x="10793730" y="421640"/>
                  </a:cubicBezTo>
                  <a:cubicBezTo>
                    <a:pt x="10782300" y="397510"/>
                    <a:pt x="10777220" y="342900"/>
                    <a:pt x="10787380" y="320040"/>
                  </a:cubicBezTo>
                  <a:cubicBezTo>
                    <a:pt x="10793730" y="303530"/>
                    <a:pt x="10814050" y="290830"/>
                    <a:pt x="10826750" y="288290"/>
                  </a:cubicBezTo>
                  <a:cubicBezTo>
                    <a:pt x="10838180" y="285750"/>
                    <a:pt x="10849610" y="290830"/>
                    <a:pt x="10858500" y="297180"/>
                  </a:cubicBezTo>
                  <a:cubicBezTo>
                    <a:pt x="10866120" y="303530"/>
                    <a:pt x="10871200" y="313690"/>
                    <a:pt x="10875010" y="325120"/>
                  </a:cubicBezTo>
                  <a:cubicBezTo>
                    <a:pt x="10880090" y="341630"/>
                    <a:pt x="10880090" y="372110"/>
                    <a:pt x="10875010" y="393700"/>
                  </a:cubicBezTo>
                  <a:cubicBezTo>
                    <a:pt x="10871200" y="415290"/>
                    <a:pt x="10862310" y="448310"/>
                    <a:pt x="10845800" y="453390"/>
                  </a:cubicBezTo>
                  <a:cubicBezTo>
                    <a:pt x="10825480" y="461010"/>
                    <a:pt x="10778490" y="425450"/>
                    <a:pt x="10754360" y="406400"/>
                  </a:cubicBezTo>
                  <a:cubicBezTo>
                    <a:pt x="10734040" y="389890"/>
                    <a:pt x="10711180" y="367030"/>
                    <a:pt x="10708640" y="350520"/>
                  </a:cubicBezTo>
                  <a:cubicBezTo>
                    <a:pt x="10707370" y="339090"/>
                    <a:pt x="10713720" y="327660"/>
                    <a:pt x="10720070" y="320040"/>
                  </a:cubicBezTo>
                  <a:cubicBezTo>
                    <a:pt x="10727690" y="312420"/>
                    <a:pt x="10739120" y="306070"/>
                    <a:pt x="10749280" y="306070"/>
                  </a:cubicBezTo>
                  <a:cubicBezTo>
                    <a:pt x="10760710" y="304800"/>
                    <a:pt x="10779760" y="312420"/>
                    <a:pt x="10788650" y="321310"/>
                  </a:cubicBezTo>
                  <a:cubicBezTo>
                    <a:pt x="10795000" y="328930"/>
                    <a:pt x="10797540" y="339090"/>
                    <a:pt x="10798810" y="351790"/>
                  </a:cubicBezTo>
                  <a:cubicBezTo>
                    <a:pt x="10801350" y="369570"/>
                    <a:pt x="10797540" y="397510"/>
                    <a:pt x="10789920" y="419100"/>
                  </a:cubicBezTo>
                  <a:cubicBezTo>
                    <a:pt x="10782300" y="443230"/>
                    <a:pt x="10765790" y="482600"/>
                    <a:pt x="10748010" y="486410"/>
                  </a:cubicBezTo>
                  <a:cubicBezTo>
                    <a:pt x="10732770" y="490220"/>
                    <a:pt x="10704830" y="468630"/>
                    <a:pt x="10692130" y="454660"/>
                  </a:cubicBezTo>
                  <a:cubicBezTo>
                    <a:pt x="10679430" y="441960"/>
                    <a:pt x="10676890" y="408940"/>
                    <a:pt x="10669270" y="408940"/>
                  </a:cubicBezTo>
                  <a:cubicBezTo>
                    <a:pt x="10657840" y="408940"/>
                    <a:pt x="10648950" y="468630"/>
                    <a:pt x="10632440" y="483870"/>
                  </a:cubicBezTo>
                  <a:cubicBezTo>
                    <a:pt x="10618470" y="495300"/>
                    <a:pt x="10595610" y="509270"/>
                    <a:pt x="10581640" y="502920"/>
                  </a:cubicBezTo>
                  <a:cubicBezTo>
                    <a:pt x="10561320" y="492760"/>
                    <a:pt x="10551160" y="387350"/>
                    <a:pt x="10539730" y="387350"/>
                  </a:cubicBezTo>
                  <a:cubicBezTo>
                    <a:pt x="10529570" y="387350"/>
                    <a:pt x="10528300" y="436880"/>
                    <a:pt x="10515600" y="453390"/>
                  </a:cubicBezTo>
                  <a:cubicBezTo>
                    <a:pt x="10504170" y="468630"/>
                    <a:pt x="10482580" y="488950"/>
                    <a:pt x="10468610" y="486410"/>
                  </a:cubicBezTo>
                  <a:cubicBezTo>
                    <a:pt x="10454640" y="485140"/>
                    <a:pt x="10443210" y="441960"/>
                    <a:pt x="10431780" y="441960"/>
                  </a:cubicBezTo>
                  <a:cubicBezTo>
                    <a:pt x="10420350" y="443230"/>
                    <a:pt x="10414000" y="486410"/>
                    <a:pt x="10400030" y="497840"/>
                  </a:cubicBezTo>
                  <a:cubicBezTo>
                    <a:pt x="10388600" y="509270"/>
                    <a:pt x="10375900" y="515620"/>
                    <a:pt x="10356850" y="515620"/>
                  </a:cubicBezTo>
                  <a:cubicBezTo>
                    <a:pt x="10318750" y="516890"/>
                    <a:pt x="10200640" y="480060"/>
                    <a:pt x="10184130" y="455930"/>
                  </a:cubicBezTo>
                  <a:cubicBezTo>
                    <a:pt x="10177780" y="447040"/>
                    <a:pt x="10180320" y="434340"/>
                    <a:pt x="10184130" y="425450"/>
                  </a:cubicBezTo>
                  <a:cubicBezTo>
                    <a:pt x="10189210" y="415290"/>
                    <a:pt x="10204450" y="403860"/>
                    <a:pt x="10214610" y="400050"/>
                  </a:cubicBezTo>
                  <a:cubicBezTo>
                    <a:pt x="10224770" y="397510"/>
                    <a:pt x="10236200" y="400050"/>
                    <a:pt x="10245090" y="405130"/>
                  </a:cubicBezTo>
                  <a:cubicBezTo>
                    <a:pt x="10252710" y="408940"/>
                    <a:pt x="10261600" y="416560"/>
                    <a:pt x="10264140" y="427990"/>
                  </a:cubicBezTo>
                  <a:cubicBezTo>
                    <a:pt x="10270490" y="450850"/>
                    <a:pt x="10261600" y="527050"/>
                    <a:pt x="10248900" y="539750"/>
                  </a:cubicBezTo>
                  <a:cubicBezTo>
                    <a:pt x="10242550" y="544830"/>
                    <a:pt x="10234930" y="542290"/>
                    <a:pt x="10228580" y="541020"/>
                  </a:cubicBezTo>
                  <a:cubicBezTo>
                    <a:pt x="10219690" y="539750"/>
                    <a:pt x="10208260" y="534670"/>
                    <a:pt x="10201910" y="527050"/>
                  </a:cubicBezTo>
                  <a:cubicBezTo>
                    <a:pt x="10195560" y="519430"/>
                    <a:pt x="10190480" y="509270"/>
                    <a:pt x="10191750" y="499110"/>
                  </a:cubicBezTo>
                  <a:cubicBezTo>
                    <a:pt x="10194290" y="482600"/>
                    <a:pt x="10214610" y="452120"/>
                    <a:pt x="10232390" y="439420"/>
                  </a:cubicBezTo>
                  <a:cubicBezTo>
                    <a:pt x="10250170" y="427990"/>
                    <a:pt x="10275570" y="419100"/>
                    <a:pt x="10297160" y="424180"/>
                  </a:cubicBezTo>
                  <a:cubicBezTo>
                    <a:pt x="10320020" y="429260"/>
                    <a:pt x="10351770" y="486410"/>
                    <a:pt x="10365740" y="480060"/>
                  </a:cubicBezTo>
                  <a:cubicBezTo>
                    <a:pt x="10383520" y="472440"/>
                    <a:pt x="10356850" y="353060"/>
                    <a:pt x="10374630" y="327660"/>
                  </a:cubicBezTo>
                  <a:cubicBezTo>
                    <a:pt x="10384790" y="313690"/>
                    <a:pt x="10406380" y="306070"/>
                    <a:pt x="10419080" y="308610"/>
                  </a:cubicBezTo>
                  <a:cubicBezTo>
                    <a:pt x="10431780" y="311150"/>
                    <a:pt x="10447020" y="326390"/>
                    <a:pt x="10453370" y="342900"/>
                  </a:cubicBezTo>
                  <a:cubicBezTo>
                    <a:pt x="10462260" y="364490"/>
                    <a:pt x="10457180" y="411480"/>
                    <a:pt x="10449560" y="431800"/>
                  </a:cubicBezTo>
                  <a:cubicBezTo>
                    <a:pt x="10444480" y="445770"/>
                    <a:pt x="10435590" y="457200"/>
                    <a:pt x="10425430" y="462280"/>
                  </a:cubicBezTo>
                  <a:cubicBezTo>
                    <a:pt x="10415270" y="466090"/>
                    <a:pt x="10397490" y="464820"/>
                    <a:pt x="10387330" y="458470"/>
                  </a:cubicBezTo>
                  <a:cubicBezTo>
                    <a:pt x="10377170" y="453390"/>
                    <a:pt x="10370820" y="441960"/>
                    <a:pt x="10361930" y="430530"/>
                  </a:cubicBezTo>
                  <a:cubicBezTo>
                    <a:pt x="10353040" y="416560"/>
                    <a:pt x="10339070" y="400050"/>
                    <a:pt x="10336530" y="384810"/>
                  </a:cubicBezTo>
                  <a:cubicBezTo>
                    <a:pt x="10333990" y="368300"/>
                    <a:pt x="10349230" y="332740"/>
                    <a:pt x="10349230" y="332740"/>
                  </a:cubicBezTo>
                  <a:cubicBezTo>
                    <a:pt x="10349230" y="332740"/>
                    <a:pt x="10336530" y="419100"/>
                    <a:pt x="10322560" y="436880"/>
                  </a:cubicBezTo>
                  <a:cubicBezTo>
                    <a:pt x="10314940" y="445770"/>
                    <a:pt x="10306050" y="449580"/>
                    <a:pt x="10297160" y="450850"/>
                  </a:cubicBezTo>
                  <a:cubicBezTo>
                    <a:pt x="10288270" y="452120"/>
                    <a:pt x="10279380" y="452120"/>
                    <a:pt x="10269220" y="444500"/>
                  </a:cubicBezTo>
                  <a:cubicBezTo>
                    <a:pt x="10240010" y="420370"/>
                    <a:pt x="10151110" y="250190"/>
                    <a:pt x="10160000" y="215900"/>
                  </a:cubicBezTo>
                  <a:cubicBezTo>
                    <a:pt x="10163810" y="203200"/>
                    <a:pt x="10179050" y="196850"/>
                    <a:pt x="10190480" y="194310"/>
                  </a:cubicBezTo>
                  <a:cubicBezTo>
                    <a:pt x="10200640" y="193040"/>
                    <a:pt x="10217150" y="199390"/>
                    <a:pt x="10224770" y="207010"/>
                  </a:cubicBezTo>
                  <a:cubicBezTo>
                    <a:pt x="10232390" y="214630"/>
                    <a:pt x="10234930" y="227330"/>
                    <a:pt x="10233660" y="242570"/>
                  </a:cubicBezTo>
                  <a:cubicBezTo>
                    <a:pt x="10231120" y="278130"/>
                    <a:pt x="10181590" y="368300"/>
                    <a:pt x="10153650" y="412750"/>
                  </a:cubicBezTo>
                  <a:cubicBezTo>
                    <a:pt x="10133330" y="444500"/>
                    <a:pt x="10116820" y="480060"/>
                    <a:pt x="10090150" y="487680"/>
                  </a:cubicBezTo>
                  <a:cubicBezTo>
                    <a:pt x="10063480" y="495300"/>
                    <a:pt x="10019030" y="477520"/>
                    <a:pt x="9992360" y="455930"/>
                  </a:cubicBezTo>
                  <a:cubicBezTo>
                    <a:pt x="9960610" y="427990"/>
                    <a:pt x="9922510" y="349250"/>
                    <a:pt x="9922510" y="321310"/>
                  </a:cubicBezTo>
                  <a:cubicBezTo>
                    <a:pt x="9922510" y="307340"/>
                    <a:pt x="9930130" y="298450"/>
                    <a:pt x="9937750" y="292100"/>
                  </a:cubicBezTo>
                  <a:cubicBezTo>
                    <a:pt x="9945370" y="285750"/>
                    <a:pt x="9958070" y="280670"/>
                    <a:pt x="9968230" y="280670"/>
                  </a:cubicBezTo>
                  <a:cubicBezTo>
                    <a:pt x="9978390" y="280670"/>
                    <a:pt x="9991090" y="285750"/>
                    <a:pt x="9998710" y="293370"/>
                  </a:cubicBezTo>
                  <a:cubicBezTo>
                    <a:pt x="10007600" y="302260"/>
                    <a:pt x="10012680" y="316230"/>
                    <a:pt x="10013950" y="334010"/>
                  </a:cubicBezTo>
                  <a:cubicBezTo>
                    <a:pt x="10015220" y="361950"/>
                    <a:pt x="10001250" y="431800"/>
                    <a:pt x="9980930" y="450850"/>
                  </a:cubicBezTo>
                  <a:cubicBezTo>
                    <a:pt x="9968230" y="462280"/>
                    <a:pt x="9942830" y="464820"/>
                    <a:pt x="9930130" y="459740"/>
                  </a:cubicBezTo>
                  <a:cubicBezTo>
                    <a:pt x="9917430" y="454660"/>
                    <a:pt x="9900920" y="433070"/>
                    <a:pt x="9903460" y="425450"/>
                  </a:cubicBezTo>
                  <a:cubicBezTo>
                    <a:pt x="9907270" y="416560"/>
                    <a:pt x="9960610" y="406400"/>
                    <a:pt x="9972040" y="416560"/>
                  </a:cubicBezTo>
                  <a:cubicBezTo>
                    <a:pt x="9984740" y="429260"/>
                    <a:pt x="9970770" y="488950"/>
                    <a:pt x="9960610" y="510540"/>
                  </a:cubicBezTo>
                  <a:cubicBezTo>
                    <a:pt x="9954260" y="525780"/>
                    <a:pt x="9945370" y="538480"/>
                    <a:pt x="9933940" y="542290"/>
                  </a:cubicBezTo>
                  <a:cubicBezTo>
                    <a:pt x="9919970" y="546100"/>
                    <a:pt x="9899650" y="542290"/>
                    <a:pt x="9884410" y="530860"/>
                  </a:cubicBezTo>
                  <a:cubicBezTo>
                    <a:pt x="9861550" y="514350"/>
                    <a:pt x="9838690" y="466090"/>
                    <a:pt x="9824720" y="433070"/>
                  </a:cubicBezTo>
                  <a:cubicBezTo>
                    <a:pt x="9810750" y="403860"/>
                    <a:pt x="9789160" y="360680"/>
                    <a:pt x="9795510" y="342900"/>
                  </a:cubicBezTo>
                  <a:cubicBezTo>
                    <a:pt x="9800590" y="330200"/>
                    <a:pt x="9820910" y="322580"/>
                    <a:pt x="9833610" y="323850"/>
                  </a:cubicBezTo>
                  <a:cubicBezTo>
                    <a:pt x="9846310" y="323850"/>
                    <a:pt x="9864090" y="332740"/>
                    <a:pt x="9870440" y="344170"/>
                  </a:cubicBezTo>
                  <a:cubicBezTo>
                    <a:pt x="9878060" y="354330"/>
                    <a:pt x="9880600" y="369570"/>
                    <a:pt x="9875520" y="386080"/>
                  </a:cubicBezTo>
                  <a:cubicBezTo>
                    <a:pt x="9866630" y="416560"/>
                    <a:pt x="9819640" y="491490"/>
                    <a:pt x="9785350" y="500380"/>
                  </a:cubicBezTo>
                  <a:cubicBezTo>
                    <a:pt x="9758680" y="506730"/>
                    <a:pt x="9718040" y="477520"/>
                    <a:pt x="9696450" y="459740"/>
                  </a:cubicBezTo>
                  <a:cubicBezTo>
                    <a:pt x="9678670" y="445770"/>
                    <a:pt x="9653270" y="416560"/>
                    <a:pt x="9658350" y="410210"/>
                  </a:cubicBezTo>
                  <a:cubicBezTo>
                    <a:pt x="9662160" y="402590"/>
                    <a:pt x="9711690" y="406400"/>
                    <a:pt x="9714230" y="415290"/>
                  </a:cubicBezTo>
                  <a:cubicBezTo>
                    <a:pt x="9719310" y="427990"/>
                    <a:pt x="9655810" y="480060"/>
                    <a:pt x="9627870" y="492760"/>
                  </a:cubicBezTo>
                  <a:cubicBezTo>
                    <a:pt x="9606280" y="500380"/>
                    <a:pt x="9584690" y="488950"/>
                    <a:pt x="9565640" y="495300"/>
                  </a:cubicBezTo>
                  <a:cubicBezTo>
                    <a:pt x="9546590" y="501650"/>
                    <a:pt x="9530080" y="527050"/>
                    <a:pt x="9512300" y="529590"/>
                  </a:cubicBezTo>
                  <a:cubicBezTo>
                    <a:pt x="9494520" y="532130"/>
                    <a:pt x="9458960" y="521970"/>
                    <a:pt x="9456420" y="513080"/>
                  </a:cubicBezTo>
                  <a:cubicBezTo>
                    <a:pt x="9455150" y="505460"/>
                    <a:pt x="9489440" y="482600"/>
                    <a:pt x="9489440" y="481330"/>
                  </a:cubicBezTo>
                  <a:cubicBezTo>
                    <a:pt x="9488170" y="481330"/>
                    <a:pt x="9450070" y="529590"/>
                    <a:pt x="9431020" y="532130"/>
                  </a:cubicBezTo>
                  <a:cubicBezTo>
                    <a:pt x="9415780" y="534670"/>
                    <a:pt x="9399270" y="525780"/>
                    <a:pt x="9387840" y="515620"/>
                  </a:cubicBezTo>
                  <a:cubicBezTo>
                    <a:pt x="9375140" y="504190"/>
                    <a:pt x="9370060" y="464820"/>
                    <a:pt x="9359900" y="463550"/>
                  </a:cubicBezTo>
                  <a:cubicBezTo>
                    <a:pt x="9349740" y="462280"/>
                    <a:pt x="9339580" y="497840"/>
                    <a:pt x="9328150" y="502920"/>
                  </a:cubicBezTo>
                  <a:cubicBezTo>
                    <a:pt x="9317990" y="506730"/>
                    <a:pt x="9305290" y="505460"/>
                    <a:pt x="9296400" y="500380"/>
                  </a:cubicBezTo>
                  <a:cubicBezTo>
                    <a:pt x="9287510" y="496570"/>
                    <a:pt x="9277350" y="488950"/>
                    <a:pt x="9273540" y="477520"/>
                  </a:cubicBezTo>
                  <a:cubicBezTo>
                    <a:pt x="9268460" y="458470"/>
                    <a:pt x="9290050" y="412750"/>
                    <a:pt x="9290050" y="388620"/>
                  </a:cubicBezTo>
                  <a:cubicBezTo>
                    <a:pt x="9290050" y="372110"/>
                    <a:pt x="9279890" y="359410"/>
                    <a:pt x="9283700" y="347980"/>
                  </a:cubicBezTo>
                  <a:cubicBezTo>
                    <a:pt x="9287510" y="336550"/>
                    <a:pt x="9301480" y="322580"/>
                    <a:pt x="9312910" y="318770"/>
                  </a:cubicBezTo>
                  <a:cubicBezTo>
                    <a:pt x="9324340" y="314960"/>
                    <a:pt x="9340850" y="320040"/>
                    <a:pt x="9353550" y="326390"/>
                  </a:cubicBezTo>
                  <a:cubicBezTo>
                    <a:pt x="9368790" y="335280"/>
                    <a:pt x="9384030" y="355600"/>
                    <a:pt x="9395460" y="374650"/>
                  </a:cubicBezTo>
                  <a:cubicBezTo>
                    <a:pt x="9409430" y="394970"/>
                    <a:pt x="9432290" y="431800"/>
                    <a:pt x="9427210" y="449580"/>
                  </a:cubicBezTo>
                  <a:cubicBezTo>
                    <a:pt x="9424670" y="461010"/>
                    <a:pt x="9406890" y="471170"/>
                    <a:pt x="9395460" y="473710"/>
                  </a:cubicBezTo>
                  <a:cubicBezTo>
                    <a:pt x="9384030" y="474980"/>
                    <a:pt x="9366250" y="468630"/>
                    <a:pt x="9357360" y="461010"/>
                  </a:cubicBezTo>
                  <a:cubicBezTo>
                    <a:pt x="9349740" y="454660"/>
                    <a:pt x="9347200" y="444500"/>
                    <a:pt x="9344660" y="433070"/>
                  </a:cubicBezTo>
                  <a:cubicBezTo>
                    <a:pt x="9342120" y="415290"/>
                    <a:pt x="9343390" y="384810"/>
                    <a:pt x="9351010" y="367030"/>
                  </a:cubicBezTo>
                  <a:cubicBezTo>
                    <a:pt x="9358630" y="349250"/>
                    <a:pt x="9373870" y="330200"/>
                    <a:pt x="9390380" y="325120"/>
                  </a:cubicBezTo>
                  <a:cubicBezTo>
                    <a:pt x="9410700" y="318770"/>
                    <a:pt x="9443720" y="327660"/>
                    <a:pt x="9466580" y="337820"/>
                  </a:cubicBezTo>
                  <a:cubicBezTo>
                    <a:pt x="9490710" y="347980"/>
                    <a:pt x="9514840" y="392430"/>
                    <a:pt x="9531350" y="388620"/>
                  </a:cubicBezTo>
                  <a:cubicBezTo>
                    <a:pt x="9545320" y="384810"/>
                    <a:pt x="9546590" y="346710"/>
                    <a:pt x="9560560" y="328930"/>
                  </a:cubicBezTo>
                  <a:cubicBezTo>
                    <a:pt x="9575800" y="307340"/>
                    <a:pt x="9599930" y="276860"/>
                    <a:pt x="9622790" y="269240"/>
                  </a:cubicBezTo>
                  <a:cubicBezTo>
                    <a:pt x="9644380" y="262890"/>
                    <a:pt x="9677400" y="270510"/>
                    <a:pt x="9693910" y="280670"/>
                  </a:cubicBezTo>
                  <a:cubicBezTo>
                    <a:pt x="9707880" y="289560"/>
                    <a:pt x="9712960" y="300990"/>
                    <a:pt x="9721850" y="318770"/>
                  </a:cubicBezTo>
                  <a:cubicBezTo>
                    <a:pt x="9734550" y="347980"/>
                    <a:pt x="9758680" y="417830"/>
                    <a:pt x="9751060" y="445770"/>
                  </a:cubicBezTo>
                  <a:cubicBezTo>
                    <a:pt x="9745980" y="462280"/>
                    <a:pt x="9728200" y="474980"/>
                    <a:pt x="9716770" y="478790"/>
                  </a:cubicBezTo>
                  <a:cubicBezTo>
                    <a:pt x="9706610" y="481330"/>
                    <a:pt x="9695180" y="478790"/>
                    <a:pt x="9686290" y="473710"/>
                  </a:cubicBezTo>
                  <a:cubicBezTo>
                    <a:pt x="9678670" y="468630"/>
                    <a:pt x="9674860" y="461010"/>
                    <a:pt x="9668510" y="449580"/>
                  </a:cubicBezTo>
                  <a:cubicBezTo>
                    <a:pt x="9653270" y="420370"/>
                    <a:pt x="9617710" y="327660"/>
                    <a:pt x="9620250" y="294640"/>
                  </a:cubicBezTo>
                  <a:cubicBezTo>
                    <a:pt x="9622790" y="278130"/>
                    <a:pt x="9630410" y="265430"/>
                    <a:pt x="9640570" y="257810"/>
                  </a:cubicBezTo>
                  <a:cubicBezTo>
                    <a:pt x="9648190" y="251460"/>
                    <a:pt x="9660890" y="248920"/>
                    <a:pt x="9671050" y="251460"/>
                  </a:cubicBezTo>
                  <a:cubicBezTo>
                    <a:pt x="9683750" y="254000"/>
                    <a:pt x="9700260" y="266700"/>
                    <a:pt x="9707880" y="284480"/>
                  </a:cubicBezTo>
                  <a:cubicBezTo>
                    <a:pt x="9720580" y="313690"/>
                    <a:pt x="9716770" y="394970"/>
                    <a:pt x="9702800" y="422910"/>
                  </a:cubicBezTo>
                  <a:cubicBezTo>
                    <a:pt x="9693910" y="439420"/>
                    <a:pt x="9676130" y="450850"/>
                    <a:pt x="9662160" y="452120"/>
                  </a:cubicBezTo>
                  <a:cubicBezTo>
                    <a:pt x="9650730" y="453390"/>
                    <a:pt x="9636760" y="447040"/>
                    <a:pt x="9626600" y="435610"/>
                  </a:cubicBezTo>
                  <a:cubicBezTo>
                    <a:pt x="9608820" y="416560"/>
                    <a:pt x="9593580" y="368300"/>
                    <a:pt x="9585960" y="337820"/>
                  </a:cubicBezTo>
                  <a:cubicBezTo>
                    <a:pt x="9579610" y="314960"/>
                    <a:pt x="9573260" y="290830"/>
                    <a:pt x="9575800" y="274320"/>
                  </a:cubicBezTo>
                  <a:cubicBezTo>
                    <a:pt x="9577070" y="262890"/>
                    <a:pt x="9580880" y="252730"/>
                    <a:pt x="9587230" y="246380"/>
                  </a:cubicBezTo>
                  <a:cubicBezTo>
                    <a:pt x="9596120" y="238760"/>
                    <a:pt x="9613900" y="231140"/>
                    <a:pt x="9625330" y="233680"/>
                  </a:cubicBezTo>
                  <a:cubicBezTo>
                    <a:pt x="9639300" y="236220"/>
                    <a:pt x="9654540" y="248920"/>
                    <a:pt x="9660890" y="266700"/>
                  </a:cubicBezTo>
                  <a:cubicBezTo>
                    <a:pt x="9672320" y="298450"/>
                    <a:pt x="9655810" y="392430"/>
                    <a:pt x="9641840" y="421640"/>
                  </a:cubicBezTo>
                  <a:cubicBezTo>
                    <a:pt x="9634220" y="436880"/>
                    <a:pt x="9625330" y="447040"/>
                    <a:pt x="9613900" y="449580"/>
                  </a:cubicBezTo>
                  <a:cubicBezTo>
                    <a:pt x="9601200" y="452120"/>
                    <a:pt x="9580880" y="447040"/>
                    <a:pt x="9568180" y="434340"/>
                  </a:cubicBezTo>
                  <a:cubicBezTo>
                    <a:pt x="9545320" y="412750"/>
                    <a:pt x="9513570" y="330200"/>
                    <a:pt x="9521190" y="303530"/>
                  </a:cubicBezTo>
                  <a:cubicBezTo>
                    <a:pt x="9525000" y="288290"/>
                    <a:pt x="9545320" y="274320"/>
                    <a:pt x="9558020" y="273050"/>
                  </a:cubicBezTo>
                  <a:cubicBezTo>
                    <a:pt x="9571990" y="271780"/>
                    <a:pt x="9593580" y="284480"/>
                    <a:pt x="9599930" y="297180"/>
                  </a:cubicBezTo>
                  <a:cubicBezTo>
                    <a:pt x="9608820" y="314960"/>
                    <a:pt x="9601200" y="359410"/>
                    <a:pt x="9591040" y="373380"/>
                  </a:cubicBezTo>
                  <a:cubicBezTo>
                    <a:pt x="9583420" y="382270"/>
                    <a:pt x="9571990" y="384810"/>
                    <a:pt x="9563100" y="384810"/>
                  </a:cubicBezTo>
                  <a:cubicBezTo>
                    <a:pt x="9551670" y="384810"/>
                    <a:pt x="9537700" y="379730"/>
                    <a:pt x="9527540" y="368300"/>
                  </a:cubicBezTo>
                  <a:cubicBezTo>
                    <a:pt x="9508490" y="347980"/>
                    <a:pt x="9499600" y="284480"/>
                    <a:pt x="9480550" y="254000"/>
                  </a:cubicBezTo>
                  <a:cubicBezTo>
                    <a:pt x="9466580" y="228600"/>
                    <a:pt x="9432290" y="209550"/>
                    <a:pt x="9431020" y="193040"/>
                  </a:cubicBezTo>
                  <a:cubicBezTo>
                    <a:pt x="9431020" y="182880"/>
                    <a:pt x="9438640" y="172720"/>
                    <a:pt x="9446260" y="167640"/>
                  </a:cubicBezTo>
                  <a:cubicBezTo>
                    <a:pt x="9452610" y="161290"/>
                    <a:pt x="9464040" y="157480"/>
                    <a:pt x="9474200" y="157480"/>
                  </a:cubicBezTo>
                  <a:cubicBezTo>
                    <a:pt x="9483090" y="158750"/>
                    <a:pt x="9494520" y="162560"/>
                    <a:pt x="9500870" y="168910"/>
                  </a:cubicBezTo>
                  <a:cubicBezTo>
                    <a:pt x="9508490" y="177800"/>
                    <a:pt x="9512300" y="189230"/>
                    <a:pt x="9513570" y="205740"/>
                  </a:cubicBezTo>
                  <a:cubicBezTo>
                    <a:pt x="9516110" y="245110"/>
                    <a:pt x="9488170" y="369570"/>
                    <a:pt x="9472930" y="402590"/>
                  </a:cubicBezTo>
                  <a:cubicBezTo>
                    <a:pt x="9467850" y="415290"/>
                    <a:pt x="9464040" y="422910"/>
                    <a:pt x="9455150" y="426720"/>
                  </a:cubicBezTo>
                  <a:cubicBezTo>
                    <a:pt x="9444990" y="431800"/>
                    <a:pt x="9424670" y="434340"/>
                    <a:pt x="9408160" y="425450"/>
                  </a:cubicBezTo>
                  <a:cubicBezTo>
                    <a:pt x="9377680" y="408940"/>
                    <a:pt x="9335770" y="289560"/>
                    <a:pt x="9310370" y="293370"/>
                  </a:cubicBezTo>
                  <a:cubicBezTo>
                    <a:pt x="9284970" y="297180"/>
                    <a:pt x="9273540" y="416560"/>
                    <a:pt x="9255760" y="443230"/>
                  </a:cubicBezTo>
                  <a:cubicBezTo>
                    <a:pt x="9248140" y="454660"/>
                    <a:pt x="9241790" y="459740"/>
                    <a:pt x="9231630" y="462280"/>
                  </a:cubicBezTo>
                  <a:cubicBezTo>
                    <a:pt x="9222740" y="466090"/>
                    <a:pt x="9210040" y="466090"/>
                    <a:pt x="9201150" y="462280"/>
                  </a:cubicBezTo>
                  <a:cubicBezTo>
                    <a:pt x="9192260" y="458470"/>
                    <a:pt x="9184640" y="452120"/>
                    <a:pt x="9178290" y="440690"/>
                  </a:cubicBezTo>
                  <a:cubicBezTo>
                    <a:pt x="9164320" y="417830"/>
                    <a:pt x="9133840" y="322580"/>
                    <a:pt x="9145270" y="312420"/>
                  </a:cubicBezTo>
                  <a:cubicBezTo>
                    <a:pt x="9151620" y="306070"/>
                    <a:pt x="9183370" y="318770"/>
                    <a:pt x="9189720" y="331470"/>
                  </a:cubicBezTo>
                  <a:cubicBezTo>
                    <a:pt x="9201150" y="353060"/>
                    <a:pt x="9157970" y="424180"/>
                    <a:pt x="9157970" y="450850"/>
                  </a:cubicBezTo>
                  <a:cubicBezTo>
                    <a:pt x="9157970" y="464820"/>
                    <a:pt x="9166860" y="471170"/>
                    <a:pt x="9165590" y="481330"/>
                  </a:cubicBezTo>
                  <a:cubicBezTo>
                    <a:pt x="9163050" y="494030"/>
                    <a:pt x="9151620" y="510540"/>
                    <a:pt x="9142730" y="516890"/>
                  </a:cubicBezTo>
                  <a:cubicBezTo>
                    <a:pt x="9133840" y="521970"/>
                    <a:pt x="9119870" y="523240"/>
                    <a:pt x="9110980" y="520700"/>
                  </a:cubicBezTo>
                  <a:cubicBezTo>
                    <a:pt x="9100820" y="518160"/>
                    <a:pt x="9093200" y="513080"/>
                    <a:pt x="9084310" y="502920"/>
                  </a:cubicBezTo>
                  <a:cubicBezTo>
                    <a:pt x="9069070" y="485140"/>
                    <a:pt x="9057640" y="440690"/>
                    <a:pt x="9041130" y="416560"/>
                  </a:cubicBezTo>
                  <a:cubicBezTo>
                    <a:pt x="9025890" y="397510"/>
                    <a:pt x="8991600" y="384810"/>
                    <a:pt x="8989060" y="369570"/>
                  </a:cubicBezTo>
                  <a:cubicBezTo>
                    <a:pt x="8987790" y="356870"/>
                    <a:pt x="9005570" y="336550"/>
                    <a:pt x="9017000" y="331470"/>
                  </a:cubicBezTo>
                  <a:cubicBezTo>
                    <a:pt x="9027160" y="326390"/>
                    <a:pt x="9046210" y="328930"/>
                    <a:pt x="9055100" y="336550"/>
                  </a:cubicBezTo>
                  <a:cubicBezTo>
                    <a:pt x="9065260" y="342900"/>
                    <a:pt x="9070340" y="354330"/>
                    <a:pt x="9072880" y="370840"/>
                  </a:cubicBezTo>
                  <a:cubicBezTo>
                    <a:pt x="9079230" y="401320"/>
                    <a:pt x="9075420" y="483870"/>
                    <a:pt x="9065260" y="509270"/>
                  </a:cubicBezTo>
                  <a:cubicBezTo>
                    <a:pt x="9060180" y="521970"/>
                    <a:pt x="9053830" y="528320"/>
                    <a:pt x="9044940" y="532130"/>
                  </a:cubicBezTo>
                  <a:cubicBezTo>
                    <a:pt x="9036050" y="537210"/>
                    <a:pt x="9023350" y="538480"/>
                    <a:pt x="9014460" y="535940"/>
                  </a:cubicBezTo>
                  <a:cubicBezTo>
                    <a:pt x="9003030" y="532130"/>
                    <a:pt x="8994140" y="524510"/>
                    <a:pt x="8983980" y="509270"/>
                  </a:cubicBezTo>
                  <a:cubicBezTo>
                    <a:pt x="8963660" y="478790"/>
                    <a:pt x="8920480" y="377190"/>
                    <a:pt x="8929370" y="344170"/>
                  </a:cubicBezTo>
                  <a:cubicBezTo>
                    <a:pt x="8933180" y="327660"/>
                    <a:pt x="8952230" y="314960"/>
                    <a:pt x="8963660" y="312420"/>
                  </a:cubicBezTo>
                  <a:cubicBezTo>
                    <a:pt x="8975090" y="311150"/>
                    <a:pt x="8992870" y="317500"/>
                    <a:pt x="9000490" y="326390"/>
                  </a:cubicBezTo>
                  <a:cubicBezTo>
                    <a:pt x="9008110" y="334010"/>
                    <a:pt x="9010650" y="346710"/>
                    <a:pt x="9009380" y="363220"/>
                  </a:cubicBezTo>
                  <a:cubicBezTo>
                    <a:pt x="9009380" y="394970"/>
                    <a:pt x="8975090" y="467360"/>
                    <a:pt x="8971280" y="500380"/>
                  </a:cubicBezTo>
                  <a:cubicBezTo>
                    <a:pt x="8968740" y="516890"/>
                    <a:pt x="8977630" y="529590"/>
                    <a:pt x="8972550" y="539750"/>
                  </a:cubicBezTo>
                  <a:cubicBezTo>
                    <a:pt x="8966200" y="551180"/>
                    <a:pt x="8943340" y="562610"/>
                    <a:pt x="8930640" y="563880"/>
                  </a:cubicBezTo>
                  <a:cubicBezTo>
                    <a:pt x="8920480" y="563880"/>
                    <a:pt x="8911590" y="557530"/>
                    <a:pt x="8902700" y="551180"/>
                  </a:cubicBezTo>
                  <a:cubicBezTo>
                    <a:pt x="8891270" y="541020"/>
                    <a:pt x="8882380" y="524510"/>
                    <a:pt x="8870950" y="506730"/>
                  </a:cubicBezTo>
                  <a:cubicBezTo>
                    <a:pt x="8856980" y="482600"/>
                    <a:pt x="8829040" y="443230"/>
                    <a:pt x="8831580" y="421640"/>
                  </a:cubicBezTo>
                  <a:cubicBezTo>
                    <a:pt x="8832850" y="407670"/>
                    <a:pt x="8844280" y="394970"/>
                    <a:pt x="8854440" y="388620"/>
                  </a:cubicBezTo>
                  <a:cubicBezTo>
                    <a:pt x="8863330" y="383540"/>
                    <a:pt x="8876030" y="382270"/>
                    <a:pt x="8884920" y="384810"/>
                  </a:cubicBezTo>
                  <a:cubicBezTo>
                    <a:pt x="8893810" y="387350"/>
                    <a:pt x="8905240" y="394970"/>
                    <a:pt x="8910320" y="402590"/>
                  </a:cubicBezTo>
                  <a:cubicBezTo>
                    <a:pt x="8915400" y="410210"/>
                    <a:pt x="8917940" y="419100"/>
                    <a:pt x="8917940" y="433070"/>
                  </a:cubicBezTo>
                  <a:cubicBezTo>
                    <a:pt x="8917940" y="455930"/>
                    <a:pt x="8902700" y="510540"/>
                    <a:pt x="8891270" y="530860"/>
                  </a:cubicBezTo>
                  <a:cubicBezTo>
                    <a:pt x="8884920" y="541020"/>
                    <a:pt x="8877300" y="548640"/>
                    <a:pt x="8868410" y="552450"/>
                  </a:cubicBezTo>
                  <a:cubicBezTo>
                    <a:pt x="8859520" y="554990"/>
                    <a:pt x="8846820" y="556260"/>
                    <a:pt x="8837930" y="552450"/>
                  </a:cubicBezTo>
                  <a:cubicBezTo>
                    <a:pt x="8829040" y="549910"/>
                    <a:pt x="8821420" y="544830"/>
                    <a:pt x="8815070" y="533400"/>
                  </a:cubicBezTo>
                  <a:cubicBezTo>
                    <a:pt x="8801100" y="511810"/>
                    <a:pt x="8783320" y="416560"/>
                    <a:pt x="8789670" y="412750"/>
                  </a:cubicBezTo>
                  <a:cubicBezTo>
                    <a:pt x="8794750" y="410210"/>
                    <a:pt x="8820150" y="434340"/>
                    <a:pt x="8821420" y="449580"/>
                  </a:cubicBezTo>
                  <a:cubicBezTo>
                    <a:pt x="8822690" y="472440"/>
                    <a:pt x="8783320" y="534670"/>
                    <a:pt x="8757920" y="539750"/>
                  </a:cubicBezTo>
                  <a:cubicBezTo>
                    <a:pt x="8733790" y="543560"/>
                    <a:pt x="8695690" y="509270"/>
                    <a:pt x="8674100" y="477520"/>
                  </a:cubicBezTo>
                  <a:cubicBezTo>
                    <a:pt x="8642350" y="431800"/>
                    <a:pt x="8608060" y="302260"/>
                    <a:pt x="8616950" y="266700"/>
                  </a:cubicBezTo>
                  <a:cubicBezTo>
                    <a:pt x="8620760" y="250190"/>
                    <a:pt x="8633460" y="242570"/>
                    <a:pt x="8644890" y="237490"/>
                  </a:cubicBezTo>
                  <a:cubicBezTo>
                    <a:pt x="8653780" y="234950"/>
                    <a:pt x="8663940" y="234950"/>
                    <a:pt x="8674100" y="238760"/>
                  </a:cubicBezTo>
                  <a:cubicBezTo>
                    <a:pt x="8688070" y="246380"/>
                    <a:pt x="8705850" y="267970"/>
                    <a:pt x="8716010" y="284480"/>
                  </a:cubicBezTo>
                  <a:cubicBezTo>
                    <a:pt x="8724900" y="298450"/>
                    <a:pt x="8727440" y="331470"/>
                    <a:pt x="8732520" y="330200"/>
                  </a:cubicBezTo>
                  <a:cubicBezTo>
                    <a:pt x="8737600" y="330200"/>
                    <a:pt x="8731250" y="269240"/>
                    <a:pt x="8741410" y="250190"/>
                  </a:cubicBezTo>
                  <a:cubicBezTo>
                    <a:pt x="8750300" y="237490"/>
                    <a:pt x="8765540" y="223520"/>
                    <a:pt x="8778240" y="223520"/>
                  </a:cubicBezTo>
                  <a:cubicBezTo>
                    <a:pt x="8790940" y="223520"/>
                    <a:pt x="8808720" y="236220"/>
                    <a:pt x="8817610" y="248920"/>
                  </a:cubicBezTo>
                  <a:cubicBezTo>
                    <a:pt x="8827770" y="264160"/>
                    <a:pt x="8826500" y="285750"/>
                    <a:pt x="8829040" y="313690"/>
                  </a:cubicBezTo>
                  <a:cubicBezTo>
                    <a:pt x="8832850" y="360680"/>
                    <a:pt x="8845550" y="472440"/>
                    <a:pt x="8831580" y="510540"/>
                  </a:cubicBezTo>
                  <a:cubicBezTo>
                    <a:pt x="8823960" y="529590"/>
                    <a:pt x="8811260" y="544830"/>
                    <a:pt x="8797290" y="547370"/>
                  </a:cubicBezTo>
                  <a:cubicBezTo>
                    <a:pt x="8784590" y="551180"/>
                    <a:pt x="8761730" y="541020"/>
                    <a:pt x="8751570" y="529590"/>
                  </a:cubicBezTo>
                  <a:cubicBezTo>
                    <a:pt x="8738870" y="515620"/>
                    <a:pt x="8735060" y="464820"/>
                    <a:pt x="8735060" y="464820"/>
                  </a:cubicBezTo>
                  <a:cubicBezTo>
                    <a:pt x="8735060" y="464820"/>
                    <a:pt x="8743950" y="483870"/>
                    <a:pt x="8742680" y="492760"/>
                  </a:cubicBezTo>
                  <a:cubicBezTo>
                    <a:pt x="8742680" y="501650"/>
                    <a:pt x="8737600" y="511810"/>
                    <a:pt x="8729980" y="518160"/>
                  </a:cubicBezTo>
                  <a:cubicBezTo>
                    <a:pt x="8723630" y="524510"/>
                    <a:pt x="8713470" y="528320"/>
                    <a:pt x="8704580" y="529590"/>
                  </a:cubicBezTo>
                  <a:cubicBezTo>
                    <a:pt x="8695690" y="529590"/>
                    <a:pt x="8685530" y="527050"/>
                    <a:pt x="8676640" y="519430"/>
                  </a:cubicBezTo>
                  <a:cubicBezTo>
                    <a:pt x="8661400" y="505460"/>
                    <a:pt x="8644890" y="459740"/>
                    <a:pt x="8636000" y="433070"/>
                  </a:cubicBezTo>
                  <a:cubicBezTo>
                    <a:pt x="8630920" y="414020"/>
                    <a:pt x="8632190" y="381000"/>
                    <a:pt x="8628380" y="381000"/>
                  </a:cubicBezTo>
                  <a:cubicBezTo>
                    <a:pt x="8623300" y="381000"/>
                    <a:pt x="8616950" y="463550"/>
                    <a:pt x="8604250" y="483870"/>
                  </a:cubicBezTo>
                  <a:cubicBezTo>
                    <a:pt x="8597900" y="494030"/>
                    <a:pt x="8590280" y="500380"/>
                    <a:pt x="8580120" y="501650"/>
                  </a:cubicBezTo>
                  <a:cubicBezTo>
                    <a:pt x="8568690" y="505460"/>
                    <a:pt x="8553450" y="505460"/>
                    <a:pt x="8540750" y="494030"/>
                  </a:cubicBezTo>
                  <a:cubicBezTo>
                    <a:pt x="8512810" y="472440"/>
                    <a:pt x="8472170" y="314960"/>
                    <a:pt x="8465820" y="316230"/>
                  </a:cubicBezTo>
                  <a:cubicBezTo>
                    <a:pt x="8463280" y="317500"/>
                    <a:pt x="8474710" y="347980"/>
                    <a:pt x="8470900" y="365760"/>
                  </a:cubicBezTo>
                  <a:cubicBezTo>
                    <a:pt x="8465820" y="391160"/>
                    <a:pt x="8426450" y="429260"/>
                    <a:pt x="8421370" y="452120"/>
                  </a:cubicBezTo>
                  <a:cubicBezTo>
                    <a:pt x="8417560" y="466090"/>
                    <a:pt x="8427720" y="474980"/>
                    <a:pt x="8422640" y="485140"/>
                  </a:cubicBezTo>
                  <a:cubicBezTo>
                    <a:pt x="8417560" y="497840"/>
                    <a:pt x="8395970" y="515620"/>
                    <a:pt x="8382000" y="516890"/>
                  </a:cubicBezTo>
                  <a:cubicBezTo>
                    <a:pt x="8368030" y="518160"/>
                    <a:pt x="8354060" y="510540"/>
                    <a:pt x="8342630" y="499110"/>
                  </a:cubicBezTo>
                  <a:cubicBezTo>
                    <a:pt x="8326120" y="483870"/>
                    <a:pt x="8313420" y="447040"/>
                    <a:pt x="8300720" y="422910"/>
                  </a:cubicBezTo>
                  <a:cubicBezTo>
                    <a:pt x="8290560" y="402590"/>
                    <a:pt x="8275320" y="381000"/>
                    <a:pt x="8274050" y="365760"/>
                  </a:cubicBezTo>
                  <a:cubicBezTo>
                    <a:pt x="8274050" y="354330"/>
                    <a:pt x="8277860" y="341630"/>
                    <a:pt x="8285480" y="335280"/>
                  </a:cubicBezTo>
                  <a:cubicBezTo>
                    <a:pt x="8295640" y="326390"/>
                    <a:pt x="8322310" y="317500"/>
                    <a:pt x="8336280" y="322580"/>
                  </a:cubicBezTo>
                  <a:cubicBezTo>
                    <a:pt x="8348980" y="327660"/>
                    <a:pt x="8360410" y="345440"/>
                    <a:pt x="8365490" y="365760"/>
                  </a:cubicBezTo>
                  <a:cubicBezTo>
                    <a:pt x="8374380" y="397510"/>
                    <a:pt x="8368030" y="478790"/>
                    <a:pt x="8354060" y="506730"/>
                  </a:cubicBezTo>
                  <a:cubicBezTo>
                    <a:pt x="8347710" y="523240"/>
                    <a:pt x="8336280" y="533400"/>
                    <a:pt x="8324850" y="538480"/>
                  </a:cubicBezTo>
                  <a:cubicBezTo>
                    <a:pt x="8315960" y="542290"/>
                    <a:pt x="8301990" y="541020"/>
                    <a:pt x="8293100" y="535940"/>
                  </a:cubicBezTo>
                  <a:cubicBezTo>
                    <a:pt x="8282940" y="532130"/>
                    <a:pt x="8275320" y="527050"/>
                    <a:pt x="8267700" y="513080"/>
                  </a:cubicBezTo>
                  <a:cubicBezTo>
                    <a:pt x="8247380" y="482600"/>
                    <a:pt x="8205470" y="360680"/>
                    <a:pt x="8206740" y="325120"/>
                  </a:cubicBezTo>
                  <a:cubicBezTo>
                    <a:pt x="8206740" y="309880"/>
                    <a:pt x="8211820" y="302260"/>
                    <a:pt x="8218170" y="294640"/>
                  </a:cubicBezTo>
                  <a:cubicBezTo>
                    <a:pt x="8224520" y="288290"/>
                    <a:pt x="8237220" y="281940"/>
                    <a:pt x="8247380" y="280670"/>
                  </a:cubicBezTo>
                  <a:cubicBezTo>
                    <a:pt x="8256270" y="279400"/>
                    <a:pt x="8268970" y="283210"/>
                    <a:pt x="8277860" y="288290"/>
                  </a:cubicBezTo>
                  <a:cubicBezTo>
                    <a:pt x="8285480" y="294640"/>
                    <a:pt x="8291830" y="300990"/>
                    <a:pt x="8295640" y="314960"/>
                  </a:cubicBezTo>
                  <a:cubicBezTo>
                    <a:pt x="8304530" y="346710"/>
                    <a:pt x="8304530" y="454660"/>
                    <a:pt x="8291830" y="483870"/>
                  </a:cubicBezTo>
                  <a:cubicBezTo>
                    <a:pt x="8285480" y="496570"/>
                    <a:pt x="8277860" y="502920"/>
                    <a:pt x="8267700" y="506730"/>
                  </a:cubicBezTo>
                  <a:cubicBezTo>
                    <a:pt x="8256270" y="511810"/>
                    <a:pt x="8237220" y="510540"/>
                    <a:pt x="8224520" y="505460"/>
                  </a:cubicBezTo>
                  <a:cubicBezTo>
                    <a:pt x="8210550" y="497840"/>
                    <a:pt x="8199120" y="478790"/>
                    <a:pt x="8190230" y="463550"/>
                  </a:cubicBezTo>
                  <a:cubicBezTo>
                    <a:pt x="8181340" y="447040"/>
                    <a:pt x="8169910" y="411480"/>
                    <a:pt x="8174990" y="406400"/>
                  </a:cubicBezTo>
                  <a:cubicBezTo>
                    <a:pt x="8180070" y="402590"/>
                    <a:pt x="8211820" y="419100"/>
                    <a:pt x="8214360" y="430530"/>
                  </a:cubicBezTo>
                  <a:cubicBezTo>
                    <a:pt x="8216900" y="440690"/>
                    <a:pt x="8196580" y="455930"/>
                    <a:pt x="8194040" y="469900"/>
                  </a:cubicBezTo>
                  <a:cubicBezTo>
                    <a:pt x="8191500" y="483870"/>
                    <a:pt x="8202930" y="500380"/>
                    <a:pt x="8197850" y="513080"/>
                  </a:cubicBezTo>
                  <a:cubicBezTo>
                    <a:pt x="8192770" y="524510"/>
                    <a:pt x="8177530" y="537210"/>
                    <a:pt x="8164830" y="539750"/>
                  </a:cubicBezTo>
                  <a:cubicBezTo>
                    <a:pt x="8153400" y="543560"/>
                    <a:pt x="8136890" y="537210"/>
                    <a:pt x="8124190" y="529590"/>
                  </a:cubicBezTo>
                  <a:cubicBezTo>
                    <a:pt x="8106410" y="518160"/>
                    <a:pt x="8086090" y="492760"/>
                    <a:pt x="8072120" y="471170"/>
                  </a:cubicBezTo>
                  <a:cubicBezTo>
                    <a:pt x="8056880" y="449580"/>
                    <a:pt x="8037830" y="416560"/>
                    <a:pt x="8040370" y="397510"/>
                  </a:cubicBezTo>
                  <a:cubicBezTo>
                    <a:pt x="8040370" y="382270"/>
                    <a:pt x="8051800" y="367030"/>
                    <a:pt x="8061960" y="360680"/>
                  </a:cubicBezTo>
                  <a:cubicBezTo>
                    <a:pt x="8073390" y="354330"/>
                    <a:pt x="8093710" y="351790"/>
                    <a:pt x="8105140" y="358140"/>
                  </a:cubicBezTo>
                  <a:cubicBezTo>
                    <a:pt x="8117840" y="364490"/>
                    <a:pt x="8131810" y="388620"/>
                    <a:pt x="8131810" y="403860"/>
                  </a:cubicBezTo>
                  <a:cubicBezTo>
                    <a:pt x="8131810" y="417830"/>
                    <a:pt x="8110220" y="433070"/>
                    <a:pt x="8108950" y="445770"/>
                  </a:cubicBezTo>
                  <a:cubicBezTo>
                    <a:pt x="8107680" y="457200"/>
                    <a:pt x="8120380" y="466090"/>
                    <a:pt x="8120380" y="476250"/>
                  </a:cubicBezTo>
                  <a:cubicBezTo>
                    <a:pt x="8120380" y="486410"/>
                    <a:pt x="8116570" y="499110"/>
                    <a:pt x="8108950" y="506730"/>
                  </a:cubicBezTo>
                  <a:cubicBezTo>
                    <a:pt x="8100060" y="515620"/>
                    <a:pt x="8081010" y="521970"/>
                    <a:pt x="8069580" y="521970"/>
                  </a:cubicBezTo>
                  <a:cubicBezTo>
                    <a:pt x="8059420" y="520700"/>
                    <a:pt x="8047990" y="515620"/>
                    <a:pt x="8040370" y="506730"/>
                  </a:cubicBezTo>
                  <a:cubicBezTo>
                    <a:pt x="8031480" y="492760"/>
                    <a:pt x="8036560" y="435610"/>
                    <a:pt x="8030210" y="434340"/>
                  </a:cubicBezTo>
                  <a:cubicBezTo>
                    <a:pt x="8023860" y="434340"/>
                    <a:pt x="8017510" y="500380"/>
                    <a:pt x="7999730" y="515620"/>
                  </a:cubicBezTo>
                  <a:cubicBezTo>
                    <a:pt x="7984490" y="529590"/>
                    <a:pt x="7955280" y="537210"/>
                    <a:pt x="7936230" y="530860"/>
                  </a:cubicBezTo>
                  <a:cubicBezTo>
                    <a:pt x="7914640" y="524510"/>
                    <a:pt x="7899400" y="496570"/>
                    <a:pt x="7881620" y="473710"/>
                  </a:cubicBezTo>
                  <a:cubicBezTo>
                    <a:pt x="7858760" y="444500"/>
                    <a:pt x="7814310" y="389890"/>
                    <a:pt x="7816850" y="368300"/>
                  </a:cubicBezTo>
                  <a:cubicBezTo>
                    <a:pt x="7818120" y="356870"/>
                    <a:pt x="7829550" y="347980"/>
                    <a:pt x="7839710" y="344170"/>
                  </a:cubicBezTo>
                  <a:cubicBezTo>
                    <a:pt x="7851140" y="339090"/>
                    <a:pt x="7872730" y="339090"/>
                    <a:pt x="7882890" y="346710"/>
                  </a:cubicBezTo>
                  <a:cubicBezTo>
                    <a:pt x="7895590" y="354330"/>
                    <a:pt x="7905750" y="375920"/>
                    <a:pt x="7905750" y="393700"/>
                  </a:cubicBezTo>
                  <a:cubicBezTo>
                    <a:pt x="7905750" y="417830"/>
                    <a:pt x="7884160" y="459740"/>
                    <a:pt x="7862570" y="478790"/>
                  </a:cubicBezTo>
                  <a:cubicBezTo>
                    <a:pt x="7843520" y="496570"/>
                    <a:pt x="7810500" y="515620"/>
                    <a:pt x="7785100" y="508000"/>
                  </a:cubicBezTo>
                  <a:cubicBezTo>
                    <a:pt x="7747000" y="496570"/>
                    <a:pt x="7673340" y="398780"/>
                    <a:pt x="7674610" y="365760"/>
                  </a:cubicBezTo>
                  <a:cubicBezTo>
                    <a:pt x="7674610" y="349250"/>
                    <a:pt x="7694930" y="330200"/>
                    <a:pt x="7708900" y="326390"/>
                  </a:cubicBezTo>
                  <a:cubicBezTo>
                    <a:pt x="7722870" y="323850"/>
                    <a:pt x="7748270" y="335280"/>
                    <a:pt x="7758430" y="345440"/>
                  </a:cubicBezTo>
                  <a:cubicBezTo>
                    <a:pt x="7764780" y="353060"/>
                    <a:pt x="7766050" y="363220"/>
                    <a:pt x="7766050" y="377190"/>
                  </a:cubicBezTo>
                  <a:cubicBezTo>
                    <a:pt x="7764780" y="401320"/>
                    <a:pt x="7749540" y="469900"/>
                    <a:pt x="7726680" y="481330"/>
                  </a:cubicBezTo>
                  <a:cubicBezTo>
                    <a:pt x="7707630" y="491490"/>
                    <a:pt x="7665720" y="474980"/>
                    <a:pt x="7647940" y="461010"/>
                  </a:cubicBezTo>
                  <a:cubicBezTo>
                    <a:pt x="7632700" y="450850"/>
                    <a:pt x="7627620" y="435610"/>
                    <a:pt x="7620000" y="417830"/>
                  </a:cubicBezTo>
                  <a:cubicBezTo>
                    <a:pt x="7608570" y="393700"/>
                    <a:pt x="7585710" y="344170"/>
                    <a:pt x="7592060" y="327660"/>
                  </a:cubicBezTo>
                  <a:cubicBezTo>
                    <a:pt x="7595870" y="318770"/>
                    <a:pt x="7609840" y="313690"/>
                    <a:pt x="7620000" y="313690"/>
                  </a:cubicBezTo>
                  <a:cubicBezTo>
                    <a:pt x="7631430" y="312420"/>
                    <a:pt x="7650480" y="318770"/>
                    <a:pt x="7659370" y="327660"/>
                  </a:cubicBezTo>
                  <a:cubicBezTo>
                    <a:pt x="7665720" y="334010"/>
                    <a:pt x="7670800" y="346710"/>
                    <a:pt x="7670800" y="356870"/>
                  </a:cubicBezTo>
                  <a:cubicBezTo>
                    <a:pt x="7670800" y="365760"/>
                    <a:pt x="7665720" y="379730"/>
                    <a:pt x="7659370" y="386080"/>
                  </a:cubicBezTo>
                  <a:cubicBezTo>
                    <a:pt x="7653020" y="392430"/>
                    <a:pt x="7637780" y="387350"/>
                    <a:pt x="7631430" y="393700"/>
                  </a:cubicBezTo>
                  <a:cubicBezTo>
                    <a:pt x="7625080" y="403860"/>
                    <a:pt x="7636510" y="433070"/>
                    <a:pt x="7628890" y="443230"/>
                  </a:cubicBezTo>
                  <a:cubicBezTo>
                    <a:pt x="7623810" y="452120"/>
                    <a:pt x="7612380" y="458470"/>
                    <a:pt x="7603490" y="459740"/>
                  </a:cubicBezTo>
                  <a:cubicBezTo>
                    <a:pt x="7592060" y="462280"/>
                    <a:pt x="7571740" y="458470"/>
                    <a:pt x="7564120" y="448310"/>
                  </a:cubicBezTo>
                  <a:cubicBezTo>
                    <a:pt x="7552690" y="434340"/>
                    <a:pt x="7564120" y="373380"/>
                    <a:pt x="7556500" y="372110"/>
                  </a:cubicBezTo>
                  <a:cubicBezTo>
                    <a:pt x="7543800" y="369570"/>
                    <a:pt x="7515860" y="480060"/>
                    <a:pt x="7489190" y="500380"/>
                  </a:cubicBezTo>
                  <a:cubicBezTo>
                    <a:pt x="7473950" y="511810"/>
                    <a:pt x="7454900" y="513080"/>
                    <a:pt x="7438390" y="511810"/>
                  </a:cubicBezTo>
                  <a:cubicBezTo>
                    <a:pt x="7424420" y="509270"/>
                    <a:pt x="7410450" y="500380"/>
                    <a:pt x="7397750" y="490220"/>
                  </a:cubicBezTo>
                  <a:cubicBezTo>
                    <a:pt x="7382510" y="477520"/>
                    <a:pt x="7366000" y="453390"/>
                    <a:pt x="7354570" y="435610"/>
                  </a:cubicBezTo>
                  <a:cubicBezTo>
                    <a:pt x="7344410" y="420370"/>
                    <a:pt x="7331710" y="403860"/>
                    <a:pt x="7331710" y="388620"/>
                  </a:cubicBezTo>
                  <a:cubicBezTo>
                    <a:pt x="7331710" y="374650"/>
                    <a:pt x="7338060" y="356870"/>
                    <a:pt x="7346950" y="349250"/>
                  </a:cubicBezTo>
                  <a:cubicBezTo>
                    <a:pt x="7357110" y="341630"/>
                    <a:pt x="7376160" y="336550"/>
                    <a:pt x="7388860" y="340360"/>
                  </a:cubicBezTo>
                  <a:cubicBezTo>
                    <a:pt x="7400290" y="342900"/>
                    <a:pt x="7412990" y="353060"/>
                    <a:pt x="7419340" y="368300"/>
                  </a:cubicBezTo>
                  <a:cubicBezTo>
                    <a:pt x="7430770" y="394970"/>
                    <a:pt x="7430770" y="471170"/>
                    <a:pt x="7419340" y="497840"/>
                  </a:cubicBezTo>
                  <a:cubicBezTo>
                    <a:pt x="7412990" y="511810"/>
                    <a:pt x="7400290" y="521970"/>
                    <a:pt x="7388860" y="525780"/>
                  </a:cubicBezTo>
                  <a:cubicBezTo>
                    <a:pt x="7379970" y="529590"/>
                    <a:pt x="7367270" y="529590"/>
                    <a:pt x="7357110" y="523240"/>
                  </a:cubicBezTo>
                  <a:cubicBezTo>
                    <a:pt x="7341870" y="513080"/>
                    <a:pt x="7308850" y="457200"/>
                    <a:pt x="7315200" y="450850"/>
                  </a:cubicBezTo>
                  <a:cubicBezTo>
                    <a:pt x="7319010" y="445770"/>
                    <a:pt x="7362190" y="459740"/>
                    <a:pt x="7364730" y="469900"/>
                  </a:cubicBezTo>
                  <a:cubicBezTo>
                    <a:pt x="7367270" y="480060"/>
                    <a:pt x="7327900" y="497840"/>
                    <a:pt x="7322820" y="515620"/>
                  </a:cubicBezTo>
                  <a:cubicBezTo>
                    <a:pt x="7317740" y="530860"/>
                    <a:pt x="7332980" y="552450"/>
                    <a:pt x="7327900" y="565150"/>
                  </a:cubicBezTo>
                  <a:cubicBezTo>
                    <a:pt x="7322820" y="575310"/>
                    <a:pt x="7307580" y="586740"/>
                    <a:pt x="7293610" y="586740"/>
                  </a:cubicBezTo>
                  <a:cubicBezTo>
                    <a:pt x="7274560" y="588010"/>
                    <a:pt x="7240270" y="570230"/>
                    <a:pt x="7225030" y="552450"/>
                  </a:cubicBezTo>
                  <a:cubicBezTo>
                    <a:pt x="7208520" y="533400"/>
                    <a:pt x="7211060" y="476250"/>
                    <a:pt x="7197090" y="472440"/>
                  </a:cubicBezTo>
                  <a:cubicBezTo>
                    <a:pt x="7186930" y="468630"/>
                    <a:pt x="7165340" y="492760"/>
                    <a:pt x="7156450" y="508000"/>
                  </a:cubicBezTo>
                  <a:cubicBezTo>
                    <a:pt x="7146290" y="521970"/>
                    <a:pt x="7148830" y="548640"/>
                    <a:pt x="7139940" y="558800"/>
                  </a:cubicBezTo>
                  <a:cubicBezTo>
                    <a:pt x="7131050" y="566420"/>
                    <a:pt x="7118350" y="568960"/>
                    <a:pt x="7106920" y="567690"/>
                  </a:cubicBezTo>
                  <a:cubicBezTo>
                    <a:pt x="7096760" y="566420"/>
                    <a:pt x="7086600" y="562610"/>
                    <a:pt x="7077710" y="553720"/>
                  </a:cubicBezTo>
                  <a:cubicBezTo>
                    <a:pt x="7057390" y="535940"/>
                    <a:pt x="7030720" y="477520"/>
                    <a:pt x="7019290" y="448310"/>
                  </a:cubicBezTo>
                  <a:cubicBezTo>
                    <a:pt x="7011670" y="429260"/>
                    <a:pt x="7004050" y="411480"/>
                    <a:pt x="7007860" y="398780"/>
                  </a:cubicBezTo>
                  <a:cubicBezTo>
                    <a:pt x="7011670" y="386080"/>
                    <a:pt x="7026910" y="372110"/>
                    <a:pt x="7038340" y="367030"/>
                  </a:cubicBezTo>
                  <a:cubicBezTo>
                    <a:pt x="7048500" y="363220"/>
                    <a:pt x="7061200" y="363220"/>
                    <a:pt x="7071360" y="368300"/>
                  </a:cubicBezTo>
                  <a:cubicBezTo>
                    <a:pt x="7081520" y="374650"/>
                    <a:pt x="7094220" y="389890"/>
                    <a:pt x="7098030" y="402590"/>
                  </a:cubicBezTo>
                  <a:cubicBezTo>
                    <a:pt x="7101840" y="416560"/>
                    <a:pt x="7100570" y="434340"/>
                    <a:pt x="7092950" y="449580"/>
                  </a:cubicBezTo>
                  <a:cubicBezTo>
                    <a:pt x="7082790" y="469900"/>
                    <a:pt x="7048500" y="509270"/>
                    <a:pt x="7029450" y="506730"/>
                  </a:cubicBezTo>
                  <a:cubicBezTo>
                    <a:pt x="7004050" y="502920"/>
                    <a:pt x="6972300" y="430530"/>
                    <a:pt x="6960870" y="394970"/>
                  </a:cubicBezTo>
                  <a:cubicBezTo>
                    <a:pt x="6950710" y="364490"/>
                    <a:pt x="6949440" y="328930"/>
                    <a:pt x="6953250" y="308610"/>
                  </a:cubicBezTo>
                  <a:cubicBezTo>
                    <a:pt x="6955790" y="294640"/>
                    <a:pt x="6959600" y="284480"/>
                    <a:pt x="6968490" y="278130"/>
                  </a:cubicBezTo>
                  <a:cubicBezTo>
                    <a:pt x="6977380" y="270510"/>
                    <a:pt x="6997700" y="264160"/>
                    <a:pt x="7010400" y="266700"/>
                  </a:cubicBezTo>
                  <a:cubicBezTo>
                    <a:pt x="7023100" y="270510"/>
                    <a:pt x="7039610" y="284480"/>
                    <a:pt x="7044690" y="295910"/>
                  </a:cubicBezTo>
                  <a:cubicBezTo>
                    <a:pt x="7048500" y="307340"/>
                    <a:pt x="7049770" y="327660"/>
                    <a:pt x="7043420" y="334010"/>
                  </a:cubicBezTo>
                  <a:cubicBezTo>
                    <a:pt x="7035800" y="340360"/>
                    <a:pt x="7001510" y="335280"/>
                    <a:pt x="6995160" y="328930"/>
                  </a:cubicBezTo>
                  <a:cubicBezTo>
                    <a:pt x="6991350" y="326390"/>
                    <a:pt x="6992620" y="322580"/>
                    <a:pt x="6991350" y="318770"/>
                  </a:cubicBezTo>
                  <a:cubicBezTo>
                    <a:pt x="6991350" y="309880"/>
                    <a:pt x="6992620" y="294640"/>
                    <a:pt x="6998970" y="285750"/>
                  </a:cubicBezTo>
                  <a:cubicBezTo>
                    <a:pt x="7006590" y="275590"/>
                    <a:pt x="7024370" y="264160"/>
                    <a:pt x="7037070" y="264160"/>
                  </a:cubicBezTo>
                  <a:cubicBezTo>
                    <a:pt x="7049770" y="264160"/>
                    <a:pt x="7063740" y="271780"/>
                    <a:pt x="7076440" y="283210"/>
                  </a:cubicBezTo>
                  <a:cubicBezTo>
                    <a:pt x="7092950" y="300990"/>
                    <a:pt x="7109460" y="339090"/>
                    <a:pt x="7119620" y="369570"/>
                  </a:cubicBezTo>
                  <a:cubicBezTo>
                    <a:pt x="7129780" y="398780"/>
                    <a:pt x="7142480" y="438150"/>
                    <a:pt x="7137400" y="461010"/>
                  </a:cubicBezTo>
                  <a:cubicBezTo>
                    <a:pt x="7133590" y="477520"/>
                    <a:pt x="7123430" y="491490"/>
                    <a:pt x="7112000" y="497840"/>
                  </a:cubicBezTo>
                  <a:cubicBezTo>
                    <a:pt x="7099300" y="504190"/>
                    <a:pt x="7077710" y="502920"/>
                    <a:pt x="7066280" y="496570"/>
                  </a:cubicBezTo>
                  <a:cubicBezTo>
                    <a:pt x="7057390" y="492760"/>
                    <a:pt x="7052310" y="482600"/>
                    <a:pt x="7044690" y="471170"/>
                  </a:cubicBezTo>
                  <a:cubicBezTo>
                    <a:pt x="7033260" y="452120"/>
                    <a:pt x="7006590" y="406400"/>
                    <a:pt x="7011670" y="386080"/>
                  </a:cubicBezTo>
                  <a:cubicBezTo>
                    <a:pt x="7015480" y="370840"/>
                    <a:pt x="7039610" y="355600"/>
                    <a:pt x="7053580" y="353060"/>
                  </a:cubicBezTo>
                  <a:cubicBezTo>
                    <a:pt x="7065010" y="351790"/>
                    <a:pt x="7077710" y="356870"/>
                    <a:pt x="7085330" y="363220"/>
                  </a:cubicBezTo>
                  <a:cubicBezTo>
                    <a:pt x="7094220" y="369570"/>
                    <a:pt x="7101840" y="378460"/>
                    <a:pt x="7103110" y="392430"/>
                  </a:cubicBezTo>
                  <a:cubicBezTo>
                    <a:pt x="7106920" y="416560"/>
                    <a:pt x="7095490" y="486410"/>
                    <a:pt x="7071360" y="501650"/>
                  </a:cubicBezTo>
                  <a:cubicBezTo>
                    <a:pt x="7048500" y="516890"/>
                    <a:pt x="6990080" y="505460"/>
                    <a:pt x="6968490" y="488950"/>
                  </a:cubicBezTo>
                  <a:cubicBezTo>
                    <a:pt x="6949440" y="474980"/>
                    <a:pt x="6931660" y="434340"/>
                    <a:pt x="6936740" y="416560"/>
                  </a:cubicBezTo>
                  <a:cubicBezTo>
                    <a:pt x="6941820" y="402590"/>
                    <a:pt x="6969760" y="388620"/>
                    <a:pt x="6983730" y="389890"/>
                  </a:cubicBezTo>
                  <a:cubicBezTo>
                    <a:pt x="6998970" y="389890"/>
                    <a:pt x="7020560" y="410210"/>
                    <a:pt x="7026910" y="422910"/>
                  </a:cubicBezTo>
                  <a:cubicBezTo>
                    <a:pt x="7030720" y="433070"/>
                    <a:pt x="7028180" y="448310"/>
                    <a:pt x="7024370" y="457200"/>
                  </a:cubicBezTo>
                  <a:cubicBezTo>
                    <a:pt x="7020560" y="463550"/>
                    <a:pt x="7007860" y="463550"/>
                    <a:pt x="7005320" y="471170"/>
                  </a:cubicBezTo>
                  <a:cubicBezTo>
                    <a:pt x="7000240" y="481330"/>
                    <a:pt x="7014210" y="502920"/>
                    <a:pt x="7009130" y="515620"/>
                  </a:cubicBezTo>
                  <a:cubicBezTo>
                    <a:pt x="7004050" y="527050"/>
                    <a:pt x="6987540" y="541020"/>
                    <a:pt x="6974840" y="543560"/>
                  </a:cubicBezTo>
                  <a:cubicBezTo>
                    <a:pt x="6962140" y="546100"/>
                    <a:pt x="6944360" y="541020"/>
                    <a:pt x="6931660" y="530860"/>
                  </a:cubicBezTo>
                  <a:cubicBezTo>
                    <a:pt x="6915150" y="518160"/>
                    <a:pt x="6901180" y="488950"/>
                    <a:pt x="6892290" y="464820"/>
                  </a:cubicBezTo>
                  <a:cubicBezTo>
                    <a:pt x="6882130" y="441960"/>
                    <a:pt x="6869430" y="407670"/>
                    <a:pt x="6875780" y="392430"/>
                  </a:cubicBezTo>
                  <a:cubicBezTo>
                    <a:pt x="6880860" y="379730"/>
                    <a:pt x="6899910" y="369570"/>
                    <a:pt x="6913880" y="369570"/>
                  </a:cubicBezTo>
                  <a:cubicBezTo>
                    <a:pt x="6927850" y="369570"/>
                    <a:pt x="6953250" y="383540"/>
                    <a:pt x="6959600" y="397510"/>
                  </a:cubicBezTo>
                  <a:cubicBezTo>
                    <a:pt x="6965950" y="412750"/>
                    <a:pt x="6958330" y="439420"/>
                    <a:pt x="6948170" y="458470"/>
                  </a:cubicBezTo>
                  <a:cubicBezTo>
                    <a:pt x="6938010" y="481330"/>
                    <a:pt x="6912610" y="513080"/>
                    <a:pt x="6889750" y="519430"/>
                  </a:cubicBezTo>
                  <a:cubicBezTo>
                    <a:pt x="6868160" y="525780"/>
                    <a:pt x="6837680" y="516890"/>
                    <a:pt x="6818630" y="504190"/>
                  </a:cubicBezTo>
                  <a:cubicBezTo>
                    <a:pt x="6797040" y="488950"/>
                    <a:pt x="6772910" y="452120"/>
                    <a:pt x="6772910" y="433070"/>
                  </a:cubicBezTo>
                  <a:cubicBezTo>
                    <a:pt x="6772910" y="421640"/>
                    <a:pt x="6781800" y="411480"/>
                    <a:pt x="6790690" y="406400"/>
                  </a:cubicBezTo>
                  <a:cubicBezTo>
                    <a:pt x="6798310" y="400050"/>
                    <a:pt x="6811010" y="394970"/>
                    <a:pt x="6822440" y="397510"/>
                  </a:cubicBezTo>
                  <a:cubicBezTo>
                    <a:pt x="6833870" y="398780"/>
                    <a:pt x="6851650" y="410210"/>
                    <a:pt x="6858000" y="420370"/>
                  </a:cubicBezTo>
                  <a:cubicBezTo>
                    <a:pt x="6864350" y="429260"/>
                    <a:pt x="6868160" y="444500"/>
                    <a:pt x="6863080" y="453390"/>
                  </a:cubicBezTo>
                  <a:cubicBezTo>
                    <a:pt x="6859270" y="462280"/>
                    <a:pt x="6832600" y="459740"/>
                    <a:pt x="6827520" y="469900"/>
                  </a:cubicBezTo>
                  <a:cubicBezTo>
                    <a:pt x="6822440" y="480060"/>
                    <a:pt x="6846570" y="506730"/>
                    <a:pt x="6844030" y="519430"/>
                  </a:cubicBezTo>
                  <a:cubicBezTo>
                    <a:pt x="6841490" y="530860"/>
                    <a:pt x="6832600" y="541020"/>
                    <a:pt x="6823710" y="546100"/>
                  </a:cubicBezTo>
                  <a:cubicBezTo>
                    <a:pt x="6814820" y="551180"/>
                    <a:pt x="6800850" y="552450"/>
                    <a:pt x="6790690" y="552450"/>
                  </a:cubicBezTo>
                  <a:cubicBezTo>
                    <a:pt x="6783070" y="551180"/>
                    <a:pt x="6772910" y="548640"/>
                    <a:pt x="6770370" y="542290"/>
                  </a:cubicBezTo>
                  <a:cubicBezTo>
                    <a:pt x="6766560" y="535940"/>
                    <a:pt x="6781800" y="510540"/>
                    <a:pt x="6779260" y="509270"/>
                  </a:cubicBezTo>
                  <a:cubicBezTo>
                    <a:pt x="6774180" y="506730"/>
                    <a:pt x="6744970" y="582930"/>
                    <a:pt x="6722110" y="590550"/>
                  </a:cubicBezTo>
                  <a:cubicBezTo>
                    <a:pt x="6703060" y="596900"/>
                    <a:pt x="6675120" y="581660"/>
                    <a:pt x="6659880" y="570230"/>
                  </a:cubicBezTo>
                  <a:cubicBezTo>
                    <a:pt x="6647180" y="560070"/>
                    <a:pt x="6639560" y="543560"/>
                    <a:pt x="6633210" y="525780"/>
                  </a:cubicBezTo>
                  <a:cubicBezTo>
                    <a:pt x="6628130" y="506730"/>
                    <a:pt x="6620510" y="474980"/>
                    <a:pt x="6629400" y="459740"/>
                  </a:cubicBezTo>
                  <a:cubicBezTo>
                    <a:pt x="6637020" y="445770"/>
                    <a:pt x="6663690" y="435610"/>
                    <a:pt x="6677660" y="435610"/>
                  </a:cubicBezTo>
                  <a:cubicBezTo>
                    <a:pt x="6689090" y="435610"/>
                    <a:pt x="6700520" y="443230"/>
                    <a:pt x="6708140" y="452120"/>
                  </a:cubicBezTo>
                  <a:cubicBezTo>
                    <a:pt x="6714490" y="459740"/>
                    <a:pt x="6720840" y="473710"/>
                    <a:pt x="6719570" y="483870"/>
                  </a:cubicBezTo>
                  <a:cubicBezTo>
                    <a:pt x="6717030" y="492760"/>
                    <a:pt x="6696710" y="496570"/>
                    <a:pt x="6692900" y="506730"/>
                  </a:cubicBezTo>
                  <a:cubicBezTo>
                    <a:pt x="6690360" y="518160"/>
                    <a:pt x="6708140" y="535940"/>
                    <a:pt x="6705600" y="548640"/>
                  </a:cubicBezTo>
                  <a:cubicBezTo>
                    <a:pt x="6703060" y="561340"/>
                    <a:pt x="6690360" y="577850"/>
                    <a:pt x="6677660" y="582930"/>
                  </a:cubicBezTo>
                  <a:cubicBezTo>
                    <a:pt x="6663690" y="588010"/>
                    <a:pt x="6638290" y="584200"/>
                    <a:pt x="6625590" y="571500"/>
                  </a:cubicBezTo>
                  <a:cubicBezTo>
                    <a:pt x="6605270" y="554990"/>
                    <a:pt x="6579870" y="486410"/>
                    <a:pt x="6588760" y="466090"/>
                  </a:cubicBezTo>
                  <a:cubicBezTo>
                    <a:pt x="6595110" y="452120"/>
                    <a:pt x="6624320" y="444500"/>
                    <a:pt x="6637020" y="445770"/>
                  </a:cubicBezTo>
                  <a:cubicBezTo>
                    <a:pt x="6648450" y="447040"/>
                    <a:pt x="6659880" y="455930"/>
                    <a:pt x="6664960" y="463550"/>
                  </a:cubicBezTo>
                  <a:cubicBezTo>
                    <a:pt x="6671310" y="472440"/>
                    <a:pt x="6675120" y="483870"/>
                    <a:pt x="6673850" y="495300"/>
                  </a:cubicBezTo>
                  <a:cubicBezTo>
                    <a:pt x="6673850" y="509270"/>
                    <a:pt x="6668770" y="525780"/>
                    <a:pt x="6661150" y="537210"/>
                  </a:cubicBezTo>
                  <a:cubicBezTo>
                    <a:pt x="6653530" y="549910"/>
                    <a:pt x="6643370" y="563880"/>
                    <a:pt x="6628130" y="568960"/>
                  </a:cubicBezTo>
                  <a:cubicBezTo>
                    <a:pt x="6605270" y="575310"/>
                    <a:pt x="6554470" y="563880"/>
                    <a:pt x="6530340" y="551180"/>
                  </a:cubicBezTo>
                  <a:cubicBezTo>
                    <a:pt x="6511290" y="539750"/>
                    <a:pt x="6499860" y="502920"/>
                    <a:pt x="6489700" y="504190"/>
                  </a:cubicBezTo>
                  <a:cubicBezTo>
                    <a:pt x="6479540" y="505460"/>
                    <a:pt x="6480810" y="543560"/>
                    <a:pt x="6469380" y="551180"/>
                  </a:cubicBezTo>
                  <a:cubicBezTo>
                    <a:pt x="6459220" y="558800"/>
                    <a:pt x="6438900" y="558800"/>
                    <a:pt x="6427470" y="554990"/>
                  </a:cubicBezTo>
                  <a:cubicBezTo>
                    <a:pt x="6417310" y="551180"/>
                    <a:pt x="6409690" y="543560"/>
                    <a:pt x="6404610" y="532130"/>
                  </a:cubicBezTo>
                  <a:cubicBezTo>
                    <a:pt x="6395720" y="513080"/>
                    <a:pt x="6403340" y="462280"/>
                    <a:pt x="6396990" y="440690"/>
                  </a:cubicBezTo>
                  <a:cubicBezTo>
                    <a:pt x="6391910" y="427990"/>
                    <a:pt x="6380480" y="424180"/>
                    <a:pt x="6380480" y="414020"/>
                  </a:cubicBezTo>
                  <a:cubicBezTo>
                    <a:pt x="6379210" y="400050"/>
                    <a:pt x="6388100" y="374650"/>
                    <a:pt x="6400800" y="367030"/>
                  </a:cubicBezTo>
                  <a:cubicBezTo>
                    <a:pt x="6414770" y="359410"/>
                    <a:pt x="6440170" y="365760"/>
                    <a:pt x="6461760" y="373380"/>
                  </a:cubicBezTo>
                  <a:cubicBezTo>
                    <a:pt x="6490970" y="383540"/>
                    <a:pt x="6546850" y="445770"/>
                    <a:pt x="6558280" y="438150"/>
                  </a:cubicBezTo>
                  <a:cubicBezTo>
                    <a:pt x="6568440" y="431800"/>
                    <a:pt x="6546850" y="389890"/>
                    <a:pt x="6551930" y="372110"/>
                  </a:cubicBezTo>
                  <a:cubicBezTo>
                    <a:pt x="6557010" y="355600"/>
                    <a:pt x="6569710" y="341630"/>
                    <a:pt x="6583680" y="331470"/>
                  </a:cubicBezTo>
                  <a:cubicBezTo>
                    <a:pt x="6598920" y="321310"/>
                    <a:pt x="6621780" y="311150"/>
                    <a:pt x="6640830" y="312420"/>
                  </a:cubicBezTo>
                  <a:cubicBezTo>
                    <a:pt x="6663690" y="316230"/>
                    <a:pt x="6694170" y="335280"/>
                    <a:pt x="6711950" y="355600"/>
                  </a:cubicBezTo>
                  <a:cubicBezTo>
                    <a:pt x="6732270" y="379730"/>
                    <a:pt x="6748780" y="429260"/>
                    <a:pt x="6748780" y="454660"/>
                  </a:cubicBezTo>
                  <a:cubicBezTo>
                    <a:pt x="6748780" y="471170"/>
                    <a:pt x="6743700" y="486410"/>
                    <a:pt x="6734810" y="495300"/>
                  </a:cubicBezTo>
                  <a:cubicBezTo>
                    <a:pt x="6727190" y="502920"/>
                    <a:pt x="6714490" y="508000"/>
                    <a:pt x="6704330" y="506730"/>
                  </a:cubicBezTo>
                  <a:cubicBezTo>
                    <a:pt x="6690360" y="505460"/>
                    <a:pt x="6671310" y="494030"/>
                    <a:pt x="6659880" y="477520"/>
                  </a:cubicBezTo>
                  <a:cubicBezTo>
                    <a:pt x="6643370" y="452120"/>
                    <a:pt x="6628130" y="379730"/>
                    <a:pt x="6638290" y="353060"/>
                  </a:cubicBezTo>
                  <a:cubicBezTo>
                    <a:pt x="6644640" y="336550"/>
                    <a:pt x="6663690" y="323850"/>
                    <a:pt x="6677660" y="321310"/>
                  </a:cubicBezTo>
                  <a:cubicBezTo>
                    <a:pt x="6690360" y="320040"/>
                    <a:pt x="6708140" y="328930"/>
                    <a:pt x="6717030" y="337820"/>
                  </a:cubicBezTo>
                  <a:cubicBezTo>
                    <a:pt x="6723380" y="345440"/>
                    <a:pt x="6725920" y="355600"/>
                    <a:pt x="6727190" y="368300"/>
                  </a:cubicBezTo>
                  <a:cubicBezTo>
                    <a:pt x="6727190" y="393700"/>
                    <a:pt x="6714490" y="457200"/>
                    <a:pt x="6700520" y="473710"/>
                  </a:cubicBezTo>
                  <a:cubicBezTo>
                    <a:pt x="6692900" y="483870"/>
                    <a:pt x="6681470" y="486410"/>
                    <a:pt x="6671310" y="486410"/>
                  </a:cubicBezTo>
                  <a:cubicBezTo>
                    <a:pt x="6662420" y="486410"/>
                    <a:pt x="6650990" y="485140"/>
                    <a:pt x="6642100" y="476250"/>
                  </a:cubicBezTo>
                  <a:cubicBezTo>
                    <a:pt x="6625590" y="461010"/>
                    <a:pt x="6625590" y="382270"/>
                    <a:pt x="6607810" y="379730"/>
                  </a:cubicBezTo>
                  <a:cubicBezTo>
                    <a:pt x="6587490" y="375920"/>
                    <a:pt x="6553200" y="487680"/>
                    <a:pt x="6521450" y="492760"/>
                  </a:cubicBezTo>
                  <a:cubicBezTo>
                    <a:pt x="6490970" y="496570"/>
                    <a:pt x="6445250" y="448310"/>
                    <a:pt x="6422390" y="424180"/>
                  </a:cubicBezTo>
                  <a:cubicBezTo>
                    <a:pt x="6404610" y="406400"/>
                    <a:pt x="6388100" y="382270"/>
                    <a:pt x="6388100" y="365760"/>
                  </a:cubicBezTo>
                  <a:cubicBezTo>
                    <a:pt x="6389370" y="353060"/>
                    <a:pt x="6403340" y="337820"/>
                    <a:pt x="6414770" y="331470"/>
                  </a:cubicBezTo>
                  <a:cubicBezTo>
                    <a:pt x="6423660" y="326390"/>
                    <a:pt x="6436360" y="326390"/>
                    <a:pt x="6446520" y="328930"/>
                  </a:cubicBezTo>
                  <a:cubicBezTo>
                    <a:pt x="6456680" y="332740"/>
                    <a:pt x="6466840" y="339090"/>
                    <a:pt x="6471920" y="349250"/>
                  </a:cubicBezTo>
                  <a:cubicBezTo>
                    <a:pt x="6479540" y="361950"/>
                    <a:pt x="6475730" y="389890"/>
                    <a:pt x="6474460" y="408940"/>
                  </a:cubicBezTo>
                  <a:cubicBezTo>
                    <a:pt x="6473190" y="427990"/>
                    <a:pt x="6475730" y="450850"/>
                    <a:pt x="6464300" y="463550"/>
                  </a:cubicBezTo>
                  <a:cubicBezTo>
                    <a:pt x="6450330" y="478790"/>
                    <a:pt x="6407150" y="492760"/>
                    <a:pt x="6388100" y="485140"/>
                  </a:cubicBezTo>
                  <a:cubicBezTo>
                    <a:pt x="6372860" y="480060"/>
                    <a:pt x="6365240" y="459740"/>
                    <a:pt x="6355080" y="440690"/>
                  </a:cubicBezTo>
                  <a:cubicBezTo>
                    <a:pt x="6339840" y="411480"/>
                    <a:pt x="6313170" y="351790"/>
                    <a:pt x="6316980" y="325120"/>
                  </a:cubicBezTo>
                  <a:cubicBezTo>
                    <a:pt x="6320790" y="309880"/>
                    <a:pt x="6333490" y="297180"/>
                    <a:pt x="6344920" y="293370"/>
                  </a:cubicBezTo>
                  <a:cubicBezTo>
                    <a:pt x="6356350" y="288290"/>
                    <a:pt x="6376670" y="289560"/>
                    <a:pt x="6386830" y="297180"/>
                  </a:cubicBezTo>
                  <a:cubicBezTo>
                    <a:pt x="6396990" y="303530"/>
                    <a:pt x="6405880" y="317500"/>
                    <a:pt x="6408420" y="334010"/>
                  </a:cubicBezTo>
                  <a:cubicBezTo>
                    <a:pt x="6410960" y="363220"/>
                    <a:pt x="6390640" y="441960"/>
                    <a:pt x="6370320" y="467360"/>
                  </a:cubicBezTo>
                  <a:cubicBezTo>
                    <a:pt x="6357620" y="482600"/>
                    <a:pt x="6339840" y="492760"/>
                    <a:pt x="6325870" y="491490"/>
                  </a:cubicBezTo>
                  <a:cubicBezTo>
                    <a:pt x="6313170" y="491490"/>
                    <a:pt x="6297930" y="481330"/>
                    <a:pt x="6290310" y="468630"/>
                  </a:cubicBezTo>
                  <a:cubicBezTo>
                    <a:pt x="6280150" y="450850"/>
                    <a:pt x="6271260" y="402590"/>
                    <a:pt x="6281420" y="387350"/>
                  </a:cubicBezTo>
                  <a:cubicBezTo>
                    <a:pt x="6289040" y="374650"/>
                    <a:pt x="6318250" y="364490"/>
                    <a:pt x="6325870" y="369570"/>
                  </a:cubicBezTo>
                  <a:cubicBezTo>
                    <a:pt x="6337300" y="379730"/>
                    <a:pt x="6324600" y="449580"/>
                    <a:pt x="6315710" y="471170"/>
                  </a:cubicBezTo>
                  <a:cubicBezTo>
                    <a:pt x="6310630" y="483870"/>
                    <a:pt x="6304280" y="491490"/>
                    <a:pt x="6295390" y="495300"/>
                  </a:cubicBezTo>
                  <a:cubicBezTo>
                    <a:pt x="6286500" y="500380"/>
                    <a:pt x="6272530" y="502920"/>
                    <a:pt x="6263640" y="500380"/>
                  </a:cubicBezTo>
                  <a:cubicBezTo>
                    <a:pt x="6253480" y="497840"/>
                    <a:pt x="6243320" y="491490"/>
                    <a:pt x="6235700" y="482600"/>
                  </a:cubicBezTo>
                  <a:cubicBezTo>
                    <a:pt x="6225540" y="469900"/>
                    <a:pt x="6215380" y="444500"/>
                    <a:pt x="6210300" y="420370"/>
                  </a:cubicBezTo>
                  <a:cubicBezTo>
                    <a:pt x="6203950" y="393700"/>
                    <a:pt x="6195060" y="341630"/>
                    <a:pt x="6205220" y="328930"/>
                  </a:cubicBezTo>
                  <a:cubicBezTo>
                    <a:pt x="6211570" y="321310"/>
                    <a:pt x="6228080" y="322580"/>
                    <a:pt x="6236970" y="323850"/>
                  </a:cubicBezTo>
                  <a:cubicBezTo>
                    <a:pt x="6247130" y="326390"/>
                    <a:pt x="6258560" y="332740"/>
                    <a:pt x="6263640" y="341630"/>
                  </a:cubicBezTo>
                  <a:cubicBezTo>
                    <a:pt x="6269990" y="351790"/>
                    <a:pt x="6272530" y="370840"/>
                    <a:pt x="6269990" y="383540"/>
                  </a:cubicBezTo>
                  <a:cubicBezTo>
                    <a:pt x="6267450" y="393700"/>
                    <a:pt x="6252210" y="412750"/>
                    <a:pt x="6249670" y="411480"/>
                  </a:cubicBezTo>
                  <a:cubicBezTo>
                    <a:pt x="6245860" y="410210"/>
                    <a:pt x="6257290" y="367030"/>
                    <a:pt x="6257290" y="367030"/>
                  </a:cubicBezTo>
                  <a:cubicBezTo>
                    <a:pt x="6258560" y="367030"/>
                    <a:pt x="6259830" y="389890"/>
                    <a:pt x="6256020" y="398780"/>
                  </a:cubicBezTo>
                  <a:cubicBezTo>
                    <a:pt x="6252210" y="407670"/>
                    <a:pt x="6243320" y="417830"/>
                    <a:pt x="6234430" y="421640"/>
                  </a:cubicBezTo>
                  <a:cubicBezTo>
                    <a:pt x="6225540" y="425450"/>
                    <a:pt x="6211570" y="426720"/>
                    <a:pt x="6202680" y="424180"/>
                  </a:cubicBezTo>
                  <a:cubicBezTo>
                    <a:pt x="6191250" y="420370"/>
                    <a:pt x="6181090" y="408940"/>
                    <a:pt x="6172200" y="394970"/>
                  </a:cubicBezTo>
                  <a:cubicBezTo>
                    <a:pt x="6158230" y="368300"/>
                    <a:pt x="6142990" y="295910"/>
                    <a:pt x="6145530" y="269240"/>
                  </a:cubicBezTo>
                  <a:cubicBezTo>
                    <a:pt x="6146800" y="256540"/>
                    <a:pt x="6149340" y="247650"/>
                    <a:pt x="6156960" y="241300"/>
                  </a:cubicBezTo>
                  <a:cubicBezTo>
                    <a:pt x="6164580" y="233680"/>
                    <a:pt x="6182360" y="226060"/>
                    <a:pt x="6193790" y="228600"/>
                  </a:cubicBezTo>
                  <a:cubicBezTo>
                    <a:pt x="6207760" y="231140"/>
                    <a:pt x="6223000" y="243840"/>
                    <a:pt x="6230620" y="260350"/>
                  </a:cubicBezTo>
                  <a:cubicBezTo>
                    <a:pt x="6244590" y="294640"/>
                    <a:pt x="6245860" y="398780"/>
                    <a:pt x="6228080" y="431800"/>
                  </a:cubicBezTo>
                  <a:cubicBezTo>
                    <a:pt x="6217920" y="452120"/>
                    <a:pt x="6193790" y="468630"/>
                    <a:pt x="6178550" y="466090"/>
                  </a:cubicBezTo>
                  <a:cubicBezTo>
                    <a:pt x="6159500" y="463550"/>
                    <a:pt x="6129020" y="415290"/>
                    <a:pt x="6126480" y="394970"/>
                  </a:cubicBezTo>
                  <a:cubicBezTo>
                    <a:pt x="6125210" y="383540"/>
                    <a:pt x="6132830" y="372110"/>
                    <a:pt x="6140450" y="364490"/>
                  </a:cubicBezTo>
                  <a:cubicBezTo>
                    <a:pt x="6148070" y="356870"/>
                    <a:pt x="6159500" y="350520"/>
                    <a:pt x="6170930" y="350520"/>
                  </a:cubicBezTo>
                  <a:cubicBezTo>
                    <a:pt x="6184900" y="351790"/>
                    <a:pt x="6210300" y="363220"/>
                    <a:pt x="6216650" y="378460"/>
                  </a:cubicBezTo>
                  <a:cubicBezTo>
                    <a:pt x="6225540" y="394970"/>
                    <a:pt x="6219190" y="427990"/>
                    <a:pt x="6211570" y="452120"/>
                  </a:cubicBezTo>
                  <a:cubicBezTo>
                    <a:pt x="6202680" y="476250"/>
                    <a:pt x="6187440" y="510540"/>
                    <a:pt x="6168390" y="519430"/>
                  </a:cubicBezTo>
                  <a:cubicBezTo>
                    <a:pt x="6151880" y="528320"/>
                    <a:pt x="6127750" y="527050"/>
                    <a:pt x="6112510" y="515620"/>
                  </a:cubicBezTo>
                  <a:cubicBezTo>
                    <a:pt x="6087110" y="500380"/>
                    <a:pt x="6045200" y="420370"/>
                    <a:pt x="6055360" y="403860"/>
                  </a:cubicBezTo>
                  <a:cubicBezTo>
                    <a:pt x="6062980" y="391160"/>
                    <a:pt x="6120130" y="389890"/>
                    <a:pt x="6131560" y="402590"/>
                  </a:cubicBezTo>
                  <a:cubicBezTo>
                    <a:pt x="6146800" y="419100"/>
                    <a:pt x="6130290" y="495300"/>
                    <a:pt x="6117590" y="514350"/>
                  </a:cubicBezTo>
                  <a:cubicBezTo>
                    <a:pt x="6109970" y="524510"/>
                    <a:pt x="6099810" y="529590"/>
                    <a:pt x="6088380" y="530860"/>
                  </a:cubicBezTo>
                  <a:cubicBezTo>
                    <a:pt x="6076950" y="532130"/>
                    <a:pt x="6060440" y="528320"/>
                    <a:pt x="6049010" y="516890"/>
                  </a:cubicBezTo>
                  <a:cubicBezTo>
                    <a:pt x="6027420" y="496570"/>
                    <a:pt x="5990590" y="410210"/>
                    <a:pt x="5999480" y="388620"/>
                  </a:cubicBezTo>
                  <a:cubicBezTo>
                    <a:pt x="6004560" y="377190"/>
                    <a:pt x="6026150" y="372110"/>
                    <a:pt x="6038850" y="372110"/>
                  </a:cubicBezTo>
                  <a:cubicBezTo>
                    <a:pt x="6051550" y="373380"/>
                    <a:pt x="6068060" y="384810"/>
                    <a:pt x="6074410" y="396240"/>
                  </a:cubicBezTo>
                  <a:cubicBezTo>
                    <a:pt x="6080760" y="406400"/>
                    <a:pt x="6080760" y="425450"/>
                    <a:pt x="6075680" y="438150"/>
                  </a:cubicBezTo>
                  <a:cubicBezTo>
                    <a:pt x="6069330" y="453390"/>
                    <a:pt x="6042660" y="461010"/>
                    <a:pt x="6033770" y="476250"/>
                  </a:cubicBezTo>
                  <a:cubicBezTo>
                    <a:pt x="6024880" y="490220"/>
                    <a:pt x="6028690" y="516890"/>
                    <a:pt x="6018530" y="527050"/>
                  </a:cubicBezTo>
                  <a:cubicBezTo>
                    <a:pt x="6010910" y="534670"/>
                    <a:pt x="5998210" y="537210"/>
                    <a:pt x="5986780" y="537210"/>
                  </a:cubicBezTo>
                  <a:cubicBezTo>
                    <a:pt x="5976620" y="535940"/>
                    <a:pt x="5966460" y="533400"/>
                    <a:pt x="5957570" y="523240"/>
                  </a:cubicBezTo>
                  <a:cubicBezTo>
                    <a:pt x="5934710" y="501650"/>
                    <a:pt x="5894070" y="403860"/>
                    <a:pt x="5894070" y="372110"/>
                  </a:cubicBezTo>
                  <a:cubicBezTo>
                    <a:pt x="5895340" y="358140"/>
                    <a:pt x="5901690" y="349250"/>
                    <a:pt x="5909310" y="342900"/>
                  </a:cubicBezTo>
                  <a:cubicBezTo>
                    <a:pt x="5916930" y="335280"/>
                    <a:pt x="5928360" y="330200"/>
                    <a:pt x="5939790" y="330200"/>
                  </a:cubicBezTo>
                  <a:cubicBezTo>
                    <a:pt x="5949950" y="330200"/>
                    <a:pt x="5962650" y="334010"/>
                    <a:pt x="5970270" y="340360"/>
                  </a:cubicBezTo>
                  <a:cubicBezTo>
                    <a:pt x="5977890" y="346710"/>
                    <a:pt x="5984240" y="356870"/>
                    <a:pt x="5986780" y="369570"/>
                  </a:cubicBezTo>
                  <a:cubicBezTo>
                    <a:pt x="5990590" y="389890"/>
                    <a:pt x="5985510" y="444500"/>
                    <a:pt x="5967730" y="457200"/>
                  </a:cubicBezTo>
                  <a:cubicBezTo>
                    <a:pt x="5951220" y="468630"/>
                    <a:pt x="5913120" y="440690"/>
                    <a:pt x="5891530" y="449580"/>
                  </a:cubicBezTo>
                  <a:cubicBezTo>
                    <a:pt x="5869940" y="458470"/>
                    <a:pt x="5859780" y="494030"/>
                    <a:pt x="5839460" y="510540"/>
                  </a:cubicBezTo>
                  <a:cubicBezTo>
                    <a:pt x="5821680" y="527050"/>
                    <a:pt x="5801360" y="549910"/>
                    <a:pt x="5779770" y="551180"/>
                  </a:cubicBezTo>
                  <a:cubicBezTo>
                    <a:pt x="5754370" y="552450"/>
                    <a:pt x="5716270" y="528320"/>
                    <a:pt x="5698490" y="513080"/>
                  </a:cubicBezTo>
                  <a:cubicBezTo>
                    <a:pt x="5687060" y="500380"/>
                    <a:pt x="5683250" y="488950"/>
                    <a:pt x="5676900" y="472440"/>
                  </a:cubicBezTo>
                  <a:cubicBezTo>
                    <a:pt x="5666740" y="449580"/>
                    <a:pt x="5650230" y="405130"/>
                    <a:pt x="5655310" y="386080"/>
                  </a:cubicBezTo>
                  <a:cubicBezTo>
                    <a:pt x="5659120" y="374650"/>
                    <a:pt x="5670550" y="365760"/>
                    <a:pt x="5680710" y="361950"/>
                  </a:cubicBezTo>
                  <a:cubicBezTo>
                    <a:pt x="5690870" y="358140"/>
                    <a:pt x="5704840" y="355600"/>
                    <a:pt x="5715000" y="360680"/>
                  </a:cubicBezTo>
                  <a:cubicBezTo>
                    <a:pt x="5727700" y="367030"/>
                    <a:pt x="5746750" y="387350"/>
                    <a:pt x="5748020" y="405130"/>
                  </a:cubicBezTo>
                  <a:cubicBezTo>
                    <a:pt x="5750560" y="426720"/>
                    <a:pt x="5727700" y="472440"/>
                    <a:pt x="5707380" y="485140"/>
                  </a:cubicBezTo>
                  <a:cubicBezTo>
                    <a:pt x="5692140" y="495300"/>
                    <a:pt x="5662930" y="497840"/>
                    <a:pt x="5647690" y="490220"/>
                  </a:cubicBezTo>
                  <a:cubicBezTo>
                    <a:pt x="5628640" y="480060"/>
                    <a:pt x="5603240" y="430530"/>
                    <a:pt x="5608320" y="424180"/>
                  </a:cubicBezTo>
                  <a:cubicBezTo>
                    <a:pt x="5613400" y="419100"/>
                    <a:pt x="5669280" y="444500"/>
                    <a:pt x="5676900" y="459740"/>
                  </a:cubicBezTo>
                  <a:cubicBezTo>
                    <a:pt x="5683250" y="468630"/>
                    <a:pt x="5679440" y="483870"/>
                    <a:pt x="5673090" y="492760"/>
                  </a:cubicBezTo>
                  <a:cubicBezTo>
                    <a:pt x="5664200" y="505460"/>
                    <a:pt x="5638800" y="520700"/>
                    <a:pt x="5623560" y="518160"/>
                  </a:cubicBezTo>
                  <a:cubicBezTo>
                    <a:pt x="5608320" y="515620"/>
                    <a:pt x="5590540" y="497840"/>
                    <a:pt x="5582920" y="481330"/>
                  </a:cubicBezTo>
                  <a:cubicBezTo>
                    <a:pt x="5574030" y="461010"/>
                    <a:pt x="5570220" y="417830"/>
                    <a:pt x="5581650" y="401320"/>
                  </a:cubicBezTo>
                  <a:cubicBezTo>
                    <a:pt x="5590540" y="387350"/>
                    <a:pt x="5615940" y="375920"/>
                    <a:pt x="5631180" y="378460"/>
                  </a:cubicBezTo>
                  <a:cubicBezTo>
                    <a:pt x="5643880" y="379730"/>
                    <a:pt x="5657850" y="391160"/>
                    <a:pt x="5666740" y="405130"/>
                  </a:cubicBezTo>
                  <a:cubicBezTo>
                    <a:pt x="5679440" y="425450"/>
                    <a:pt x="5692140" y="473710"/>
                    <a:pt x="5688330" y="494030"/>
                  </a:cubicBezTo>
                  <a:cubicBezTo>
                    <a:pt x="5685790" y="506730"/>
                    <a:pt x="5678170" y="516890"/>
                    <a:pt x="5669280" y="521970"/>
                  </a:cubicBezTo>
                  <a:cubicBezTo>
                    <a:pt x="5660390" y="528320"/>
                    <a:pt x="5646420" y="532130"/>
                    <a:pt x="5636260" y="529590"/>
                  </a:cubicBezTo>
                  <a:cubicBezTo>
                    <a:pt x="5622290" y="525780"/>
                    <a:pt x="5603240" y="511810"/>
                    <a:pt x="5595620" y="492760"/>
                  </a:cubicBezTo>
                  <a:cubicBezTo>
                    <a:pt x="5584190" y="464820"/>
                    <a:pt x="5591810" y="391160"/>
                    <a:pt x="5604510" y="361950"/>
                  </a:cubicBezTo>
                  <a:cubicBezTo>
                    <a:pt x="5613400" y="342900"/>
                    <a:pt x="5628640" y="327660"/>
                    <a:pt x="5642610" y="323850"/>
                  </a:cubicBezTo>
                  <a:cubicBezTo>
                    <a:pt x="5655310" y="320040"/>
                    <a:pt x="5670550" y="327660"/>
                    <a:pt x="5685790" y="336550"/>
                  </a:cubicBezTo>
                  <a:cubicBezTo>
                    <a:pt x="5708650" y="351790"/>
                    <a:pt x="5755640" y="400050"/>
                    <a:pt x="5760720" y="424180"/>
                  </a:cubicBezTo>
                  <a:cubicBezTo>
                    <a:pt x="5763260" y="435610"/>
                    <a:pt x="5759450" y="447040"/>
                    <a:pt x="5751830" y="455930"/>
                  </a:cubicBezTo>
                  <a:cubicBezTo>
                    <a:pt x="5744210" y="466090"/>
                    <a:pt x="5726430" y="476250"/>
                    <a:pt x="5712460" y="476250"/>
                  </a:cubicBezTo>
                  <a:cubicBezTo>
                    <a:pt x="5698490" y="474980"/>
                    <a:pt x="5678170" y="461010"/>
                    <a:pt x="5669280" y="444500"/>
                  </a:cubicBezTo>
                  <a:cubicBezTo>
                    <a:pt x="5655310" y="421640"/>
                    <a:pt x="5652770" y="361950"/>
                    <a:pt x="5659120" y="339090"/>
                  </a:cubicBezTo>
                  <a:cubicBezTo>
                    <a:pt x="5661660" y="326390"/>
                    <a:pt x="5669280" y="318770"/>
                    <a:pt x="5678170" y="312420"/>
                  </a:cubicBezTo>
                  <a:cubicBezTo>
                    <a:pt x="5687060" y="307340"/>
                    <a:pt x="5699760" y="303530"/>
                    <a:pt x="5711190" y="304800"/>
                  </a:cubicBezTo>
                  <a:cubicBezTo>
                    <a:pt x="5721350" y="307340"/>
                    <a:pt x="5732780" y="313690"/>
                    <a:pt x="5740400" y="321310"/>
                  </a:cubicBezTo>
                  <a:cubicBezTo>
                    <a:pt x="5746750" y="328930"/>
                    <a:pt x="5749290" y="339090"/>
                    <a:pt x="5750560" y="353060"/>
                  </a:cubicBezTo>
                  <a:cubicBezTo>
                    <a:pt x="5754370" y="375920"/>
                    <a:pt x="5753100" y="427990"/>
                    <a:pt x="5742940" y="449580"/>
                  </a:cubicBezTo>
                  <a:cubicBezTo>
                    <a:pt x="5735320" y="464820"/>
                    <a:pt x="5722620" y="474980"/>
                    <a:pt x="5709920" y="478790"/>
                  </a:cubicBezTo>
                  <a:cubicBezTo>
                    <a:pt x="5698490" y="481330"/>
                    <a:pt x="5681980" y="477520"/>
                    <a:pt x="5668010" y="468630"/>
                  </a:cubicBezTo>
                  <a:cubicBezTo>
                    <a:pt x="5646420" y="452120"/>
                    <a:pt x="5633720" y="374650"/>
                    <a:pt x="5605780" y="370840"/>
                  </a:cubicBezTo>
                  <a:cubicBezTo>
                    <a:pt x="5570220" y="364490"/>
                    <a:pt x="5502910" y="481330"/>
                    <a:pt x="5463540" y="492760"/>
                  </a:cubicBezTo>
                  <a:cubicBezTo>
                    <a:pt x="5441950" y="499110"/>
                    <a:pt x="5420360" y="495300"/>
                    <a:pt x="5406390" y="486410"/>
                  </a:cubicBezTo>
                  <a:cubicBezTo>
                    <a:pt x="5393690" y="478790"/>
                    <a:pt x="5380990" y="461010"/>
                    <a:pt x="5380990" y="445770"/>
                  </a:cubicBezTo>
                  <a:cubicBezTo>
                    <a:pt x="5380990" y="426720"/>
                    <a:pt x="5414010" y="378460"/>
                    <a:pt x="5422900" y="379730"/>
                  </a:cubicBezTo>
                  <a:cubicBezTo>
                    <a:pt x="5430520" y="381000"/>
                    <a:pt x="5439410" y="410210"/>
                    <a:pt x="5438140" y="422910"/>
                  </a:cubicBezTo>
                  <a:cubicBezTo>
                    <a:pt x="5436870" y="434340"/>
                    <a:pt x="5430520" y="447040"/>
                    <a:pt x="5420360" y="452120"/>
                  </a:cubicBezTo>
                  <a:cubicBezTo>
                    <a:pt x="5408930" y="461010"/>
                    <a:pt x="5379720" y="463550"/>
                    <a:pt x="5365750" y="457200"/>
                  </a:cubicBezTo>
                  <a:cubicBezTo>
                    <a:pt x="5351780" y="450850"/>
                    <a:pt x="5331460" y="424180"/>
                    <a:pt x="5334000" y="416560"/>
                  </a:cubicBezTo>
                  <a:cubicBezTo>
                    <a:pt x="5337810" y="407670"/>
                    <a:pt x="5384800" y="400050"/>
                    <a:pt x="5391150" y="406400"/>
                  </a:cubicBezTo>
                  <a:cubicBezTo>
                    <a:pt x="5396230" y="414020"/>
                    <a:pt x="5387340" y="438150"/>
                    <a:pt x="5377180" y="450850"/>
                  </a:cubicBezTo>
                  <a:cubicBezTo>
                    <a:pt x="5364480" y="468630"/>
                    <a:pt x="5335270" y="495300"/>
                    <a:pt x="5314950" y="495300"/>
                  </a:cubicBezTo>
                  <a:cubicBezTo>
                    <a:pt x="5294630" y="496570"/>
                    <a:pt x="5264150" y="453390"/>
                    <a:pt x="5253990" y="459740"/>
                  </a:cubicBezTo>
                  <a:cubicBezTo>
                    <a:pt x="5245100" y="463550"/>
                    <a:pt x="5260340" y="500380"/>
                    <a:pt x="5251450" y="511810"/>
                  </a:cubicBezTo>
                  <a:cubicBezTo>
                    <a:pt x="5241290" y="523240"/>
                    <a:pt x="5213350" y="530860"/>
                    <a:pt x="5200650" y="528320"/>
                  </a:cubicBezTo>
                  <a:cubicBezTo>
                    <a:pt x="5189220" y="525780"/>
                    <a:pt x="5182870" y="519430"/>
                    <a:pt x="5173980" y="508000"/>
                  </a:cubicBezTo>
                  <a:cubicBezTo>
                    <a:pt x="5153660" y="482600"/>
                    <a:pt x="5102860" y="389890"/>
                    <a:pt x="5109210" y="361950"/>
                  </a:cubicBezTo>
                  <a:cubicBezTo>
                    <a:pt x="5114290" y="347980"/>
                    <a:pt x="5132070" y="339090"/>
                    <a:pt x="5144770" y="336550"/>
                  </a:cubicBezTo>
                  <a:cubicBezTo>
                    <a:pt x="5157470" y="335280"/>
                    <a:pt x="5176520" y="341630"/>
                    <a:pt x="5185410" y="351790"/>
                  </a:cubicBezTo>
                  <a:cubicBezTo>
                    <a:pt x="5194300" y="360680"/>
                    <a:pt x="5196840" y="379730"/>
                    <a:pt x="5196840" y="393700"/>
                  </a:cubicBezTo>
                  <a:cubicBezTo>
                    <a:pt x="5196840" y="406400"/>
                    <a:pt x="5193030" y="421640"/>
                    <a:pt x="5185410" y="431800"/>
                  </a:cubicBezTo>
                  <a:cubicBezTo>
                    <a:pt x="5176520" y="441960"/>
                    <a:pt x="5149850" y="440690"/>
                    <a:pt x="5143500" y="452120"/>
                  </a:cubicBezTo>
                  <a:cubicBezTo>
                    <a:pt x="5137150" y="463550"/>
                    <a:pt x="5156200" y="491490"/>
                    <a:pt x="5148580" y="504190"/>
                  </a:cubicBezTo>
                  <a:cubicBezTo>
                    <a:pt x="5142230" y="516890"/>
                    <a:pt x="5119370" y="529590"/>
                    <a:pt x="5101590" y="528320"/>
                  </a:cubicBezTo>
                  <a:cubicBezTo>
                    <a:pt x="5074920" y="527050"/>
                    <a:pt x="5030470" y="487680"/>
                    <a:pt x="5008880" y="466090"/>
                  </a:cubicBezTo>
                  <a:cubicBezTo>
                    <a:pt x="4993640" y="450850"/>
                    <a:pt x="4978400" y="433070"/>
                    <a:pt x="4977130" y="417830"/>
                  </a:cubicBezTo>
                  <a:cubicBezTo>
                    <a:pt x="4977130" y="405130"/>
                    <a:pt x="4988560" y="388620"/>
                    <a:pt x="4998720" y="381000"/>
                  </a:cubicBezTo>
                  <a:cubicBezTo>
                    <a:pt x="5008880" y="374650"/>
                    <a:pt x="5030470" y="373380"/>
                    <a:pt x="5040630" y="377190"/>
                  </a:cubicBezTo>
                  <a:cubicBezTo>
                    <a:pt x="5050790" y="381000"/>
                    <a:pt x="5059680" y="391160"/>
                    <a:pt x="5064760" y="400050"/>
                  </a:cubicBezTo>
                  <a:cubicBezTo>
                    <a:pt x="5068570" y="408940"/>
                    <a:pt x="5073650" y="420370"/>
                    <a:pt x="5068570" y="430530"/>
                  </a:cubicBezTo>
                  <a:cubicBezTo>
                    <a:pt x="5062220" y="445770"/>
                    <a:pt x="5015230" y="474980"/>
                    <a:pt x="5003800" y="474980"/>
                  </a:cubicBezTo>
                  <a:cubicBezTo>
                    <a:pt x="4998720" y="474980"/>
                    <a:pt x="4997450" y="472440"/>
                    <a:pt x="4993640" y="468630"/>
                  </a:cubicBezTo>
                  <a:cubicBezTo>
                    <a:pt x="4988560" y="463550"/>
                    <a:pt x="4979670" y="450850"/>
                    <a:pt x="4978400" y="440690"/>
                  </a:cubicBezTo>
                  <a:cubicBezTo>
                    <a:pt x="4975860" y="430530"/>
                    <a:pt x="4979670" y="417830"/>
                    <a:pt x="4984750" y="408940"/>
                  </a:cubicBezTo>
                  <a:cubicBezTo>
                    <a:pt x="4989830" y="400050"/>
                    <a:pt x="5001260" y="392430"/>
                    <a:pt x="5010150" y="389890"/>
                  </a:cubicBezTo>
                  <a:cubicBezTo>
                    <a:pt x="5020310" y="387350"/>
                    <a:pt x="5039360" y="386080"/>
                    <a:pt x="5043170" y="392430"/>
                  </a:cubicBezTo>
                  <a:cubicBezTo>
                    <a:pt x="5049520" y="403860"/>
                    <a:pt x="5015230" y="472440"/>
                    <a:pt x="5002530" y="473710"/>
                  </a:cubicBezTo>
                  <a:cubicBezTo>
                    <a:pt x="4994910" y="474980"/>
                    <a:pt x="4983480" y="459740"/>
                    <a:pt x="4979670" y="450850"/>
                  </a:cubicBezTo>
                  <a:cubicBezTo>
                    <a:pt x="4975860" y="439420"/>
                    <a:pt x="4978400" y="417830"/>
                    <a:pt x="4983480" y="407670"/>
                  </a:cubicBezTo>
                  <a:cubicBezTo>
                    <a:pt x="4988560" y="398780"/>
                    <a:pt x="4999990" y="392430"/>
                    <a:pt x="5010150" y="388620"/>
                  </a:cubicBezTo>
                  <a:cubicBezTo>
                    <a:pt x="5021580" y="384810"/>
                    <a:pt x="5033010" y="384810"/>
                    <a:pt x="5048250" y="387350"/>
                  </a:cubicBezTo>
                  <a:cubicBezTo>
                    <a:pt x="5074920" y="392430"/>
                    <a:pt x="5118100" y="410210"/>
                    <a:pt x="5151120" y="425450"/>
                  </a:cubicBezTo>
                  <a:cubicBezTo>
                    <a:pt x="5181600" y="441960"/>
                    <a:pt x="5232400" y="462280"/>
                    <a:pt x="5237480" y="482600"/>
                  </a:cubicBezTo>
                  <a:cubicBezTo>
                    <a:pt x="5240020" y="495300"/>
                    <a:pt x="5227320" y="514350"/>
                    <a:pt x="5215890" y="521970"/>
                  </a:cubicBezTo>
                  <a:cubicBezTo>
                    <a:pt x="5205730" y="529590"/>
                    <a:pt x="5182870" y="532130"/>
                    <a:pt x="5171440" y="528320"/>
                  </a:cubicBezTo>
                  <a:cubicBezTo>
                    <a:pt x="5160010" y="524510"/>
                    <a:pt x="5151120" y="518160"/>
                    <a:pt x="5144770" y="505460"/>
                  </a:cubicBezTo>
                  <a:cubicBezTo>
                    <a:pt x="5133340" y="480060"/>
                    <a:pt x="5128260" y="402590"/>
                    <a:pt x="5139690" y="373380"/>
                  </a:cubicBezTo>
                  <a:cubicBezTo>
                    <a:pt x="5147310" y="354330"/>
                    <a:pt x="5163820" y="337820"/>
                    <a:pt x="5179060" y="335280"/>
                  </a:cubicBezTo>
                  <a:cubicBezTo>
                    <a:pt x="5194300" y="331470"/>
                    <a:pt x="5219700" y="346710"/>
                    <a:pt x="5228590" y="358140"/>
                  </a:cubicBezTo>
                  <a:cubicBezTo>
                    <a:pt x="5236210" y="367030"/>
                    <a:pt x="5236210" y="378460"/>
                    <a:pt x="5234940" y="391160"/>
                  </a:cubicBezTo>
                  <a:cubicBezTo>
                    <a:pt x="5234940" y="411480"/>
                    <a:pt x="5229860" y="450850"/>
                    <a:pt x="5215890" y="467360"/>
                  </a:cubicBezTo>
                  <a:cubicBezTo>
                    <a:pt x="5204460" y="481330"/>
                    <a:pt x="5179060" y="490220"/>
                    <a:pt x="5165090" y="488950"/>
                  </a:cubicBezTo>
                  <a:cubicBezTo>
                    <a:pt x="5153660" y="487680"/>
                    <a:pt x="5144770" y="481330"/>
                    <a:pt x="5135880" y="471170"/>
                  </a:cubicBezTo>
                  <a:cubicBezTo>
                    <a:pt x="5119370" y="452120"/>
                    <a:pt x="5083810" y="396240"/>
                    <a:pt x="5088890" y="372110"/>
                  </a:cubicBezTo>
                  <a:cubicBezTo>
                    <a:pt x="5091430" y="355600"/>
                    <a:pt x="5114290" y="337820"/>
                    <a:pt x="5128260" y="335280"/>
                  </a:cubicBezTo>
                  <a:cubicBezTo>
                    <a:pt x="5140960" y="331470"/>
                    <a:pt x="5161280" y="340360"/>
                    <a:pt x="5170170" y="349250"/>
                  </a:cubicBezTo>
                  <a:cubicBezTo>
                    <a:pt x="5179060" y="356870"/>
                    <a:pt x="5182870" y="370840"/>
                    <a:pt x="5184140" y="381000"/>
                  </a:cubicBezTo>
                  <a:cubicBezTo>
                    <a:pt x="5185410" y="389890"/>
                    <a:pt x="5185410" y="396240"/>
                    <a:pt x="5181600" y="405130"/>
                  </a:cubicBezTo>
                  <a:cubicBezTo>
                    <a:pt x="5175250" y="420370"/>
                    <a:pt x="5157470" y="455930"/>
                    <a:pt x="5139690" y="459740"/>
                  </a:cubicBezTo>
                  <a:cubicBezTo>
                    <a:pt x="5121910" y="464820"/>
                    <a:pt x="5092700" y="424180"/>
                    <a:pt x="5077460" y="429260"/>
                  </a:cubicBezTo>
                  <a:cubicBezTo>
                    <a:pt x="5063490" y="433070"/>
                    <a:pt x="5060950" y="464820"/>
                    <a:pt x="5050790" y="478790"/>
                  </a:cubicBezTo>
                  <a:cubicBezTo>
                    <a:pt x="5039360" y="492760"/>
                    <a:pt x="5026660" y="508000"/>
                    <a:pt x="5011420" y="513080"/>
                  </a:cubicBezTo>
                  <a:cubicBezTo>
                    <a:pt x="4996180" y="518160"/>
                    <a:pt x="4973320" y="518160"/>
                    <a:pt x="4958080" y="509270"/>
                  </a:cubicBezTo>
                  <a:cubicBezTo>
                    <a:pt x="4942840" y="501650"/>
                    <a:pt x="4928870" y="482600"/>
                    <a:pt x="4919980" y="463550"/>
                  </a:cubicBezTo>
                  <a:cubicBezTo>
                    <a:pt x="4909820" y="441960"/>
                    <a:pt x="4895850" y="401320"/>
                    <a:pt x="4902200" y="384810"/>
                  </a:cubicBezTo>
                  <a:cubicBezTo>
                    <a:pt x="4907280" y="374650"/>
                    <a:pt x="4919980" y="368300"/>
                    <a:pt x="4930140" y="365760"/>
                  </a:cubicBezTo>
                  <a:cubicBezTo>
                    <a:pt x="4940300" y="363220"/>
                    <a:pt x="4954270" y="364490"/>
                    <a:pt x="4963160" y="369570"/>
                  </a:cubicBezTo>
                  <a:cubicBezTo>
                    <a:pt x="4972050" y="374650"/>
                    <a:pt x="4983480" y="383540"/>
                    <a:pt x="4986020" y="394970"/>
                  </a:cubicBezTo>
                  <a:cubicBezTo>
                    <a:pt x="4989830" y="410210"/>
                    <a:pt x="4980940" y="440690"/>
                    <a:pt x="4968240" y="462280"/>
                  </a:cubicBezTo>
                  <a:cubicBezTo>
                    <a:pt x="4953000" y="490220"/>
                    <a:pt x="4918710" y="533400"/>
                    <a:pt x="4890770" y="543560"/>
                  </a:cubicBezTo>
                  <a:cubicBezTo>
                    <a:pt x="4867910" y="551180"/>
                    <a:pt x="4834890" y="547370"/>
                    <a:pt x="4819650" y="535940"/>
                  </a:cubicBezTo>
                  <a:cubicBezTo>
                    <a:pt x="4805680" y="524510"/>
                    <a:pt x="4794250" y="488950"/>
                    <a:pt x="4799330" y="480060"/>
                  </a:cubicBezTo>
                  <a:cubicBezTo>
                    <a:pt x="4805680" y="473710"/>
                    <a:pt x="4846320" y="488950"/>
                    <a:pt x="4847590" y="483870"/>
                  </a:cubicBezTo>
                  <a:cubicBezTo>
                    <a:pt x="4851400" y="476250"/>
                    <a:pt x="4787900" y="443230"/>
                    <a:pt x="4770120" y="421640"/>
                  </a:cubicBezTo>
                  <a:cubicBezTo>
                    <a:pt x="4757420" y="406400"/>
                    <a:pt x="4744720" y="389890"/>
                    <a:pt x="4744720" y="375920"/>
                  </a:cubicBezTo>
                  <a:cubicBezTo>
                    <a:pt x="4744720" y="365760"/>
                    <a:pt x="4752340" y="354330"/>
                    <a:pt x="4759960" y="346710"/>
                  </a:cubicBezTo>
                  <a:cubicBezTo>
                    <a:pt x="4767580" y="340360"/>
                    <a:pt x="4780280" y="335280"/>
                    <a:pt x="4790440" y="335280"/>
                  </a:cubicBezTo>
                  <a:cubicBezTo>
                    <a:pt x="4800600" y="335280"/>
                    <a:pt x="4813300" y="340360"/>
                    <a:pt x="4820920" y="346710"/>
                  </a:cubicBezTo>
                  <a:cubicBezTo>
                    <a:pt x="4828540" y="353060"/>
                    <a:pt x="4834890" y="363220"/>
                    <a:pt x="4836160" y="375920"/>
                  </a:cubicBezTo>
                  <a:cubicBezTo>
                    <a:pt x="4838700" y="400050"/>
                    <a:pt x="4826000" y="466090"/>
                    <a:pt x="4804410" y="485140"/>
                  </a:cubicBezTo>
                  <a:cubicBezTo>
                    <a:pt x="4787900" y="500380"/>
                    <a:pt x="4752340" y="502920"/>
                    <a:pt x="4733290" y="496570"/>
                  </a:cubicBezTo>
                  <a:cubicBezTo>
                    <a:pt x="4715510" y="490220"/>
                    <a:pt x="4702810" y="448310"/>
                    <a:pt x="4691380" y="449580"/>
                  </a:cubicBezTo>
                  <a:cubicBezTo>
                    <a:pt x="4679950" y="450850"/>
                    <a:pt x="4674870" y="483870"/>
                    <a:pt x="4660900" y="495300"/>
                  </a:cubicBezTo>
                  <a:cubicBezTo>
                    <a:pt x="4646930" y="508000"/>
                    <a:pt x="4621530" y="523240"/>
                    <a:pt x="4605020" y="520700"/>
                  </a:cubicBezTo>
                  <a:cubicBezTo>
                    <a:pt x="4591050" y="519430"/>
                    <a:pt x="4572000" y="502920"/>
                    <a:pt x="4566920" y="491490"/>
                  </a:cubicBezTo>
                  <a:cubicBezTo>
                    <a:pt x="4563110" y="480060"/>
                    <a:pt x="4566920" y="461010"/>
                    <a:pt x="4574540" y="452120"/>
                  </a:cubicBezTo>
                  <a:cubicBezTo>
                    <a:pt x="4582160" y="443230"/>
                    <a:pt x="4607560" y="445770"/>
                    <a:pt x="4610100" y="435610"/>
                  </a:cubicBezTo>
                  <a:cubicBezTo>
                    <a:pt x="4613910" y="424180"/>
                    <a:pt x="4569460" y="393700"/>
                    <a:pt x="4573270" y="378460"/>
                  </a:cubicBezTo>
                  <a:cubicBezTo>
                    <a:pt x="4579620" y="360680"/>
                    <a:pt x="4625340" y="347980"/>
                    <a:pt x="4658360" y="341630"/>
                  </a:cubicBezTo>
                  <a:cubicBezTo>
                    <a:pt x="4699000" y="332740"/>
                    <a:pt x="4767580" y="322580"/>
                    <a:pt x="4801870" y="339090"/>
                  </a:cubicBezTo>
                  <a:cubicBezTo>
                    <a:pt x="4829810" y="351790"/>
                    <a:pt x="4853940" y="386080"/>
                    <a:pt x="4860290" y="410210"/>
                  </a:cubicBezTo>
                  <a:cubicBezTo>
                    <a:pt x="4865370" y="429260"/>
                    <a:pt x="4861560" y="450850"/>
                    <a:pt x="4850130" y="467360"/>
                  </a:cubicBezTo>
                  <a:cubicBezTo>
                    <a:pt x="4837430" y="487680"/>
                    <a:pt x="4799330" y="523240"/>
                    <a:pt x="4779010" y="520700"/>
                  </a:cubicBezTo>
                  <a:cubicBezTo>
                    <a:pt x="4762500" y="518160"/>
                    <a:pt x="4743450" y="487680"/>
                    <a:pt x="4735830" y="467360"/>
                  </a:cubicBezTo>
                  <a:cubicBezTo>
                    <a:pt x="4728210" y="449580"/>
                    <a:pt x="4721860" y="424180"/>
                    <a:pt x="4728210" y="407670"/>
                  </a:cubicBezTo>
                  <a:cubicBezTo>
                    <a:pt x="4734560" y="392430"/>
                    <a:pt x="4757420" y="375920"/>
                    <a:pt x="4771390" y="373380"/>
                  </a:cubicBezTo>
                  <a:cubicBezTo>
                    <a:pt x="4782820" y="370840"/>
                    <a:pt x="4796790" y="375920"/>
                    <a:pt x="4805680" y="382270"/>
                  </a:cubicBezTo>
                  <a:cubicBezTo>
                    <a:pt x="4813300" y="389890"/>
                    <a:pt x="4820920" y="400050"/>
                    <a:pt x="4823460" y="412750"/>
                  </a:cubicBezTo>
                  <a:cubicBezTo>
                    <a:pt x="4827270" y="431800"/>
                    <a:pt x="4818380" y="476250"/>
                    <a:pt x="4805680" y="490220"/>
                  </a:cubicBezTo>
                  <a:cubicBezTo>
                    <a:pt x="4798060" y="500380"/>
                    <a:pt x="4785360" y="502920"/>
                    <a:pt x="4773930" y="502920"/>
                  </a:cubicBezTo>
                  <a:cubicBezTo>
                    <a:pt x="4763770" y="502920"/>
                    <a:pt x="4751070" y="501650"/>
                    <a:pt x="4742180" y="491490"/>
                  </a:cubicBezTo>
                  <a:cubicBezTo>
                    <a:pt x="4721860" y="471170"/>
                    <a:pt x="4687570" y="378460"/>
                    <a:pt x="4697730" y="359410"/>
                  </a:cubicBezTo>
                  <a:cubicBezTo>
                    <a:pt x="4702810" y="349250"/>
                    <a:pt x="4719320" y="346710"/>
                    <a:pt x="4730750" y="347980"/>
                  </a:cubicBezTo>
                  <a:cubicBezTo>
                    <a:pt x="4744720" y="350520"/>
                    <a:pt x="4770120" y="365760"/>
                    <a:pt x="4775200" y="381000"/>
                  </a:cubicBezTo>
                  <a:cubicBezTo>
                    <a:pt x="4780280" y="398780"/>
                    <a:pt x="4766310" y="435610"/>
                    <a:pt x="4753610" y="449580"/>
                  </a:cubicBezTo>
                  <a:cubicBezTo>
                    <a:pt x="4743450" y="462280"/>
                    <a:pt x="4726940" y="469900"/>
                    <a:pt x="4711700" y="469900"/>
                  </a:cubicBezTo>
                  <a:cubicBezTo>
                    <a:pt x="4693920" y="471170"/>
                    <a:pt x="4653280" y="453390"/>
                    <a:pt x="4653280" y="447040"/>
                  </a:cubicBezTo>
                  <a:cubicBezTo>
                    <a:pt x="4653280" y="440690"/>
                    <a:pt x="4700270" y="426720"/>
                    <a:pt x="4702810" y="430530"/>
                  </a:cubicBezTo>
                  <a:cubicBezTo>
                    <a:pt x="4705350" y="434340"/>
                    <a:pt x="4671060" y="478790"/>
                    <a:pt x="4654550" y="480060"/>
                  </a:cubicBezTo>
                  <a:cubicBezTo>
                    <a:pt x="4639310" y="481330"/>
                    <a:pt x="4612640" y="443230"/>
                    <a:pt x="4607560" y="447040"/>
                  </a:cubicBezTo>
                  <a:cubicBezTo>
                    <a:pt x="4603750" y="449580"/>
                    <a:pt x="4622800" y="476250"/>
                    <a:pt x="4618990" y="488950"/>
                  </a:cubicBezTo>
                  <a:cubicBezTo>
                    <a:pt x="4615180" y="502920"/>
                    <a:pt x="4592320" y="521970"/>
                    <a:pt x="4579620" y="525780"/>
                  </a:cubicBezTo>
                  <a:cubicBezTo>
                    <a:pt x="4568190" y="528320"/>
                    <a:pt x="4556760" y="523240"/>
                    <a:pt x="4546600" y="516890"/>
                  </a:cubicBezTo>
                  <a:cubicBezTo>
                    <a:pt x="4535170" y="510540"/>
                    <a:pt x="4523740" y="500380"/>
                    <a:pt x="4514850" y="485140"/>
                  </a:cubicBezTo>
                  <a:cubicBezTo>
                    <a:pt x="4502150" y="463550"/>
                    <a:pt x="4479290" y="407670"/>
                    <a:pt x="4488180" y="391160"/>
                  </a:cubicBezTo>
                  <a:cubicBezTo>
                    <a:pt x="4494530" y="379730"/>
                    <a:pt x="4517390" y="375920"/>
                    <a:pt x="4530090" y="377190"/>
                  </a:cubicBezTo>
                  <a:cubicBezTo>
                    <a:pt x="4541520" y="378460"/>
                    <a:pt x="4552950" y="384810"/>
                    <a:pt x="4559300" y="393700"/>
                  </a:cubicBezTo>
                  <a:cubicBezTo>
                    <a:pt x="4566920" y="405130"/>
                    <a:pt x="4566920" y="436880"/>
                    <a:pt x="4564380" y="447040"/>
                  </a:cubicBezTo>
                  <a:cubicBezTo>
                    <a:pt x="4563110" y="452120"/>
                    <a:pt x="4560570" y="457200"/>
                    <a:pt x="4556760" y="457200"/>
                  </a:cubicBezTo>
                  <a:cubicBezTo>
                    <a:pt x="4552950" y="457200"/>
                    <a:pt x="4542790" y="431800"/>
                    <a:pt x="4538980" y="433070"/>
                  </a:cubicBezTo>
                  <a:cubicBezTo>
                    <a:pt x="4533900" y="434340"/>
                    <a:pt x="4542790" y="474980"/>
                    <a:pt x="4533900" y="486410"/>
                  </a:cubicBezTo>
                  <a:cubicBezTo>
                    <a:pt x="4526280" y="497840"/>
                    <a:pt x="4507230" y="505460"/>
                    <a:pt x="4493260" y="504190"/>
                  </a:cubicBezTo>
                  <a:cubicBezTo>
                    <a:pt x="4478020" y="501650"/>
                    <a:pt x="4455160" y="483870"/>
                    <a:pt x="4443730" y="467360"/>
                  </a:cubicBezTo>
                  <a:cubicBezTo>
                    <a:pt x="4431030" y="449580"/>
                    <a:pt x="4419600" y="414020"/>
                    <a:pt x="4423410" y="397510"/>
                  </a:cubicBezTo>
                  <a:cubicBezTo>
                    <a:pt x="4425950" y="386080"/>
                    <a:pt x="4437380" y="377190"/>
                    <a:pt x="4446270" y="372110"/>
                  </a:cubicBezTo>
                  <a:cubicBezTo>
                    <a:pt x="4456430" y="367030"/>
                    <a:pt x="4469130" y="364490"/>
                    <a:pt x="4480560" y="368300"/>
                  </a:cubicBezTo>
                  <a:cubicBezTo>
                    <a:pt x="4491990" y="372110"/>
                    <a:pt x="4507230" y="386080"/>
                    <a:pt x="4512310" y="397510"/>
                  </a:cubicBezTo>
                  <a:cubicBezTo>
                    <a:pt x="4517390" y="407670"/>
                    <a:pt x="4518660" y="425450"/>
                    <a:pt x="4512310" y="431800"/>
                  </a:cubicBezTo>
                  <a:cubicBezTo>
                    <a:pt x="4507230" y="436880"/>
                    <a:pt x="4485640" y="425450"/>
                    <a:pt x="4480560" y="431800"/>
                  </a:cubicBezTo>
                  <a:cubicBezTo>
                    <a:pt x="4472940" y="439420"/>
                    <a:pt x="4490720" y="472440"/>
                    <a:pt x="4484370" y="485140"/>
                  </a:cubicBezTo>
                  <a:cubicBezTo>
                    <a:pt x="4480560" y="495300"/>
                    <a:pt x="4469130" y="502920"/>
                    <a:pt x="4458970" y="506730"/>
                  </a:cubicBezTo>
                  <a:cubicBezTo>
                    <a:pt x="4448810" y="510540"/>
                    <a:pt x="4436110" y="510540"/>
                    <a:pt x="4424680" y="505460"/>
                  </a:cubicBezTo>
                  <a:cubicBezTo>
                    <a:pt x="4408170" y="496570"/>
                    <a:pt x="4367530" y="452120"/>
                    <a:pt x="4371340" y="443230"/>
                  </a:cubicBezTo>
                  <a:cubicBezTo>
                    <a:pt x="4375150" y="435610"/>
                    <a:pt x="4418330" y="435610"/>
                    <a:pt x="4424680" y="444500"/>
                  </a:cubicBezTo>
                  <a:cubicBezTo>
                    <a:pt x="4431030" y="452120"/>
                    <a:pt x="4418330" y="476250"/>
                    <a:pt x="4410710" y="490220"/>
                  </a:cubicBezTo>
                  <a:cubicBezTo>
                    <a:pt x="4403090" y="504190"/>
                    <a:pt x="4394200" y="519430"/>
                    <a:pt x="4382770" y="529590"/>
                  </a:cubicBezTo>
                  <a:cubicBezTo>
                    <a:pt x="4370070" y="539750"/>
                    <a:pt x="4353560" y="552450"/>
                    <a:pt x="4335780" y="551180"/>
                  </a:cubicBezTo>
                  <a:cubicBezTo>
                    <a:pt x="4311650" y="549910"/>
                    <a:pt x="4259580" y="521970"/>
                    <a:pt x="4251960" y="501650"/>
                  </a:cubicBezTo>
                  <a:cubicBezTo>
                    <a:pt x="4245610" y="487680"/>
                    <a:pt x="4267200" y="454660"/>
                    <a:pt x="4264660" y="453390"/>
                  </a:cubicBezTo>
                  <a:cubicBezTo>
                    <a:pt x="4262120" y="452120"/>
                    <a:pt x="4248150" y="491490"/>
                    <a:pt x="4234180" y="499110"/>
                  </a:cubicBezTo>
                  <a:cubicBezTo>
                    <a:pt x="4220210" y="505460"/>
                    <a:pt x="4192270" y="504190"/>
                    <a:pt x="4179570" y="495300"/>
                  </a:cubicBezTo>
                  <a:cubicBezTo>
                    <a:pt x="4169410" y="487680"/>
                    <a:pt x="4166870" y="453390"/>
                    <a:pt x="4164330" y="453390"/>
                  </a:cubicBezTo>
                  <a:cubicBezTo>
                    <a:pt x="4161790" y="454660"/>
                    <a:pt x="4169410" y="496570"/>
                    <a:pt x="4163060" y="508000"/>
                  </a:cubicBezTo>
                  <a:cubicBezTo>
                    <a:pt x="4156710" y="518160"/>
                    <a:pt x="4144010" y="524510"/>
                    <a:pt x="4133850" y="527050"/>
                  </a:cubicBezTo>
                  <a:cubicBezTo>
                    <a:pt x="4123690" y="529590"/>
                    <a:pt x="4110990" y="527050"/>
                    <a:pt x="4100830" y="521970"/>
                  </a:cubicBezTo>
                  <a:cubicBezTo>
                    <a:pt x="4088130" y="514350"/>
                    <a:pt x="4076700" y="499110"/>
                    <a:pt x="4066540" y="483870"/>
                  </a:cubicBezTo>
                  <a:cubicBezTo>
                    <a:pt x="4053840" y="463550"/>
                    <a:pt x="4033520" y="426720"/>
                    <a:pt x="4034790" y="407670"/>
                  </a:cubicBezTo>
                  <a:cubicBezTo>
                    <a:pt x="4036060" y="394970"/>
                    <a:pt x="4044950" y="384810"/>
                    <a:pt x="4053840" y="378460"/>
                  </a:cubicBezTo>
                  <a:cubicBezTo>
                    <a:pt x="4062730" y="372110"/>
                    <a:pt x="4076700" y="367030"/>
                    <a:pt x="4086860" y="369570"/>
                  </a:cubicBezTo>
                  <a:cubicBezTo>
                    <a:pt x="4100830" y="373380"/>
                    <a:pt x="4123690" y="389890"/>
                    <a:pt x="4130040" y="406400"/>
                  </a:cubicBezTo>
                  <a:cubicBezTo>
                    <a:pt x="4136390" y="425450"/>
                    <a:pt x="4127500" y="461010"/>
                    <a:pt x="4119880" y="480060"/>
                  </a:cubicBezTo>
                  <a:cubicBezTo>
                    <a:pt x="4113530" y="495300"/>
                    <a:pt x="4104640" y="510540"/>
                    <a:pt x="4091940" y="516890"/>
                  </a:cubicBezTo>
                  <a:cubicBezTo>
                    <a:pt x="4079240" y="521970"/>
                    <a:pt x="4058920" y="521970"/>
                    <a:pt x="4046220" y="514350"/>
                  </a:cubicBezTo>
                  <a:cubicBezTo>
                    <a:pt x="4030980" y="504190"/>
                    <a:pt x="4018280" y="473710"/>
                    <a:pt x="4011930" y="452120"/>
                  </a:cubicBezTo>
                  <a:cubicBezTo>
                    <a:pt x="4005580" y="429260"/>
                    <a:pt x="3997960" y="396240"/>
                    <a:pt x="4008120" y="379730"/>
                  </a:cubicBezTo>
                  <a:cubicBezTo>
                    <a:pt x="4015740" y="365760"/>
                    <a:pt x="4042410" y="353060"/>
                    <a:pt x="4057650" y="354330"/>
                  </a:cubicBezTo>
                  <a:cubicBezTo>
                    <a:pt x="4070350" y="355600"/>
                    <a:pt x="4088130" y="368300"/>
                    <a:pt x="4094480" y="381000"/>
                  </a:cubicBezTo>
                  <a:cubicBezTo>
                    <a:pt x="4100830" y="394970"/>
                    <a:pt x="4094480" y="421640"/>
                    <a:pt x="4090670" y="439420"/>
                  </a:cubicBezTo>
                  <a:cubicBezTo>
                    <a:pt x="4086860" y="454660"/>
                    <a:pt x="4077970" y="483870"/>
                    <a:pt x="4072890" y="483870"/>
                  </a:cubicBezTo>
                  <a:cubicBezTo>
                    <a:pt x="4069080" y="482600"/>
                    <a:pt x="4062730" y="433070"/>
                    <a:pt x="4064000" y="433070"/>
                  </a:cubicBezTo>
                  <a:cubicBezTo>
                    <a:pt x="4065270" y="431800"/>
                    <a:pt x="4076700" y="453390"/>
                    <a:pt x="4076700" y="464820"/>
                  </a:cubicBezTo>
                  <a:cubicBezTo>
                    <a:pt x="4075430" y="477520"/>
                    <a:pt x="4066540" y="497840"/>
                    <a:pt x="4055110" y="505460"/>
                  </a:cubicBezTo>
                  <a:cubicBezTo>
                    <a:pt x="4042410" y="513080"/>
                    <a:pt x="4017010" y="515620"/>
                    <a:pt x="3999230" y="505460"/>
                  </a:cubicBezTo>
                  <a:cubicBezTo>
                    <a:pt x="3972560" y="488950"/>
                    <a:pt x="3931920" y="406400"/>
                    <a:pt x="3931920" y="378460"/>
                  </a:cubicBezTo>
                  <a:cubicBezTo>
                    <a:pt x="3931920" y="365760"/>
                    <a:pt x="3939540" y="355600"/>
                    <a:pt x="3948430" y="347980"/>
                  </a:cubicBezTo>
                  <a:cubicBezTo>
                    <a:pt x="3956050" y="341630"/>
                    <a:pt x="3970020" y="336550"/>
                    <a:pt x="3981450" y="336550"/>
                  </a:cubicBezTo>
                  <a:cubicBezTo>
                    <a:pt x="3991610" y="336550"/>
                    <a:pt x="4005580" y="341630"/>
                    <a:pt x="4013200" y="349250"/>
                  </a:cubicBezTo>
                  <a:cubicBezTo>
                    <a:pt x="4020820" y="355600"/>
                    <a:pt x="4027170" y="365760"/>
                    <a:pt x="4029710" y="379730"/>
                  </a:cubicBezTo>
                  <a:cubicBezTo>
                    <a:pt x="4030980" y="403860"/>
                    <a:pt x="4006850" y="483870"/>
                    <a:pt x="3999230" y="483870"/>
                  </a:cubicBezTo>
                  <a:cubicBezTo>
                    <a:pt x="3994150" y="482600"/>
                    <a:pt x="3985260" y="412750"/>
                    <a:pt x="3990340" y="410210"/>
                  </a:cubicBezTo>
                  <a:cubicBezTo>
                    <a:pt x="3992880" y="408940"/>
                    <a:pt x="4006850" y="427990"/>
                    <a:pt x="4010660" y="438150"/>
                  </a:cubicBezTo>
                  <a:cubicBezTo>
                    <a:pt x="4013200" y="449580"/>
                    <a:pt x="4011930" y="463550"/>
                    <a:pt x="4006850" y="473710"/>
                  </a:cubicBezTo>
                  <a:cubicBezTo>
                    <a:pt x="4001770" y="482600"/>
                    <a:pt x="3991610" y="492760"/>
                    <a:pt x="3981450" y="496570"/>
                  </a:cubicBezTo>
                  <a:cubicBezTo>
                    <a:pt x="3968750" y="500380"/>
                    <a:pt x="3949700" y="501650"/>
                    <a:pt x="3935730" y="491490"/>
                  </a:cubicBezTo>
                  <a:cubicBezTo>
                    <a:pt x="3914140" y="477520"/>
                    <a:pt x="3879850" y="408940"/>
                    <a:pt x="3884930" y="388620"/>
                  </a:cubicBezTo>
                  <a:cubicBezTo>
                    <a:pt x="3887470" y="377190"/>
                    <a:pt x="3901440" y="369570"/>
                    <a:pt x="3912870" y="368300"/>
                  </a:cubicBezTo>
                  <a:cubicBezTo>
                    <a:pt x="3925570" y="364490"/>
                    <a:pt x="3947160" y="368300"/>
                    <a:pt x="3957320" y="377190"/>
                  </a:cubicBezTo>
                  <a:cubicBezTo>
                    <a:pt x="3967480" y="386080"/>
                    <a:pt x="3973830" y="407670"/>
                    <a:pt x="3973830" y="419100"/>
                  </a:cubicBezTo>
                  <a:cubicBezTo>
                    <a:pt x="3975100" y="427990"/>
                    <a:pt x="3972560" y="436880"/>
                    <a:pt x="3966210" y="440690"/>
                  </a:cubicBezTo>
                  <a:cubicBezTo>
                    <a:pt x="3959860" y="447040"/>
                    <a:pt x="3934460" y="438150"/>
                    <a:pt x="3928110" y="445770"/>
                  </a:cubicBezTo>
                  <a:cubicBezTo>
                    <a:pt x="3921760" y="454660"/>
                    <a:pt x="3938270" y="478790"/>
                    <a:pt x="3933190" y="491490"/>
                  </a:cubicBezTo>
                  <a:cubicBezTo>
                    <a:pt x="3926840" y="504190"/>
                    <a:pt x="3902710" y="520700"/>
                    <a:pt x="3887470" y="521970"/>
                  </a:cubicBezTo>
                  <a:cubicBezTo>
                    <a:pt x="3873500" y="521970"/>
                    <a:pt x="3858260" y="514350"/>
                    <a:pt x="3848100" y="500380"/>
                  </a:cubicBezTo>
                  <a:cubicBezTo>
                    <a:pt x="3829050" y="477520"/>
                    <a:pt x="3803650" y="394970"/>
                    <a:pt x="3815080" y="374650"/>
                  </a:cubicBezTo>
                  <a:cubicBezTo>
                    <a:pt x="3823970" y="361950"/>
                    <a:pt x="3855720" y="360680"/>
                    <a:pt x="3869690" y="364490"/>
                  </a:cubicBezTo>
                  <a:cubicBezTo>
                    <a:pt x="3881120" y="367030"/>
                    <a:pt x="3891280" y="378460"/>
                    <a:pt x="3895090" y="388620"/>
                  </a:cubicBezTo>
                  <a:cubicBezTo>
                    <a:pt x="3900170" y="398780"/>
                    <a:pt x="3900170" y="411480"/>
                    <a:pt x="3897630" y="422910"/>
                  </a:cubicBezTo>
                  <a:cubicBezTo>
                    <a:pt x="3895090" y="436880"/>
                    <a:pt x="3884930" y="463550"/>
                    <a:pt x="3877310" y="463550"/>
                  </a:cubicBezTo>
                  <a:cubicBezTo>
                    <a:pt x="3869690" y="463550"/>
                    <a:pt x="3856990" y="417830"/>
                    <a:pt x="3854450" y="419100"/>
                  </a:cubicBezTo>
                  <a:cubicBezTo>
                    <a:pt x="3851910" y="419100"/>
                    <a:pt x="3870960" y="459740"/>
                    <a:pt x="3864610" y="473710"/>
                  </a:cubicBezTo>
                  <a:cubicBezTo>
                    <a:pt x="3858260" y="487680"/>
                    <a:pt x="3831590" y="502920"/>
                    <a:pt x="3816350" y="502920"/>
                  </a:cubicBezTo>
                  <a:cubicBezTo>
                    <a:pt x="3801110" y="501650"/>
                    <a:pt x="3785870" y="487680"/>
                    <a:pt x="3774440" y="472440"/>
                  </a:cubicBezTo>
                  <a:cubicBezTo>
                    <a:pt x="3759200" y="452120"/>
                    <a:pt x="3738880" y="403860"/>
                    <a:pt x="3743960" y="386080"/>
                  </a:cubicBezTo>
                  <a:cubicBezTo>
                    <a:pt x="3747770" y="375920"/>
                    <a:pt x="3761740" y="368300"/>
                    <a:pt x="3773170" y="365760"/>
                  </a:cubicBezTo>
                  <a:cubicBezTo>
                    <a:pt x="3783330" y="363220"/>
                    <a:pt x="3798570" y="363220"/>
                    <a:pt x="3807460" y="369570"/>
                  </a:cubicBezTo>
                  <a:cubicBezTo>
                    <a:pt x="3820160" y="378460"/>
                    <a:pt x="3834130" y="401320"/>
                    <a:pt x="3834130" y="419100"/>
                  </a:cubicBezTo>
                  <a:cubicBezTo>
                    <a:pt x="3834130" y="438150"/>
                    <a:pt x="3816350" y="467360"/>
                    <a:pt x="3797300" y="480060"/>
                  </a:cubicBezTo>
                  <a:cubicBezTo>
                    <a:pt x="3774440" y="494030"/>
                    <a:pt x="3727450" y="491490"/>
                    <a:pt x="3698240" y="490220"/>
                  </a:cubicBezTo>
                  <a:cubicBezTo>
                    <a:pt x="3676650" y="490220"/>
                    <a:pt x="3655060" y="488950"/>
                    <a:pt x="3639820" y="481330"/>
                  </a:cubicBezTo>
                  <a:cubicBezTo>
                    <a:pt x="3625850" y="473710"/>
                    <a:pt x="3611880" y="462280"/>
                    <a:pt x="3609340" y="448310"/>
                  </a:cubicBezTo>
                  <a:cubicBezTo>
                    <a:pt x="3604260" y="427990"/>
                    <a:pt x="3624580" y="373380"/>
                    <a:pt x="3637280" y="364490"/>
                  </a:cubicBezTo>
                  <a:cubicBezTo>
                    <a:pt x="3643630" y="360680"/>
                    <a:pt x="3652520" y="363220"/>
                    <a:pt x="3660140" y="367030"/>
                  </a:cubicBezTo>
                  <a:cubicBezTo>
                    <a:pt x="3670300" y="373380"/>
                    <a:pt x="3688080" y="387350"/>
                    <a:pt x="3690620" y="401320"/>
                  </a:cubicBezTo>
                  <a:cubicBezTo>
                    <a:pt x="3693160" y="416560"/>
                    <a:pt x="3680460" y="440690"/>
                    <a:pt x="3670300" y="453390"/>
                  </a:cubicBezTo>
                  <a:cubicBezTo>
                    <a:pt x="3663950" y="461010"/>
                    <a:pt x="3656330" y="467360"/>
                    <a:pt x="3644900" y="469900"/>
                  </a:cubicBezTo>
                  <a:cubicBezTo>
                    <a:pt x="3627120" y="472440"/>
                    <a:pt x="3582670" y="463550"/>
                    <a:pt x="3567430" y="448310"/>
                  </a:cubicBezTo>
                  <a:cubicBezTo>
                    <a:pt x="3553460" y="433070"/>
                    <a:pt x="3548380" y="397510"/>
                    <a:pt x="3553460" y="382270"/>
                  </a:cubicBezTo>
                  <a:cubicBezTo>
                    <a:pt x="3557270" y="372110"/>
                    <a:pt x="3568700" y="363220"/>
                    <a:pt x="3578860" y="360680"/>
                  </a:cubicBezTo>
                  <a:cubicBezTo>
                    <a:pt x="3591560" y="356870"/>
                    <a:pt x="3613150" y="359410"/>
                    <a:pt x="3623310" y="367030"/>
                  </a:cubicBezTo>
                  <a:cubicBezTo>
                    <a:pt x="3634740" y="375920"/>
                    <a:pt x="3642360" y="392430"/>
                    <a:pt x="3643630" y="407670"/>
                  </a:cubicBezTo>
                  <a:cubicBezTo>
                    <a:pt x="3643630" y="427990"/>
                    <a:pt x="3627120" y="455930"/>
                    <a:pt x="3614420" y="476250"/>
                  </a:cubicBezTo>
                  <a:cubicBezTo>
                    <a:pt x="3601720" y="495300"/>
                    <a:pt x="3589020" y="521970"/>
                    <a:pt x="3569970" y="528320"/>
                  </a:cubicBezTo>
                  <a:cubicBezTo>
                    <a:pt x="3548380" y="534670"/>
                    <a:pt x="3503930" y="519430"/>
                    <a:pt x="3487420" y="505460"/>
                  </a:cubicBezTo>
                  <a:cubicBezTo>
                    <a:pt x="3475990" y="494030"/>
                    <a:pt x="3464560" y="468630"/>
                    <a:pt x="3469640" y="462280"/>
                  </a:cubicBezTo>
                  <a:cubicBezTo>
                    <a:pt x="3473450" y="457200"/>
                    <a:pt x="3514090" y="466090"/>
                    <a:pt x="3514090" y="469900"/>
                  </a:cubicBezTo>
                  <a:cubicBezTo>
                    <a:pt x="3515360" y="474980"/>
                    <a:pt x="3473450" y="494030"/>
                    <a:pt x="3451860" y="492760"/>
                  </a:cubicBezTo>
                  <a:cubicBezTo>
                    <a:pt x="3427730" y="491490"/>
                    <a:pt x="3395980" y="472440"/>
                    <a:pt x="3374390" y="452120"/>
                  </a:cubicBezTo>
                  <a:cubicBezTo>
                    <a:pt x="3351530" y="429260"/>
                    <a:pt x="3319780" y="372110"/>
                    <a:pt x="3326130" y="355600"/>
                  </a:cubicBezTo>
                  <a:cubicBezTo>
                    <a:pt x="3331210" y="345440"/>
                    <a:pt x="3356610" y="340360"/>
                    <a:pt x="3369310" y="344170"/>
                  </a:cubicBezTo>
                  <a:cubicBezTo>
                    <a:pt x="3382010" y="346710"/>
                    <a:pt x="3398520" y="360680"/>
                    <a:pt x="3403600" y="372110"/>
                  </a:cubicBezTo>
                  <a:cubicBezTo>
                    <a:pt x="3408680" y="384810"/>
                    <a:pt x="3404870" y="403860"/>
                    <a:pt x="3399790" y="416560"/>
                  </a:cubicBezTo>
                  <a:cubicBezTo>
                    <a:pt x="3394710" y="429260"/>
                    <a:pt x="3387090" y="440690"/>
                    <a:pt x="3374390" y="447040"/>
                  </a:cubicBezTo>
                  <a:cubicBezTo>
                    <a:pt x="3357880" y="455930"/>
                    <a:pt x="3313430" y="461010"/>
                    <a:pt x="3299460" y="453390"/>
                  </a:cubicBezTo>
                  <a:cubicBezTo>
                    <a:pt x="3289300" y="447040"/>
                    <a:pt x="3285490" y="433070"/>
                    <a:pt x="3285490" y="421640"/>
                  </a:cubicBezTo>
                  <a:cubicBezTo>
                    <a:pt x="3285490" y="411480"/>
                    <a:pt x="3289300" y="398780"/>
                    <a:pt x="3295650" y="389890"/>
                  </a:cubicBezTo>
                  <a:cubicBezTo>
                    <a:pt x="3303270" y="382270"/>
                    <a:pt x="3314700" y="374650"/>
                    <a:pt x="3324860" y="373380"/>
                  </a:cubicBezTo>
                  <a:cubicBezTo>
                    <a:pt x="3337560" y="372110"/>
                    <a:pt x="3366770" y="381000"/>
                    <a:pt x="3366770" y="387350"/>
                  </a:cubicBezTo>
                  <a:cubicBezTo>
                    <a:pt x="3368040" y="394970"/>
                    <a:pt x="3313430" y="425450"/>
                    <a:pt x="3300730" y="419100"/>
                  </a:cubicBezTo>
                  <a:cubicBezTo>
                    <a:pt x="3290570" y="415290"/>
                    <a:pt x="3285490" y="389890"/>
                    <a:pt x="3288030" y="377190"/>
                  </a:cubicBezTo>
                  <a:cubicBezTo>
                    <a:pt x="3290570" y="364490"/>
                    <a:pt x="3303270" y="346710"/>
                    <a:pt x="3315970" y="342900"/>
                  </a:cubicBezTo>
                  <a:cubicBezTo>
                    <a:pt x="3329940" y="337820"/>
                    <a:pt x="3357880" y="342900"/>
                    <a:pt x="3369310" y="353060"/>
                  </a:cubicBezTo>
                  <a:cubicBezTo>
                    <a:pt x="3380740" y="364490"/>
                    <a:pt x="3374390" y="410210"/>
                    <a:pt x="3382010" y="412750"/>
                  </a:cubicBezTo>
                  <a:cubicBezTo>
                    <a:pt x="3388360" y="414020"/>
                    <a:pt x="3399790" y="374650"/>
                    <a:pt x="3412490" y="368300"/>
                  </a:cubicBezTo>
                  <a:cubicBezTo>
                    <a:pt x="3422650" y="363220"/>
                    <a:pt x="3436620" y="364490"/>
                    <a:pt x="3445510" y="368300"/>
                  </a:cubicBezTo>
                  <a:cubicBezTo>
                    <a:pt x="3455670" y="372110"/>
                    <a:pt x="3464560" y="378460"/>
                    <a:pt x="3470910" y="391160"/>
                  </a:cubicBezTo>
                  <a:cubicBezTo>
                    <a:pt x="3482340" y="415290"/>
                    <a:pt x="3484880" y="491490"/>
                    <a:pt x="3474720" y="515620"/>
                  </a:cubicBezTo>
                  <a:cubicBezTo>
                    <a:pt x="3470910" y="528320"/>
                    <a:pt x="3462020" y="535940"/>
                    <a:pt x="3453130" y="541020"/>
                  </a:cubicBezTo>
                  <a:cubicBezTo>
                    <a:pt x="3442970" y="544830"/>
                    <a:pt x="3430270" y="547370"/>
                    <a:pt x="3418840" y="544830"/>
                  </a:cubicBezTo>
                  <a:cubicBezTo>
                    <a:pt x="3407410" y="539750"/>
                    <a:pt x="3395980" y="530860"/>
                    <a:pt x="3387090" y="514350"/>
                  </a:cubicBezTo>
                  <a:cubicBezTo>
                    <a:pt x="3370580" y="485140"/>
                    <a:pt x="3347720" y="393700"/>
                    <a:pt x="3361690" y="368300"/>
                  </a:cubicBezTo>
                  <a:cubicBezTo>
                    <a:pt x="3370580" y="353060"/>
                    <a:pt x="3398520" y="345440"/>
                    <a:pt x="3412490" y="347980"/>
                  </a:cubicBezTo>
                  <a:cubicBezTo>
                    <a:pt x="3427730" y="351790"/>
                    <a:pt x="3445510" y="374650"/>
                    <a:pt x="3449320" y="388620"/>
                  </a:cubicBezTo>
                  <a:cubicBezTo>
                    <a:pt x="3451860" y="400050"/>
                    <a:pt x="3444240" y="421640"/>
                    <a:pt x="3441700" y="421640"/>
                  </a:cubicBezTo>
                  <a:cubicBezTo>
                    <a:pt x="3439160" y="421640"/>
                    <a:pt x="3435350" y="398780"/>
                    <a:pt x="3434080" y="400050"/>
                  </a:cubicBezTo>
                  <a:cubicBezTo>
                    <a:pt x="3432810" y="400050"/>
                    <a:pt x="3440430" y="422910"/>
                    <a:pt x="3437890" y="433070"/>
                  </a:cubicBezTo>
                  <a:cubicBezTo>
                    <a:pt x="3435350" y="443230"/>
                    <a:pt x="3427730" y="454660"/>
                    <a:pt x="3418840" y="461010"/>
                  </a:cubicBezTo>
                  <a:cubicBezTo>
                    <a:pt x="3409950" y="466090"/>
                    <a:pt x="3395980" y="469900"/>
                    <a:pt x="3385820" y="468630"/>
                  </a:cubicBezTo>
                  <a:cubicBezTo>
                    <a:pt x="3375660" y="467360"/>
                    <a:pt x="3365500" y="462280"/>
                    <a:pt x="3356610" y="452120"/>
                  </a:cubicBezTo>
                  <a:cubicBezTo>
                    <a:pt x="3342640" y="439420"/>
                    <a:pt x="3328670" y="406400"/>
                    <a:pt x="3321050" y="384810"/>
                  </a:cubicBezTo>
                  <a:cubicBezTo>
                    <a:pt x="3313430" y="364490"/>
                    <a:pt x="3307080" y="341630"/>
                    <a:pt x="3309620" y="326390"/>
                  </a:cubicBezTo>
                  <a:cubicBezTo>
                    <a:pt x="3313430" y="314960"/>
                    <a:pt x="3321050" y="304800"/>
                    <a:pt x="3329940" y="299720"/>
                  </a:cubicBezTo>
                  <a:cubicBezTo>
                    <a:pt x="3338830" y="293370"/>
                    <a:pt x="3352800" y="290830"/>
                    <a:pt x="3362960" y="292100"/>
                  </a:cubicBezTo>
                  <a:cubicBezTo>
                    <a:pt x="3373120" y="293370"/>
                    <a:pt x="3385820" y="299720"/>
                    <a:pt x="3392170" y="307340"/>
                  </a:cubicBezTo>
                  <a:cubicBezTo>
                    <a:pt x="3399790" y="317500"/>
                    <a:pt x="3404870" y="334010"/>
                    <a:pt x="3402330" y="350520"/>
                  </a:cubicBezTo>
                  <a:cubicBezTo>
                    <a:pt x="3398520" y="379730"/>
                    <a:pt x="3365500" y="434340"/>
                    <a:pt x="3346450" y="462280"/>
                  </a:cubicBezTo>
                  <a:cubicBezTo>
                    <a:pt x="3332480" y="482600"/>
                    <a:pt x="3318510" y="506730"/>
                    <a:pt x="3305810" y="508000"/>
                  </a:cubicBezTo>
                  <a:cubicBezTo>
                    <a:pt x="3294380" y="508000"/>
                    <a:pt x="3276600" y="474980"/>
                    <a:pt x="3271520" y="477520"/>
                  </a:cubicBezTo>
                  <a:cubicBezTo>
                    <a:pt x="3266440" y="480060"/>
                    <a:pt x="3279140" y="509270"/>
                    <a:pt x="3275330" y="520700"/>
                  </a:cubicBezTo>
                  <a:cubicBezTo>
                    <a:pt x="3272790" y="530860"/>
                    <a:pt x="3263900" y="541020"/>
                    <a:pt x="3253740" y="544830"/>
                  </a:cubicBezTo>
                  <a:cubicBezTo>
                    <a:pt x="3242310" y="549910"/>
                    <a:pt x="3221990" y="549910"/>
                    <a:pt x="3210560" y="544830"/>
                  </a:cubicBezTo>
                  <a:cubicBezTo>
                    <a:pt x="3199130" y="538480"/>
                    <a:pt x="3191510" y="524510"/>
                    <a:pt x="3185160" y="510540"/>
                  </a:cubicBezTo>
                  <a:cubicBezTo>
                    <a:pt x="3176270" y="488950"/>
                    <a:pt x="3158490" y="441960"/>
                    <a:pt x="3167380" y="425450"/>
                  </a:cubicBezTo>
                  <a:cubicBezTo>
                    <a:pt x="3175000" y="412750"/>
                    <a:pt x="3204210" y="406400"/>
                    <a:pt x="3218180" y="410210"/>
                  </a:cubicBezTo>
                  <a:cubicBezTo>
                    <a:pt x="3230880" y="414020"/>
                    <a:pt x="3244850" y="429260"/>
                    <a:pt x="3248660" y="440690"/>
                  </a:cubicBezTo>
                  <a:cubicBezTo>
                    <a:pt x="3252470" y="453390"/>
                    <a:pt x="3247390" y="471170"/>
                    <a:pt x="3239770" y="483870"/>
                  </a:cubicBezTo>
                  <a:cubicBezTo>
                    <a:pt x="3232150" y="497840"/>
                    <a:pt x="3216910" y="515620"/>
                    <a:pt x="3200400" y="520700"/>
                  </a:cubicBezTo>
                  <a:cubicBezTo>
                    <a:pt x="3183890" y="525780"/>
                    <a:pt x="3157220" y="521970"/>
                    <a:pt x="3139440" y="510540"/>
                  </a:cubicBezTo>
                  <a:cubicBezTo>
                    <a:pt x="3116580" y="495300"/>
                    <a:pt x="3093720" y="448310"/>
                    <a:pt x="3081020" y="419100"/>
                  </a:cubicBezTo>
                  <a:cubicBezTo>
                    <a:pt x="3070860" y="393700"/>
                    <a:pt x="3056890" y="364490"/>
                    <a:pt x="3063240" y="346710"/>
                  </a:cubicBezTo>
                  <a:cubicBezTo>
                    <a:pt x="3069590" y="332740"/>
                    <a:pt x="3093720" y="317500"/>
                    <a:pt x="3107690" y="317500"/>
                  </a:cubicBezTo>
                  <a:cubicBezTo>
                    <a:pt x="3122930" y="317500"/>
                    <a:pt x="3145790" y="332740"/>
                    <a:pt x="3150870" y="347980"/>
                  </a:cubicBezTo>
                  <a:cubicBezTo>
                    <a:pt x="3157220" y="363220"/>
                    <a:pt x="3149600" y="391160"/>
                    <a:pt x="3139440" y="411480"/>
                  </a:cubicBezTo>
                  <a:cubicBezTo>
                    <a:pt x="3128010" y="434340"/>
                    <a:pt x="3102610" y="472440"/>
                    <a:pt x="3079750" y="476250"/>
                  </a:cubicBezTo>
                  <a:cubicBezTo>
                    <a:pt x="3059430" y="480060"/>
                    <a:pt x="3027680" y="455930"/>
                    <a:pt x="3012440" y="440690"/>
                  </a:cubicBezTo>
                  <a:cubicBezTo>
                    <a:pt x="2999740" y="429260"/>
                    <a:pt x="2987040" y="400050"/>
                    <a:pt x="2989580" y="397510"/>
                  </a:cubicBezTo>
                  <a:cubicBezTo>
                    <a:pt x="2993390" y="393700"/>
                    <a:pt x="3025140" y="407670"/>
                    <a:pt x="3028950" y="419100"/>
                  </a:cubicBezTo>
                  <a:cubicBezTo>
                    <a:pt x="3032760" y="430530"/>
                    <a:pt x="3016250" y="462280"/>
                    <a:pt x="3003550" y="466090"/>
                  </a:cubicBezTo>
                  <a:cubicBezTo>
                    <a:pt x="2992120" y="469900"/>
                    <a:pt x="2965450" y="440690"/>
                    <a:pt x="2960370" y="444500"/>
                  </a:cubicBezTo>
                  <a:cubicBezTo>
                    <a:pt x="2955290" y="449580"/>
                    <a:pt x="2975610" y="482600"/>
                    <a:pt x="2973070" y="495300"/>
                  </a:cubicBezTo>
                  <a:cubicBezTo>
                    <a:pt x="2970530" y="505460"/>
                    <a:pt x="2960370" y="514350"/>
                    <a:pt x="2951480" y="519430"/>
                  </a:cubicBezTo>
                  <a:cubicBezTo>
                    <a:pt x="2941320" y="524510"/>
                    <a:pt x="2929890" y="528320"/>
                    <a:pt x="2918460" y="523240"/>
                  </a:cubicBezTo>
                  <a:cubicBezTo>
                    <a:pt x="2895600" y="513080"/>
                    <a:pt x="2854960" y="420370"/>
                    <a:pt x="2835910" y="421640"/>
                  </a:cubicBezTo>
                  <a:cubicBezTo>
                    <a:pt x="2825750" y="421640"/>
                    <a:pt x="2825750" y="454660"/>
                    <a:pt x="2813050" y="461010"/>
                  </a:cubicBezTo>
                  <a:cubicBezTo>
                    <a:pt x="2795270" y="469900"/>
                    <a:pt x="2754630" y="466090"/>
                    <a:pt x="2729230" y="449580"/>
                  </a:cubicBezTo>
                  <a:cubicBezTo>
                    <a:pt x="2693670" y="427990"/>
                    <a:pt x="2639060" y="344170"/>
                    <a:pt x="2635250" y="311150"/>
                  </a:cubicBezTo>
                  <a:cubicBezTo>
                    <a:pt x="2633980" y="294640"/>
                    <a:pt x="2642870" y="279400"/>
                    <a:pt x="2653030" y="271780"/>
                  </a:cubicBezTo>
                  <a:cubicBezTo>
                    <a:pt x="2663190" y="262890"/>
                    <a:pt x="2684780" y="259080"/>
                    <a:pt x="2696210" y="262890"/>
                  </a:cubicBezTo>
                  <a:cubicBezTo>
                    <a:pt x="2708910" y="266700"/>
                    <a:pt x="2720340" y="278130"/>
                    <a:pt x="2727960" y="294640"/>
                  </a:cubicBezTo>
                  <a:cubicBezTo>
                    <a:pt x="2740660" y="321310"/>
                    <a:pt x="2747010" y="396240"/>
                    <a:pt x="2739390" y="422910"/>
                  </a:cubicBezTo>
                  <a:cubicBezTo>
                    <a:pt x="2736850" y="436880"/>
                    <a:pt x="2729230" y="444500"/>
                    <a:pt x="2720340" y="450850"/>
                  </a:cubicBezTo>
                  <a:cubicBezTo>
                    <a:pt x="2711450" y="457200"/>
                    <a:pt x="2698750" y="462280"/>
                    <a:pt x="2688590" y="458470"/>
                  </a:cubicBezTo>
                  <a:cubicBezTo>
                    <a:pt x="2674620" y="455930"/>
                    <a:pt x="2653030" y="438150"/>
                    <a:pt x="2647950" y="422910"/>
                  </a:cubicBezTo>
                  <a:cubicBezTo>
                    <a:pt x="2642870" y="407670"/>
                    <a:pt x="2651760" y="381000"/>
                    <a:pt x="2660650" y="365760"/>
                  </a:cubicBezTo>
                  <a:cubicBezTo>
                    <a:pt x="2667000" y="350520"/>
                    <a:pt x="2675890" y="335280"/>
                    <a:pt x="2689860" y="328930"/>
                  </a:cubicBezTo>
                  <a:cubicBezTo>
                    <a:pt x="2708910" y="320040"/>
                    <a:pt x="2747010" y="323850"/>
                    <a:pt x="2768600" y="334010"/>
                  </a:cubicBezTo>
                  <a:cubicBezTo>
                    <a:pt x="2792730" y="345440"/>
                    <a:pt x="2823210" y="377190"/>
                    <a:pt x="2827020" y="394970"/>
                  </a:cubicBezTo>
                  <a:cubicBezTo>
                    <a:pt x="2828290" y="405130"/>
                    <a:pt x="2821940" y="417830"/>
                    <a:pt x="2813050" y="425450"/>
                  </a:cubicBezTo>
                  <a:cubicBezTo>
                    <a:pt x="2802890" y="433070"/>
                    <a:pt x="2774950" y="440690"/>
                    <a:pt x="2760980" y="435610"/>
                  </a:cubicBezTo>
                  <a:cubicBezTo>
                    <a:pt x="2747010" y="429260"/>
                    <a:pt x="2735580" y="410210"/>
                    <a:pt x="2733040" y="389890"/>
                  </a:cubicBezTo>
                  <a:cubicBezTo>
                    <a:pt x="2726690" y="355600"/>
                    <a:pt x="2748280" y="266700"/>
                    <a:pt x="2769870" y="238760"/>
                  </a:cubicBezTo>
                  <a:cubicBezTo>
                    <a:pt x="2782570" y="223520"/>
                    <a:pt x="2802890" y="214630"/>
                    <a:pt x="2816860" y="217170"/>
                  </a:cubicBezTo>
                  <a:cubicBezTo>
                    <a:pt x="2830830" y="218440"/>
                    <a:pt x="2847340" y="236220"/>
                    <a:pt x="2854960" y="252730"/>
                  </a:cubicBezTo>
                  <a:cubicBezTo>
                    <a:pt x="2863850" y="273050"/>
                    <a:pt x="2861310" y="308610"/>
                    <a:pt x="2858770" y="335280"/>
                  </a:cubicBezTo>
                  <a:cubicBezTo>
                    <a:pt x="2854960" y="363220"/>
                    <a:pt x="2834640" y="393700"/>
                    <a:pt x="2832100" y="417830"/>
                  </a:cubicBezTo>
                  <a:cubicBezTo>
                    <a:pt x="2830830" y="438150"/>
                    <a:pt x="2846070" y="459740"/>
                    <a:pt x="2840990" y="473710"/>
                  </a:cubicBezTo>
                  <a:cubicBezTo>
                    <a:pt x="2834640" y="485140"/>
                    <a:pt x="2816860" y="497840"/>
                    <a:pt x="2804160" y="500380"/>
                  </a:cubicBezTo>
                  <a:cubicBezTo>
                    <a:pt x="2790190" y="501650"/>
                    <a:pt x="2772410" y="496570"/>
                    <a:pt x="2760980" y="485140"/>
                  </a:cubicBezTo>
                  <a:cubicBezTo>
                    <a:pt x="2744470" y="467360"/>
                    <a:pt x="2724150" y="405130"/>
                    <a:pt x="2731770" y="386080"/>
                  </a:cubicBezTo>
                  <a:cubicBezTo>
                    <a:pt x="2736850" y="375920"/>
                    <a:pt x="2750820" y="370840"/>
                    <a:pt x="2762250" y="369570"/>
                  </a:cubicBezTo>
                  <a:cubicBezTo>
                    <a:pt x="2772410" y="368300"/>
                    <a:pt x="2786380" y="370840"/>
                    <a:pt x="2795270" y="375920"/>
                  </a:cubicBezTo>
                  <a:cubicBezTo>
                    <a:pt x="2804160" y="382270"/>
                    <a:pt x="2813050" y="391160"/>
                    <a:pt x="2815590" y="403860"/>
                  </a:cubicBezTo>
                  <a:cubicBezTo>
                    <a:pt x="2819400" y="421640"/>
                    <a:pt x="2814320" y="459740"/>
                    <a:pt x="2800350" y="478790"/>
                  </a:cubicBezTo>
                  <a:cubicBezTo>
                    <a:pt x="2788920" y="496570"/>
                    <a:pt x="2762250" y="515620"/>
                    <a:pt x="2740660" y="516890"/>
                  </a:cubicBezTo>
                  <a:cubicBezTo>
                    <a:pt x="2716530" y="516890"/>
                    <a:pt x="2661920" y="476250"/>
                    <a:pt x="2663190" y="473710"/>
                  </a:cubicBezTo>
                  <a:cubicBezTo>
                    <a:pt x="2663190" y="471170"/>
                    <a:pt x="2710180" y="478790"/>
                    <a:pt x="2711450" y="485140"/>
                  </a:cubicBezTo>
                  <a:cubicBezTo>
                    <a:pt x="2712720" y="494030"/>
                    <a:pt x="2667000" y="525780"/>
                    <a:pt x="2646680" y="524510"/>
                  </a:cubicBezTo>
                  <a:cubicBezTo>
                    <a:pt x="2625090" y="523240"/>
                    <a:pt x="2599690" y="501650"/>
                    <a:pt x="2585720" y="481330"/>
                  </a:cubicBezTo>
                  <a:cubicBezTo>
                    <a:pt x="2567940" y="459740"/>
                    <a:pt x="2547620" y="410210"/>
                    <a:pt x="2555240" y="394970"/>
                  </a:cubicBezTo>
                  <a:cubicBezTo>
                    <a:pt x="2560320" y="383540"/>
                    <a:pt x="2584450" y="378460"/>
                    <a:pt x="2597150" y="381000"/>
                  </a:cubicBezTo>
                  <a:cubicBezTo>
                    <a:pt x="2609850" y="382270"/>
                    <a:pt x="2626360" y="394970"/>
                    <a:pt x="2631440" y="406400"/>
                  </a:cubicBezTo>
                  <a:cubicBezTo>
                    <a:pt x="2637790" y="417830"/>
                    <a:pt x="2636520" y="441960"/>
                    <a:pt x="2630170" y="450850"/>
                  </a:cubicBezTo>
                  <a:cubicBezTo>
                    <a:pt x="2625090" y="458470"/>
                    <a:pt x="2606040" y="453390"/>
                    <a:pt x="2600960" y="459740"/>
                  </a:cubicBezTo>
                  <a:cubicBezTo>
                    <a:pt x="2595880" y="467360"/>
                    <a:pt x="2604770" y="483870"/>
                    <a:pt x="2602230" y="492760"/>
                  </a:cubicBezTo>
                  <a:cubicBezTo>
                    <a:pt x="2598420" y="502920"/>
                    <a:pt x="2589530" y="513080"/>
                    <a:pt x="2580640" y="518160"/>
                  </a:cubicBezTo>
                  <a:cubicBezTo>
                    <a:pt x="2571750" y="523240"/>
                    <a:pt x="2557780" y="525780"/>
                    <a:pt x="2547620" y="523240"/>
                  </a:cubicBezTo>
                  <a:cubicBezTo>
                    <a:pt x="2537460" y="521970"/>
                    <a:pt x="2528570" y="516890"/>
                    <a:pt x="2519680" y="505460"/>
                  </a:cubicBezTo>
                  <a:cubicBezTo>
                    <a:pt x="2501900" y="482600"/>
                    <a:pt x="2471420" y="393700"/>
                    <a:pt x="2479040" y="368300"/>
                  </a:cubicBezTo>
                  <a:cubicBezTo>
                    <a:pt x="2481580" y="355600"/>
                    <a:pt x="2493010" y="349250"/>
                    <a:pt x="2503170" y="344170"/>
                  </a:cubicBezTo>
                  <a:cubicBezTo>
                    <a:pt x="2513330" y="340360"/>
                    <a:pt x="2527300" y="339090"/>
                    <a:pt x="2537460" y="342900"/>
                  </a:cubicBezTo>
                  <a:cubicBezTo>
                    <a:pt x="2550160" y="349250"/>
                    <a:pt x="2569210" y="369570"/>
                    <a:pt x="2570480" y="387350"/>
                  </a:cubicBezTo>
                  <a:cubicBezTo>
                    <a:pt x="2573020" y="408940"/>
                    <a:pt x="2551430" y="448310"/>
                    <a:pt x="2532380" y="464820"/>
                  </a:cubicBezTo>
                  <a:cubicBezTo>
                    <a:pt x="2517140" y="480060"/>
                    <a:pt x="2490470" y="494030"/>
                    <a:pt x="2471420" y="490220"/>
                  </a:cubicBezTo>
                  <a:cubicBezTo>
                    <a:pt x="2448560" y="485140"/>
                    <a:pt x="2405380" y="422910"/>
                    <a:pt x="2405380" y="422910"/>
                  </a:cubicBezTo>
                  <a:cubicBezTo>
                    <a:pt x="2405380" y="422910"/>
                    <a:pt x="2438400" y="444500"/>
                    <a:pt x="2438400" y="455930"/>
                  </a:cubicBezTo>
                  <a:cubicBezTo>
                    <a:pt x="2437130" y="469900"/>
                    <a:pt x="2407920" y="494030"/>
                    <a:pt x="2387600" y="499110"/>
                  </a:cubicBezTo>
                  <a:cubicBezTo>
                    <a:pt x="2366010" y="505460"/>
                    <a:pt x="2326640" y="499110"/>
                    <a:pt x="2310130" y="481330"/>
                  </a:cubicBezTo>
                  <a:cubicBezTo>
                    <a:pt x="2292350" y="463550"/>
                    <a:pt x="2282190" y="400050"/>
                    <a:pt x="2289810" y="384810"/>
                  </a:cubicBezTo>
                  <a:cubicBezTo>
                    <a:pt x="2293620" y="378460"/>
                    <a:pt x="2302510" y="375920"/>
                    <a:pt x="2310130" y="375920"/>
                  </a:cubicBezTo>
                  <a:cubicBezTo>
                    <a:pt x="2324100" y="375920"/>
                    <a:pt x="2352040" y="386080"/>
                    <a:pt x="2359660" y="398780"/>
                  </a:cubicBezTo>
                  <a:cubicBezTo>
                    <a:pt x="2367280" y="411480"/>
                    <a:pt x="2363470" y="436880"/>
                    <a:pt x="2355850" y="453390"/>
                  </a:cubicBezTo>
                  <a:cubicBezTo>
                    <a:pt x="2346960" y="473710"/>
                    <a:pt x="2320290" y="502920"/>
                    <a:pt x="2299970" y="506730"/>
                  </a:cubicBezTo>
                  <a:cubicBezTo>
                    <a:pt x="2279650" y="510540"/>
                    <a:pt x="2232660" y="486410"/>
                    <a:pt x="2233930" y="481330"/>
                  </a:cubicBezTo>
                  <a:cubicBezTo>
                    <a:pt x="2233930" y="477520"/>
                    <a:pt x="2283460" y="485140"/>
                    <a:pt x="2288540" y="476250"/>
                  </a:cubicBezTo>
                  <a:cubicBezTo>
                    <a:pt x="2292350" y="467360"/>
                    <a:pt x="2254250" y="425450"/>
                    <a:pt x="2255520" y="424180"/>
                  </a:cubicBezTo>
                  <a:cubicBezTo>
                    <a:pt x="2256790" y="424180"/>
                    <a:pt x="2282190" y="445770"/>
                    <a:pt x="2284730" y="458470"/>
                  </a:cubicBezTo>
                  <a:cubicBezTo>
                    <a:pt x="2288540" y="471170"/>
                    <a:pt x="2284730" y="488950"/>
                    <a:pt x="2274570" y="501650"/>
                  </a:cubicBezTo>
                  <a:cubicBezTo>
                    <a:pt x="2254250" y="521970"/>
                    <a:pt x="2184400" y="552450"/>
                    <a:pt x="2148840" y="543560"/>
                  </a:cubicBezTo>
                  <a:cubicBezTo>
                    <a:pt x="2113280" y="534670"/>
                    <a:pt x="2056130" y="461010"/>
                    <a:pt x="2061210" y="452120"/>
                  </a:cubicBezTo>
                  <a:cubicBezTo>
                    <a:pt x="2066290" y="444500"/>
                    <a:pt x="2128520" y="454660"/>
                    <a:pt x="2132330" y="466090"/>
                  </a:cubicBezTo>
                  <a:cubicBezTo>
                    <a:pt x="2136140" y="477520"/>
                    <a:pt x="2099310" y="520700"/>
                    <a:pt x="2077720" y="524510"/>
                  </a:cubicBezTo>
                  <a:cubicBezTo>
                    <a:pt x="2054860" y="528320"/>
                    <a:pt x="2015490" y="500380"/>
                    <a:pt x="1997710" y="482600"/>
                  </a:cubicBezTo>
                  <a:cubicBezTo>
                    <a:pt x="1983740" y="468630"/>
                    <a:pt x="1971040" y="435610"/>
                    <a:pt x="1969770" y="436880"/>
                  </a:cubicBezTo>
                  <a:cubicBezTo>
                    <a:pt x="1968500" y="436880"/>
                    <a:pt x="1981200" y="457200"/>
                    <a:pt x="1981200" y="467360"/>
                  </a:cubicBezTo>
                  <a:cubicBezTo>
                    <a:pt x="1981200" y="477520"/>
                    <a:pt x="1976120" y="490220"/>
                    <a:pt x="1969770" y="497840"/>
                  </a:cubicBezTo>
                  <a:cubicBezTo>
                    <a:pt x="1962150" y="505460"/>
                    <a:pt x="1950720" y="510540"/>
                    <a:pt x="1940560" y="511810"/>
                  </a:cubicBezTo>
                  <a:cubicBezTo>
                    <a:pt x="1930400" y="513080"/>
                    <a:pt x="1920240" y="511810"/>
                    <a:pt x="1908810" y="504190"/>
                  </a:cubicBezTo>
                  <a:cubicBezTo>
                    <a:pt x="1887220" y="488950"/>
                    <a:pt x="1840230" y="421640"/>
                    <a:pt x="1837690" y="396240"/>
                  </a:cubicBezTo>
                  <a:cubicBezTo>
                    <a:pt x="1836420" y="383540"/>
                    <a:pt x="1844040" y="373380"/>
                    <a:pt x="1850390" y="367030"/>
                  </a:cubicBezTo>
                  <a:cubicBezTo>
                    <a:pt x="1858010" y="359410"/>
                    <a:pt x="1869440" y="353060"/>
                    <a:pt x="1879600" y="353060"/>
                  </a:cubicBezTo>
                  <a:cubicBezTo>
                    <a:pt x="1891030" y="353060"/>
                    <a:pt x="1910080" y="360680"/>
                    <a:pt x="1917700" y="369570"/>
                  </a:cubicBezTo>
                  <a:cubicBezTo>
                    <a:pt x="1925320" y="377190"/>
                    <a:pt x="1927860" y="386080"/>
                    <a:pt x="1927860" y="398780"/>
                  </a:cubicBezTo>
                  <a:cubicBezTo>
                    <a:pt x="1929130" y="426720"/>
                    <a:pt x="1917700" y="504190"/>
                    <a:pt x="1898650" y="528320"/>
                  </a:cubicBezTo>
                  <a:cubicBezTo>
                    <a:pt x="1887220" y="543560"/>
                    <a:pt x="1866900" y="557530"/>
                    <a:pt x="1851660" y="553720"/>
                  </a:cubicBezTo>
                  <a:cubicBezTo>
                    <a:pt x="1832610" y="548640"/>
                    <a:pt x="1816100" y="505460"/>
                    <a:pt x="1798320" y="471170"/>
                  </a:cubicBezTo>
                  <a:cubicBezTo>
                    <a:pt x="1774190" y="420370"/>
                    <a:pt x="1727200" y="312420"/>
                    <a:pt x="1729740" y="274320"/>
                  </a:cubicBezTo>
                  <a:cubicBezTo>
                    <a:pt x="1731010" y="256540"/>
                    <a:pt x="1739900" y="245110"/>
                    <a:pt x="1748790" y="237490"/>
                  </a:cubicBezTo>
                  <a:cubicBezTo>
                    <a:pt x="1757680" y="231140"/>
                    <a:pt x="1769110" y="227330"/>
                    <a:pt x="1779270" y="229870"/>
                  </a:cubicBezTo>
                  <a:cubicBezTo>
                    <a:pt x="1791970" y="233680"/>
                    <a:pt x="1808480" y="245110"/>
                    <a:pt x="1817370" y="262890"/>
                  </a:cubicBezTo>
                  <a:cubicBezTo>
                    <a:pt x="1835150" y="304800"/>
                    <a:pt x="1826260" y="457200"/>
                    <a:pt x="1816100" y="497840"/>
                  </a:cubicBezTo>
                  <a:cubicBezTo>
                    <a:pt x="1812290" y="511810"/>
                    <a:pt x="1808480" y="519430"/>
                    <a:pt x="1800860" y="527050"/>
                  </a:cubicBezTo>
                  <a:cubicBezTo>
                    <a:pt x="1793240" y="533400"/>
                    <a:pt x="1781810" y="539750"/>
                    <a:pt x="1770380" y="538480"/>
                  </a:cubicBezTo>
                  <a:cubicBezTo>
                    <a:pt x="1757680" y="537210"/>
                    <a:pt x="1738630" y="525780"/>
                    <a:pt x="1727200" y="509270"/>
                  </a:cubicBezTo>
                  <a:cubicBezTo>
                    <a:pt x="1708150" y="483870"/>
                    <a:pt x="1676400" y="393700"/>
                    <a:pt x="1689100" y="382270"/>
                  </a:cubicBezTo>
                  <a:cubicBezTo>
                    <a:pt x="1696720" y="374650"/>
                    <a:pt x="1738630" y="387350"/>
                    <a:pt x="1741170" y="396240"/>
                  </a:cubicBezTo>
                  <a:cubicBezTo>
                    <a:pt x="1744980" y="405130"/>
                    <a:pt x="1717040" y="421640"/>
                    <a:pt x="1713230" y="434340"/>
                  </a:cubicBezTo>
                  <a:cubicBezTo>
                    <a:pt x="1710690" y="444500"/>
                    <a:pt x="1719580" y="455930"/>
                    <a:pt x="1718310" y="466090"/>
                  </a:cubicBezTo>
                  <a:cubicBezTo>
                    <a:pt x="1715770" y="476250"/>
                    <a:pt x="1708150" y="487680"/>
                    <a:pt x="1699260" y="494030"/>
                  </a:cubicBezTo>
                  <a:cubicBezTo>
                    <a:pt x="1691640" y="499110"/>
                    <a:pt x="1678940" y="504190"/>
                    <a:pt x="1668780" y="501650"/>
                  </a:cubicBezTo>
                  <a:cubicBezTo>
                    <a:pt x="1656080" y="500380"/>
                    <a:pt x="1643380" y="490220"/>
                    <a:pt x="1631950" y="478790"/>
                  </a:cubicBezTo>
                  <a:cubicBezTo>
                    <a:pt x="1616710" y="461010"/>
                    <a:pt x="1598930" y="424180"/>
                    <a:pt x="1591310" y="398780"/>
                  </a:cubicBezTo>
                  <a:cubicBezTo>
                    <a:pt x="1586230" y="381000"/>
                    <a:pt x="1579880" y="359410"/>
                    <a:pt x="1583690" y="346710"/>
                  </a:cubicBezTo>
                  <a:cubicBezTo>
                    <a:pt x="1587500" y="335280"/>
                    <a:pt x="1596390" y="326390"/>
                    <a:pt x="1606550" y="322580"/>
                  </a:cubicBezTo>
                  <a:cubicBezTo>
                    <a:pt x="1617980" y="317500"/>
                    <a:pt x="1639570" y="316230"/>
                    <a:pt x="1649730" y="322580"/>
                  </a:cubicBezTo>
                  <a:cubicBezTo>
                    <a:pt x="1662430" y="330200"/>
                    <a:pt x="1672590" y="360680"/>
                    <a:pt x="1673860" y="370840"/>
                  </a:cubicBezTo>
                  <a:cubicBezTo>
                    <a:pt x="1673860" y="374650"/>
                    <a:pt x="1672590" y="379730"/>
                    <a:pt x="1670050" y="381000"/>
                  </a:cubicBezTo>
                  <a:cubicBezTo>
                    <a:pt x="1667510" y="383540"/>
                    <a:pt x="1652270" y="369570"/>
                    <a:pt x="1649730" y="372110"/>
                  </a:cubicBezTo>
                  <a:cubicBezTo>
                    <a:pt x="1647190" y="374650"/>
                    <a:pt x="1659890" y="392430"/>
                    <a:pt x="1658620" y="402590"/>
                  </a:cubicBezTo>
                  <a:cubicBezTo>
                    <a:pt x="1658620" y="412750"/>
                    <a:pt x="1653540" y="425450"/>
                    <a:pt x="1645920" y="433070"/>
                  </a:cubicBezTo>
                  <a:cubicBezTo>
                    <a:pt x="1635760" y="440690"/>
                    <a:pt x="1616710" y="447040"/>
                    <a:pt x="1604010" y="445770"/>
                  </a:cubicBezTo>
                  <a:cubicBezTo>
                    <a:pt x="1591310" y="443230"/>
                    <a:pt x="1581150" y="435610"/>
                    <a:pt x="1568450" y="422910"/>
                  </a:cubicBezTo>
                  <a:cubicBezTo>
                    <a:pt x="1545590" y="400050"/>
                    <a:pt x="1484630" y="322580"/>
                    <a:pt x="1489710" y="297180"/>
                  </a:cubicBezTo>
                  <a:cubicBezTo>
                    <a:pt x="1493520" y="281940"/>
                    <a:pt x="1521460" y="270510"/>
                    <a:pt x="1535430" y="269240"/>
                  </a:cubicBezTo>
                  <a:cubicBezTo>
                    <a:pt x="1545590" y="269240"/>
                    <a:pt x="1557020" y="275590"/>
                    <a:pt x="1564640" y="283210"/>
                  </a:cubicBezTo>
                  <a:cubicBezTo>
                    <a:pt x="1572260" y="292100"/>
                    <a:pt x="1579880" y="308610"/>
                    <a:pt x="1577340" y="323850"/>
                  </a:cubicBezTo>
                  <a:cubicBezTo>
                    <a:pt x="1574800" y="345440"/>
                    <a:pt x="1532890" y="375920"/>
                    <a:pt x="1526540" y="398780"/>
                  </a:cubicBezTo>
                  <a:cubicBezTo>
                    <a:pt x="1522730" y="414020"/>
                    <a:pt x="1535430" y="430530"/>
                    <a:pt x="1530350" y="441960"/>
                  </a:cubicBezTo>
                  <a:cubicBezTo>
                    <a:pt x="1526540" y="454660"/>
                    <a:pt x="1508760" y="467360"/>
                    <a:pt x="1497330" y="469900"/>
                  </a:cubicBezTo>
                  <a:cubicBezTo>
                    <a:pt x="1487170" y="473710"/>
                    <a:pt x="1474470" y="471170"/>
                    <a:pt x="1464310" y="464820"/>
                  </a:cubicBezTo>
                  <a:cubicBezTo>
                    <a:pt x="1451610" y="457200"/>
                    <a:pt x="1427480" y="433070"/>
                    <a:pt x="1428750" y="421640"/>
                  </a:cubicBezTo>
                  <a:cubicBezTo>
                    <a:pt x="1431290" y="411480"/>
                    <a:pt x="1460500" y="394970"/>
                    <a:pt x="1468120" y="397510"/>
                  </a:cubicBezTo>
                  <a:cubicBezTo>
                    <a:pt x="1473200" y="400050"/>
                    <a:pt x="1475740" y="420370"/>
                    <a:pt x="1473200" y="429260"/>
                  </a:cubicBezTo>
                  <a:cubicBezTo>
                    <a:pt x="1471930" y="439420"/>
                    <a:pt x="1464310" y="450850"/>
                    <a:pt x="1456690" y="457200"/>
                  </a:cubicBezTo>
                  <a:cubicBezTo>
                    <a:pt x="1449070" y="463550"/>
                    <a:pt x="1436370" y="467360"/>
                    <a:pt x="1426210" y="467360"/>
                  </a:cubicBezTo>
                  <a:cubicBezTo>
                    <a:pt x="1416050" y="466090"/>
                    <a:pt x="1403350" y="461010"/>
                    <a:pt x="1397000" y="453390"/>
                  </a:cubicBezTo>
                  <a:cubicBezTo>
                    <a:pt x="1389380" y="447040"/>
                    <a:pt x="1384300" y="438150"/>
                    <a:pt x="1383030" y="427990"/>
                  </a:cubicBezTo>
                  <a:cubicBezTo>
                    <a:pt x="1381760" y="412750"/>
                    <a:pt x="1397000" y="375920"/>
                    <a:pt x="1397000" y="375920"/>
                  </a:cubicBezTo>
                  <a:cubicBezTo>
                    <a:pt x="1397000" y="375920"/>
                    <a:pt x="1384300" y="433070"/>
                    <a:pt x="1371600" y="455930"/>
                  </a:cubicBezTo>
                  <a:cubicBezTo>
                    <a:pt x="1360170" y="476250"/>
                    <a:pt x="1332230" y="510540"/>
                    <a:pt x="1328420" y="508000"/>
                  </a:cubicBezTo>
                  <a:cubicBezTo>
                    <a:pt x="1324610" y="506730"/>
                    <a:pt x="1339850" y="464820"/>
                    <a:pt x="1338580" y="464820"/>
                  </a:cubicBezTo>
                  <a:cubicBezTo>
                    <a:pt x="1337310" y="464820"/>
                    <a:pt x="1328420" y="504190"/>
                    <a:pt x="1316990" y="511810"/>
                  </a:cubicBezTo>
                  <a:cubicBezTo>
                    <a:pt x="1306830" y="519430"/>
                    <a:pt x="1286510" y="519430"/>
                    <a:pt x="1275080" y="515620"/>
                  </a:cubicBezTo>
                  <a:cubicBezTo>
                    <a:pt x="1264920" y="511810"/>
                    <a:pt x="1257300" y="501650"/>
                    <a:pt x="1252220" y="492760"/>
                  </a:cubicBezTo>
                  <a:cubicBezTo>
                    <a:pt x="1244600" y="481330"/>
                    <a:pt x="1243330" y="466090"/>
                    <a:pt x="1239520" y="450850"/>
                  </a:cubicBezTo>
                  <a:cubicBezTo>
                    <a:pt x="1236980" y="430530"/>
                    <a:pt x="1230630" y="402590"/>
                    <a:pt x="1233170" y="384810"/>
                  </a:cubicBezTo>
                  <a:cubicBezTo>
                    <a:pt x="1235710" y="372110"/>
                    <a:pt x="1238250" y="361950"/>
                    <a:pt x="1245870" y="355600"/>
                  </a:cubicBezTo>
                  <a:cubicBezTo>
                    <a:pt x="1257300" y="346710"/>
                    <a:pt x="1283970" y="340360"/>
                    <a:pt x="1296670" y="345440"/>
                  </a:cubicBezTo>
                  <a:cubicBezTo>
                    <a:pt x="1309370" y="350520"/>
                    <a:pt x="1319530" y="363220"/>
                    <a:pt x="1323340" y="378460"/>
                  </a:cubicBezTo>
                  <a:cubicBezTo>
                    <a:pt x="1329690" y="405130"/>
                    <a:pt x="1318260" y="472440"/>
                    <a:pt x="1304290" y="497840"/>
                  </a:cubicBezTo>
                  <a:cubicBezTo>
                    <a:pt x="1294130" y="514350"/>
                    <a:pt x="1277620" y="527050"/>
                    <a:pt x="1264920" y="529590"/>
                  </a:cubicBezTo>
                  <a:cubicBezTo>
                    <a:pt x="1254760" y="530860"/>
                    <a:pt x="1243330" y="527050"/>
                    <a:pt x="1234440" y="520700"/>
                  </a:cubicBezTo>
                  <a:cubicBezTo>
                    <a:pt x="1224280" y="513080"/>
                    <a:pt x="1219200" y="504190"/>
                    <a:pt x="1211580" y="487680"/>
                  </a:cubicBezTo>
                  <a:cubicBezTo>
                    <a:pt x="1193800" y="455930"/>
                    <a:pt x="1141730" y="356870"/>
                    <a:pt x="1150620" y="327660"/>
                  </a:cubicBezTo>
                  <a:cubicBezTo>
                    <a:pt x="1154430" y="313690"/>
                    <a:pt x="1172210" y="304800"/>
                    <a:pt x="1184910" y="302260"/>
                  </a:cubicBezTo>
                  <a:cubicBezTo>
                    <a:pt x="1197610" y="300990"/>
                    <a:pt x="1216660" y="307340"/>
                    <a:pt x="1225550" y="316230"/>
                  </a:cubicBezTo>
                  <a:cubicBezTo>
                    <a:pt x="1234440" y="325120"/>
                    <a:pt x="1238250" y="341630"/>
                    <a:pt x="1236980" y="356870"/>
                  </a:cubicBezTo>
                  <a:cubicBezTo>
                    <a:pt x="1236980" y="379730"/>
                    <a:pt x="1221740" y="417830"/>
                    <a:pt x="1209040" y="439420"/>
                  </a:cubicBezTo>
                  <a:cubicBezTo>
                    <a:pt x="1200150" y="457200"/>
                    <a:pt x="1179830" y="482600"/>
                    <a:pt x="1174750" y="480060"/>
                  </a:cubicBezTo>
                  <a:cubicBezTo>
                    <a:pt x="1168400" y="477520"/>
                    <a:pt x="1173480" y="425450"/>
                    <a:pt x="1174750" y="425450"/>
                  </a:cubicBezTo>
                  <a:cubicBezTo>
                    <a:pt x="1174750" y="425450"/>
                    <a:pt x="1181100" y="457200"/>
                    <a:pt x="1176020" y="468630"/>
                  </a:cubicBezTo>
                  <a:cubicBezTo>
                    <a:pt x="1170940" y="478790"/>
                    <a:pt x="1155700" y="492760"/>
                    <a:pt x="1143000" y="494030"/>
                  </a:cubicBezTo>
                  <a:cubicBezTo>
                    <a:pt x="1129030" y="495300"/>
                    <a:pt x="1108710" y="486410"/>
                    <a:pt x="1096010" y="472440"/>
                  </a:cubicBezTo>
                  <a:cubicBezTo>
                    <a:pt x="1078230" y="452120"/>
                    <a:pt x="1056640" y="392430"/>
                    <a:pt x="1060450" y="370840"/>
                  </a:cubicBezTo>
                  <a:cubicBezTo>
                    <a:pt x="1061720" y="358140"/>
                    <a:pt x="1069340" y="349250"/>
                    <a:pt x="1079500" y="344170"/>
                  </a:cubicBezTo>
                  <a:cubicBezTo>
                    <a:pt x="1090930" y="337820"/>
                    <a:pt x="1118870" y="337820"/>
                    <a:pt x="1130300" y="345440"/>
                  </a:cubicBezTo>
                  <a:cubicBezTo>
                    <a:pt x="1141730" y="354330"/>
                    <a:pt x="1146810" y="374650"/>
                    <a:pt x="1146810" y="393700"/>
                  </a:cubicBezTo>
                  <a:cubicBezTo>
                    <a:pt x="1148080" y="425450"/>
                    <a:pt x="1132840" y="491490"/>
                    <a:pt x="1108710" y="518160"/>
                  </a:cubicBezTo>
                  <a:cubicBezTo>
                    <a:pt x="1090930" y="541020"/>
                    <a:pt x="1050290" y="563880"/>
                    <a:pt x="1032510" y="556260"/>
                  </a:cubicBezTo>
                  <a:cubicBezTo>
                    <a:pt x="1013460" y="548640"/>
                    <a:pt x="1016000" y="471170"/>
                    <a:pt x="999490" y="468630"/>
                  </a:cubicBezTo>
                  <a:cubicBezTo>
                    <a:pt x="985520" y="466090"/>
                    <a:pt x="966470" y="523240"/>
                    <a:pt x="942340" y="532130"/>
                  </a:cubicBezTo>
                  <a:cubicBezTo>
                    <a:pt x="919480" y="541020"/>
                    <a:pt x="878840" y="539750"/>
                    <a:pt x="859790" y="521970"/>
                  </a:cubicBezTo>
                  <a:cubicBezTo>
                    <a:pt x="835660" y="499110"/>
                    <a:pt x="822960" y="412750"/>
                    <a:pt x="830580" y="381000"/>
                  </a:cubicBezTo>
                  <a:cubicBezTo>
                    <a:pt x="835660" y="360680"/>
                    <a:pt x="850900" y="344170"/>
                    <a:pt x="864870" y="339090"/>
                  </a:cubicBezTo>
                  <a:cubicBezTo>
                    <a:pt x="876300" y="334010"/>
                    <a:pt x="896620" y="339090"/>
                    <a:pt x="908050" y="347980"/>
                  </a:cubicBezTo>
                  <a:cubicBezTo>
                    <a:pt x="919480" y="358140"/>
                    <a:pt x="924560" y="381000"/>
                    <a:pt x="928370" y="401320"/>
                  </a:cubicBezTo>
                  <a:cubicBezTo>
                    <a:pt x="932180" y="424180"/>
                    <a:pt x="937260" y="463550"/>
                    <a:pt x="928370" y="476250"/>
                  </a:cubicBezTo>
                  <a:cubicBezTo>
                    <a:pt x="922020" y="485140"/>
                    <a:pt x="906780" y="486410"/>
                    <a:pt x="896620" y="485140"/>
                  </a:cubicBezTo>
                  <a:cubicBezTo>
                    <a:pt x="885190" y="485140"/>
                    <a:pt x="872490" y="480060"/>
                    <a:pt x="866140" y="471170"/>
                  </a:cubicBezTo>
                  <a:cubicBezTo>
                    <a:pt x="857250" y="459740"/>
                    <a:pt x="854710" y="431800"/>
                    <a:pt x="857250" y="419100"/>
                  </a:cubicBezTo>
                  <a:cubicBezTo>
                    <a:pt x="859790" y="408940"/>
                    <a:pt x="868680" y="396240"/>
                    <a:pt x="872490" y="396240"/>
                  </a:cubicBezTo>
                  <a:cubicBezTo>
                    <a:pt x="877570" y="397510"/>
                    <a:pt x="881380" y="457200"/>
                    <a:pt x="877570" y="458470"/>
                  </a:cubicBezTo>
                  <a:cubicBezTo>
                    <a:pt x="875030" y="458470"/>
                    <a:pt x="864870" y="439420"/>
                    <a:pt x="863600" y="427990"/>
                  </a:cubicBezTo>
                  <a:cubicBezTo>
                    <a:pt x="863600" y="417830"/>
                    <a:pt x="866140" y="405130"/>
                    <a:pt x="872490" y="397510"/>
                  </a:cubicBezTo>
                  <a:cubicBezTo>
                    <a:pt x="882650" y="387350"/>
                    <a:pt x="910590" y="378460"/>
                    <a:pt x="923290" y="381000"/>
                  </a:cubicBezTo>
                  <a:cubicBezTo>
                    <a:pt x="930910" y="381000"/>
                    <a:pt x="935990" y="384810"/>
                    <a:pt x="942340" y="391160"/>
                  </a:cubicBezTo>
                  <a:cubicBezTo>
                    <a:pt x="956310" y="406400"/>
                    <a:pt x="985520" y="458470"/>
                    <a:pt x="985520" y="476250"/>
                  </a:cubicBezTo>
                  <a:cubicBezTo>
                    <a:pt x="985520" y="485140"/>
                    <a:pt x="980440" y="491490"/>
                    <a:pt x="975360" y="496570"/>
                  </a:cubicBezTo>
                  <a:cubicBezTo>
                    <a:pt x="966470" y="504190"/>
                    <a:pt x="947420" y="514350"/>
                    <a:pt x="934720" y="511810"/>
                  </a:cubicBezTo>
                  <a:cubicBezTo>
                    <a:pt x="920750" y="509270"/>
                    <a:pt x="899160" y="494030"/>
                    <a:pt x="895350" y="477520"/>
                  </a:cubicBezTo>
                  <a:cubicBezTo>
                    <a:pt x="889000" y="457200"/>
                    <a:pt x="904240" y="411480"/>
                    <a:pt x="919480" y="394970"/>
                  </a:cubicBezTo>
                  <a:cubicBezTo>
                    <a:pt x="928370" y="383540"/>
                    <a:pt x="944880" y="377190"/>
                    <a:pt x="957580" y="377190"/>
                  </a:cubicBezTo>
                  <a:cubicBezTo>
                    <a:pt x="970280" y="378460"/>
                    <a:pt x="984250" y="387350"/>
                    <a:pt x="994410" y="400050"/>
                  </a:cubicBezTo>
                  <a:cubicBezTo>
                    <a:pt x="1008380" y="416560"/>
                    <a:pt x="1026160" y="455930"/>
                    <a:pt x="1023620" y="473710"/>
                  </a:cubicBezTo>
                  <a:cubicBezTo>
                    <a:pt x="1022350" y="485140"/>
                    <a:pt x="1013460" y="494030"/>
                    <a:pt x="1005840" y="500380"/>
                  </a:cubicBezTo>
                  <a:cubicBezTo>
                    <a:pt x="996950" y="505460"/>
                    <a:pt x="984250" y="510540"/>
                    <a:pt x="974090" y="508000"/>
                  </a:cubicBezTo>
                  <a:cubicBezTo>
                    <a:pt x="961390" y="504190"/>
                    <a:pt x="943610" y="490220"/>
                    <a:pt x="935990" y="473710"/>
                  </a:cubicBezTo>
                  <a:cubicBezTo>
                    <a:pt x="925830" y="450850"/>
                    <a:pt x="925830" y="398780"/>
                    <a:pt x="937260" y="375920"/>
                  </a:cubicBezTo>
                  <a:cubicBezTo>
                    <a:pt x="944880" y="359410"/>
                    <a:pt x="962660" y="345440"/>
                    <a:pt x="975360" y="342900"/>
                  </a:cubicBezTo>
                  <a:cubicBezTo>
                    <a:pt x="985520" y="340360"/>
                    <a:pt x="996950" y="344170"/>
                    <a:pt x="1005840" y="350520"/>
                  </a:cubicBezTo>
                  <a:cubicBezTo>
                    <a:pt x="1013460" y="355600"/>
                    <a:pt x="1019810" y="363220"/>
                    <a:pt x="1023620" y="377190"/>
                  </a:cubicBezTo>
                  <a:cubicBezTo>
                    <a:pt x="1029970" y="402590"/>
                    <a:pt x="1023620" y="478790"/>
                    <a:pt x="1014730" y="504190"/>
                  </a:cubicBezTo>
                  <a:cubicBezTo>
                    <a:pt x="1009650" y="516890"/>
                    <a:pt x="1004570" y="523240"/>
                    <a:pt x="996950" y="529590"/>
                  </a:cubicBezTo>
                  <a:cubicBezTo>
                    <a:pt x="989330" y="534670"/>
                    <a:pt x="976630" y="537210"/>
                    <a:pt x="966470" y="535940"/>
                  </a:cubicBezTo>
                  <a:cubicBezTo>
                    <a:pt x="957580" y="534670"/>
                    <a:pt x="946150" y="529590"/>
                    <a:pt x="939800" y="521970"/>
                  </a:cubicBezTo>
                  <a:cubicBezTo>
                    <a:pt x="930910" y="513080"/>
                    <a:pt x="925830" y="502920"/>
                    <a:pt x="919480" y="483870"/>
                  </a:cubicBezTo>
                  <a:cubicBezTo>
                    <a:pt x="905510" y="444500"/>
                    <a:pt x="862330" y="313690"/>
                    <a:pt x="877570" y="280670"/>
                  </a:cubicBezTo>
                  <a:cubicBezTo>
                    <a:pt x="885190" y="262890"/>
                    <a:pt x="906780" y="254000"/>
                    <a:pt x="920750" y="254000"/>
                  </a:cubicBezTo>
                  <a:cubicBezTo>
                    <a:pt x="932180" y="255270"/>
                    <a:pt x="948690" y="265430"/>
                    <a:pt x="955040" y="275590"/>
                  </a:cubicBezTo>
                  <a:cubicBezTo>
                    <a:pt x="961390" y="287020"/>
                    <a:pt x="962660" y="302260"/>
                    <a:pt x="957580" y="317500"/>
                  </a:cubicBezTo>
                  <a:cubicBezTo>
                    <a:pt x="948690" y="342900"/>
                    <a:pt x="889000" y="383540"/>
                    <a:pt x="883920" y="407670"/>
                  </a:cubicBezTo>
                  <a:cubicBezTo>
                    <a:pt x="881380" y="420370"/>
                    <a:pt x="892810" y="429260"/>
                    <a:pt x="891540" y="439420"/>
                  </a:cubicBezTo>
                  <a:cubicBezTo>
                    <a:pt x="891540" y="449580"/>
                    <a:pt x="885190" y="462280"/>
                    <a:pt x="877570" y="468630"/>
                  </a:cubicBezTo>
                  <a:cubicBezTo>
                    <a:pt x="867410" y="476250"/>
                    <a:pt x="848360" y="482600"/>
                    <a:pt x="835660" y="478790"/>
                  </a:cubicBezTo>
                  <a:cubicBezTo>
                    <a:pt x="821690" y="476250"/>
                    <a:pt x="795020" y="447040"/>
                    <a:pt x="795020" y="447040"/>
                  </a:cubicBezTo>
                  <a:cubicBezTo>
                    <a:pt x="795020" y="445770"/>
                    <a:pt x="838200" y="467360"/>
                    <a:pt x="838200" y="477520"/>
                  </a:cubicBezTo>
                  <a:cubicBezTo>
                    <a:pt x="838200" y="486410"/>
                    <a:pt x="817880" y="501650"/>
                    <a:pt x="802640" y="505460"/>
                  </a:cubicBezTo>
                  <a:cubicBezTo>
                    <a:pt x="783590" y="510540"/>
                    <a:pt x="751840" y="508000"/>
                    <a:pt x="731520" y="494030"/>
                  </a:cubicBezTo>
                  <a:cubicBezTo>
                    <a:pt x="706120" y="476250"/>
                    <a:pt x="670560" y="411480"/>
                    <a:pt x="671830" y="387350"/>
                  </a:cubicBezTo>
                  <a:cubicBezTo>
                    <a:pt x="671830" y="374650"/>
                    <a:pt x="679450" y="364490"/>
                    <a:pt x="688340" y="358140"/>
                  </a:cubicBezTo>
                  <a:cubicBezTo>
                    <a:pt x="698500" y="351790"/>
                    <a:pt x="718820" y="345440"/>
                    <a:pt x="731520" y="350520"/>
                  </a:cubicBezTo>
                  <a:cubicBezTo>
                    <a:pt x="745490" y="355600"/>
                    <a:pt x="760730" y="375920"/>
                    <a:pt x="764540" y="392430"/>
                  </a:cubicBezTo>
                  <a:cubicBezTo>
                    <a:pt x="768350" y="410210"/>
                    <a:pt x="760730" y="441960"/>
                    <a:pt x="749300" y="455930"/>
                  </a:cubicBezTo>
                  <a:cubicBezTo>
                    <a:pt x="740410" y="467360"/>
                    <a:pt x="723900" y="476250"/>
                    <a:pt x="711200" y="476250"/>
                  </a:cubicBezTo>
                  <a:cubicBezTo>
                    <a:pt x="698500" y="476250"/>
                    <a:pt x="681990" y="468630"/>
                    <a:pt x="671830" y="455930"/>
                  </a:cubicBezTo>
                  <a:cubicBezTo>
                    <a:pt x="657860" y="436880"/>
                    <a:pt x="650240" y="378460"/>
                    <a:pt x="654050" y="355600"/>
                  </a:cubicBezTo>
                  <a:cubicBezTo>
                    <a:pt x="655320" y="341630"/>
                    <a:pt x="660400" y="331470"/>
                    <a:pt x="669290" y="325120"/>
                  </a:cubicBezTo>
                  <a:cubicBezTo>
                    <a:pt x="680720" y="317500"/>
                    <a:pt x="708660" y="312420"/>
                    <a:pt x="721360" y="318770"/>
                  </a:cubicBezTo>
                  <a:cubicBezTo>
                    <a:pt x="734060" y="325120"/>
                    <a:pt x="744220" y="346710"/>
                    <a:pt x="746760" y="365760"/>
                  </a:cubicBezTo>
                  <a:cubicBezTo>
                    <a:pt x="750570" y="388620"/>
                    <a:pt x="740410" y="433070"/>
                    <a:pt x="726440" y="450850"/>
                  </a:cubicBezTo>
                  <a:cubicBezTo>
                    <a:pt x="716280" y="466090"/>
                    <a:pt x="687070" y="463550"/>
                    <a:pt x="680720" y="476250"/>
                  </a:cubicBezTo>
                  <a:cubicBezTo>
                    <a:pt x="674370" y="488950"/>
                    <a:pt x="694690" y="515620"/>
                    <a:pt x="689610" y="528320"/>
                  </a:cubicBezTo>
                  <a:cubicBezTo>
                    <a:pt x="684530" y="541020"/>
                    <a:pt x="668020" y="552450"/>
                    <a:pt x="655320" y="553720"/>
                  </a:cubicBezTo>
                  <a:cubicBezTo>
                    <a:pt x="638810" y="556260"/>
                    <a:pt x="615950" y="543560"/>
                    <a:pt x="598170" y="528320"/>
                  </a:cubicBezTo>
                  <a:cubicBezTo>
                    <a:pt x="571500" y="509270"/>
                    <a:pt x="538480" y="466090"/>
                    <a:pt x="524510" y="434340"/>
                  </a:cubicBezTo>
                  <a:cubicBezTo>
                    <a:pt x="513080" y="411480"/>
                    <a:pt x="505460" y="381000"/>
                    <a:pt x="510540" y="364490"/>
                  </a:cubicBezTo>
                  <a:cubicBezTo>
                    <a:pt x="514350" y="353060"/>
                    <a:pt x="525780" y="345440"/>
                    <a:pt x="535940" y="341630"/>
                  </a:cubicBezTo>
                  <a:cubicBezTo>
                    <a:pt x="544830" y="336550"/>
                    <a:pt x="560070" y="336550"/>
                    <a:pt x="568960" y="340360"/>
                  </a:cubicBezTo>
                  <a:cubicBezTo>
                    <a:pt x="579120" y="344170"/>
                    <a:pt x="590550" y="353060"/>
                    <a:pt x="595630" y="361950"/>
                  </a:cubicBezTo>
                  <a:cubicBezTo>
                    <a:pt x="600710" y="370840"/>
                    <a:pt x="603250" y="382270"/>
                    <a:pt x="600710" y="396240"/>
                  </a:cubicBezTo>
                  <a:cubicBezTo>
                    <a:pt x="595630" y="417830"/>
                    <a:pt x="571500" y="464820"/>
                    <a:pt x="551180" y="474980"/>
                  </a:cubicBezTo>
                  <a:cubicBezTo>
                    <a:pt x="534670" y="483870"/>
                    <a:pt x="508000" y="480060"/>
                    <a:pt x="496570" y="471170"/>
                  </a:cubicBezTo>
                  <a:cubicBezTo>
                    <a:pt x="483870" y="461010"/>
                    <a:pt x="474980" y="416560"/>
                    <a:pt x="481330" y="412750"/>
                  </a:cubicBezTo>
                  <a:cubicBezTo>
                    <a:pt x="486410" y="408940"/>
                    <a:pt x="525780" y="434340"/>
                    <a:pt x="524510" y="439420"/>
                  </a:cubicBezTo>
                  <a:cubicBezTo>
                    <a:pt x="521970" y="448310"/>
                    <a:pt x="424180" y="455930"/>
                    <a:pt x="419100" y="445770"/>
                  </a:cubicBezTo>
                  <a:cubicBezTo>
                    <a:pt x="416560" y="439420"/>
                    <a:pt x="435610" y="417830"/>
                    <a:pt x="447040" y="412750"/>
                  </a:cubicBezTo>
                  <a:cubicBezTo>
                    <a:pt x="457200" y="407670"/>
                    <a:pt x="471170" y="407670"/>
                    <a:pt x="480060" y="411480"/>
                  </a:cubicBezTo>
                  <a:cubicBezTo>
                    <a:pt x="490220" y="415290"/>
                    <a:pt x="501650" y="424180"/>
                    <a:pt x="506730" y="433070"/>
                  </a:cubicBezTo>
                  <a:cubicBezTo>
                    <a:pt x="511810" y="441960"/>
                    <a:pt x="516890" y="461010"/>
                    <a:pt x="511810" y="466090"/>
                  </a:cubicBezTo>
                  <a:cubicBezTo>
                    <a:pt x="500380" y="474980"/>
                    <a:pt x="412750" y="444500"/>
                    <a:pt x="406400" y="433070"/>
                  </a:cubicBezTo>
                  <a:cubicBezTo>
                    <a:pt x="405130" y="429260"/>
                    <a:pt x="407670" y="425450"/>
                    <a:pt x="410210" y="421640"/>
                  </a:cubicBezTo>
                  <a:cubicBezTo>
                    <a:pt x="417830" y="414020"/>
                    <a:pt x="441960" y="394970"/>
                    <a:pt x="457200" y="396240"/>
                  </a:cubicBezTo>
                  <a:cubicBezTo>
                    <a:pt x="471170" y="397510"/>
                    <a:pt x="492760" y="414020"/>
                    <a:pt x="497840" y="430530"/>
                  </a:cubicBezTo>
                  <a:cubicBezTo>
                    <a:pt x="505460" y="452120"/>
                    <a:pt x="488950" y="502920"/>
                    <a:pt x="476250" y="524510"/>
                  </a:cubicBezTo>
                  <a:cubicBezTo>
                    <a:pt x="468630" y="538480"/>
                    <a:pt x="458470" y="551180"/>
                    <a:pt x="447040" y="554990"/>
                  </a:cubicBezTo>
                  <a:cubicBezTo>
                    <a:pt x="434340" y="558800"/>
                    <a:pt x="415290" y="554990"/>
                    <a:pt x="403860" y="547370"/>
                  </a:cubicBezTo>
                  <a:cubicBezTo>
                    <a:pt x="391160" y="538480"/>
                    <a:pt x="381000" y="519430"/>
                    <a:pt x="373380" y="499110"/>
                  </a:cubicBezTo>
                  <a:cubicBezTo>
                    <a:pt x="361950" y="471170"/>
                    <a:pt x="347980" y="416560"/>
                    <a:pt x="356870" y="392430"/>
                  </a:cubicBezTo>
                  <a:cubicBezTo>
                    <a:pt x="361950" y="374650"/>
                    <a:pt x="382270" y="360680"/>
                    <a:pt x="396240" y="358140"/>
                  </a:cubicBezTo>
                  <a:cubicBezTo>
                    <a:pt x="408940" y="355600"/>
                    <a:pt x="427990" y="363220"/>
                    <a:pt x="435610" y="373380"/>
                  </a:cubicBezTo>
                  <a:cubicBezTo>
                    <a:pt x="444500" y="386080"/>
                    <a:pt x="447040" y="411480"/>
                    <a:pt x="443230" y="429260"/>
                  </a:cubicBezTo>
                  <a:cubicBezTo>
                    <a:pt x="436880" y="449580"/>
                    <a:pt x="416560" y="481330"/>
                    <a:pt x="398780" y="488950"/>
                  </a:cubicBezTo>
                  <a:cubicBezTo>
                    <a:pt x="382270" y="496570"/>
                    <a:pt x="356870" y="495300"/>
                    <a:pt x="342900" y="485140"/>
                  </a:cubicBezTo>
                  <a:cubicBezTo>
                    <a:pt x="325120" y="469900"/>
                    <a:pt x="307340" y="405130"/>
                    <a:pt x="317500" y="389890"/>
                  </a:cubicBezTo>
                  <a:cubicBezTo>
                    <a:pt x="325120" y="378460"/>
                    <a:pt x="355600" y="375920"/>
                    <a:pt x="368300" y="381000"/>
                  </a:cubicBezTo>
                  <a:cubicBezTo>
                    <a:pt x="381000" y="387350"/>
                    <a:pt x="394970" y="406400"/>
                    <a:pt x="393700" y="425450"/>
                  </a:cubicBezTo>
                  <a:cubicBezTo>
                    <a:pt x="391160" y="461010"/>
                    <a:pt x="323850" y="556260"/>
                    <a:pt x="281940" y="575310"/>
                  </a:cubicBezTo>
                  <a:cubicBezTo>
                    <a:pt x="251460" y="589280"/>
                    <a:pt x="205740" y="581660"/>
                    <a:pt x="182880" y="567690"/>
                  </a:cubicBezTo>
                  <a:cubicBezTo>
                    <a:pt x="162560" y="557530"/>
                    <a:pt x="148590" y="537210"/>
                    <a:pt x="142240" y="515620"/>
                  </a:cubicBezTo>
                  <a:cubicBezTo>
                    <a:pt x="134620" y="488950"/>
                    <a:pt x="133350" y="433070"/>
                    <a:pt x="151130" y="416560"/>
                  </a:cubicBezTo>
                  <a:cubicBezTo>
                    <a:pt x="166370" y="402590"/>
                    <a:pt x="207010" y="403860"/>
                    <a:pt x="233680" y="412750"/>
                  </a:cubicBezTo>
                  <a:cubicBezTo>
                    <a:pt x="262890" y="424180"/>
                    <a:pt x="309880" y="468630"/>
                    <a:pt x="316230" y="492760"/>
                  </a:cubicBezTo>
                  <a:cubicBezTo>
                    <a:pt x="321310" y="506730"/>
                    <a:pt x="316230" y="524510"/>
                    <a:pt x="307340" y="533400"/>
                  </a:cubicBezTo>
                  <a:cubicBezTo>
                    <a:pt x="297180" y="543560"/>
                    <a:pt x="270510" y="551180"/>
                    <a:pt x="256540" y="546100"/>
                  </a:cubicBezTo>
                  <a:cubicBezTo>
                    <a:pt x="242570" y="539750"/>
                    <a:pt x="231140" y="516890"/>
                    <a:pt x="222250" y="496570"/>
                  </a:cubicBezTo>
                  <a:cubicBezTo>
                    <a:pt x="210820" y="469900"/>
                    <a:pt x="190500" y="412750"/>
                    <a:pt x="201930" y="396240"/>
                  </a:cubicBezTo>
                  <a:cubicBezTo>
                    <a:pt x="210820" y="382270"/>
                    <a:pt x="256540" y="377190"/>
                    <a:pt x="262890" y="384810"/>
                  </a:cubicBezTo>
                  <a:cubicBezTo>
                    <a:pt x="269240" y="391160"/>
                    <a:pt x="260350" y="417830"/>
                    <a:pt x="250190" y="426720"/>
                  </a:cubicBezTo>
                  <a:cubicBezTo>
                    <a:pt x="240030" y="435610"/>
                    <a:pt x="210820" y="440690"/>
                    <a:pt x="198120" y="436880"/>
                  </a:cubicBezTo>
                  <a:cubicBezTo>
                    <a:pt x="187960" y="433070"/>
                    <a:pt x="180340" y="424180"/>
                    <a:pt x="173990" y="412750"/>
                  </a:cubicBezTo>
                  <a:cubicBezTo>
                    <a:pt x="165100" y="397510"/>
                    <a:pt x="149860" y="351790"/>
                    <a:pt x="154940" y="349250"/>
                  </a:cubicBezTo>
                  <a:cubicBezTo>
                    <a:pt x="160020" y="345440"/>
                    <a:pt x="205740" y="383540"/>
                    <a:pt x="205740" y="398780"/>
                  </a:cubicBezTo>
                  <a:cubicBezTo>
                    <a:pt x="205740" y="411480"/>
                    <a:pt x="165100" y="420370"/>
                    <a:pt x="162560" y="433070"/>
                  </a:cubicBezTo>
                  <a:cubicBezTo>
                    <a:pt x="160020" y="443230"/>
                    <a:pt x="175260" y="453390"/>
                    <a:pt x="176530" y="463550"/>
                  </a:cubicBezTo>
                  <a:cubicBezTo>
                    <a:pt x="176530" y="473710"/>
                    <a:pt x="173990" y="487680"/>
                    <a:pt x="166370" y="495300"/>
                  </a:cubicBezTo>
                  <a:cubicBezTo>
                    <a:pt x="157480" y="504190"/>
                    <a:pt x="138430" y="513080"/>
                    <a:pt x="125730" y="513080"/>
                  </a:cubicBezTo>
                  <a:cubicBezTo>
                    <a:pt x="115570" y="513080"/>
                    <a:pt x="105410" y="509270"/>
                    <a:pt x="95250" y="500380"/>
                  </a:cubicBezTo>
                  <a:cubicBezTo>
                    <a:pt x="77470" y="482600"/>
                    <a:pt x="40640" y="421640"/>
                    <a:pt x="41910" y="396240"/>
                  </a:cubicBezTo>
                  <a:cubicBezTo>
                    <a:pt x="41910" y="381000"/>
                    <a:pt x="53340" y="365760"/>
                    <a:pt x="64770" y="359410"/>
                  </a:cubicBezTo>
                  <a:cubicBezTo>
                    <a:pt x="77470" y="353060"/>
                    <a:pt x="106680" y="356870"/>
                    <a:pt x="118110" y="364490"/>
                  </a:cubicBezTo>
                  <a:cubicBezTo>
                    <a:pt x="127000" y="370840"/>
                    <a:pt x="132080" y="381000"/>
                    <a:pt x="133350" y="393700"/>
                  </a:cubicBezTo>
                  <a:cubicBezTo>
                    <a:pt x="137160" y="411480"/>
                    <a:pt x="130810" y="447040"/>
                    <a:pt x="121920" y="464820"/>
                  </a:cubicBezTo>
                  <a:cubicBezTo>
                    <a:pt x="114300" y="478790"/>
                    <a:pt x="102870" y="492760"/>
                    <a:pt x="91440" y="495300"/>
                  </a:cubicBezTo>
                  <a:cubicBezTo>
                    <a:pt x="77470" y="497840"/>
                    <a:pt x="53340" y="490220"/>
                    <a:pt x="40640" y="478790"/>
                  </a:cubicBezTo>
                  <a:cubicBezTo>
                    <a:pt x="25400" y="463550"/>
                    <a:pt x="17780" y="430530"/>
                    <a:pt x="12700" y="403860"/>
                  </a:cubicBezTo>
                  <a:cubicBezTo>
                    <a:pt x="6350" y="374650"/>
                    <a:pt x="0" y="326390"/>
                    <a:pt x="11430" y="306070"/>
                  </a:cubicBezTo>
                  <a:cubicBezTo>
                    <a:pt x="17780" y="292100"/>
                    <a:pt x="33020" y="283210"/>
                    <a:pt x="45720" y="281940"/>
                  </a:cubicBezTo>
                  <a:cubicBezTo>
                    <a:pt x="58420" y="279400"/>
                    <a:pt x="77470" y="285750"/>
                    <a:pt x="86360" y="295910"/>
                  </a:cubicBezTo>
                  <a:cubicBezTo>
                    <a:pt x="96520" y="309880"/>
                    <a:pt x="100330" y="344170"/>
                    <a:pt x="97790" y="361950"/>
                  </a:cubicBezTo>
                  <a:cubicBezTo>
                    <a:pt x="95250" y="377190"/>
                    <a:pt x="88900" y="393700"/>
                    <a:pt x="77470" y="400050"/>
                  </a:cubicBezTo>
                  <a:cubicBezTo>
                    <a:pt x="66040" y="407670"/>
                    <a:pt x="38100" y="407670"/>
                    <a:pt x="25400" y="400050"/>
                  </a:cubicBezTo>
                  <a:cubicBezTo>
                    <a:pt x="15240" y="393700"/>
                    <a:pt x="6350" y="361950"/>
                    <a:pt x="6350" y="361950"/>
                  </a:cubicBezTo>
                </a:path>
              </a:pathLst>
            </a:custGeom>
            <a:solidFill>
              <a:srgbClr val="8DB726">
                <a:alpha val="52941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70" name="TextBox 570"/>
          <p:cNvSpPr txBox="1"/>
          <p:nvPr/>
        </p:nvSpPr>
        <p:spPr>
          <a:xfrm>
            <a:off x="10373088" y="3008318"/>
            <a:ext cx="3298042" cy="25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>
                <a:solidFill>
                  <a:srgbClr val="3C2115"/>
                </a:solidFill>
                <a:latin typeface="Nunito 1 Bold"/>
              </a:rPr>
              <a:t>Distance along transect (metres)</a:t>
            </a:r>
          </a:p>
        </p:txBody>
      </p:sp>
      <p:sp>
        <p:nvSpPr>
          <p:cNvPr id="571" name="TextBox 571"/>
          <p:cNvSpPr txBox="1"/>
          <p:nvPr/>
        </p:nvSpPr>
        <p:spPr>
          <a:xfrm>
            <a:off x="12239948" y="3575550"/>
            <a:ext cx="76200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8</a:t>
            </a:r>
          </a:p>
        </p:txBody>
      </p:sp>
      <p:sp>
        <p:nvSpPr>
          <p:cNvPr id="572" name="TextBox 572"/>
          <p:cNvSpPr txBox="1"/>
          <p:nvPr/>
        </p:nvSpPr>
        <p:spPr>
          <a:xfrm>
            <a:off x="12840023" y="3575550"/>
            <a:ext cx="76200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9</a:t>
            </a:r>
          </a:p>
        </p:txBody>
      </p:sp>
      <p:sp>
        <p:nvSpPr>
          <p:cNvPr id="573" name="TextBox 573"/>
          <p:cNvSpPr txBox="1"/>
          <p:nvPr/>
        </p:nvSpPr>
        <p:spPr>
          <a:xfrm>
            <a:off x="13391127" y="3575550"/>
            <a:ext cx="209984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10</a:t>
            </a:r>
          </a:p>
        </p:txBody>
      </p:sp>
      <p:sp>
        <p:nvSpPr>
          <p:cNvPr id="574" name="TextBox 574"/>
          <p:cNvSpPr txBox="1"/>
          <p:nvPr/>
        </p:nvSpPr>
        <p:spPr>
          <a:xfrm>
            <a:off x="8614710" y="3575550"/>
            <a:ext cx="76390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2</a:t>
            </a:r>
          </a:p>
        </p:txBody>
      </p:sp>
      <p:sp>
        <p:nvSpPr>
          <p:cNvPr id="575" name="TextBox 575"/>
          <p:cNvSpPr txBox="1"/>
          <p:nvPr/>
        </p:nvSpPr>
        <p:spPr>
          <a:xfrm>
            <a:off x="9224500" y="3575550"/>
            <a:ext cx="76200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3</a:t>
            </a:r>
          </a:p>
        </p:txBody>
      </p:sp>
      <p:sp>
        <p:nvSpPr>
          <p:cNvPr id="576" name="TextBox 576"/>
          <p:cNvSpPr txBox="1"/>
          <p:nvPr/>
        </p:nvSpPr>
        <p:spPr>
          <a:xfrm>
            <a:off x="9826900" y="3575550"/>
            <a:ext cx="76200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4</a:t>
            </a:r>
          </a:p>
        </p:txBody>
      </p:sp>
      <p:sp>
        <p:nvSpPr>
          <p:cNvPr id="577" name="TextBox 577"/>
          <p:cNvSpPr txBox="1"/>
          <p:nvPr/>
        </p:nvSpPr>
        <p:spPr>
          <a:xfrm>
            <a:off x="10426598" y="3575550"/>
            <a:ext cx="76200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5</a:t>
            </a:r>
          </a:p>
        </p:txBody>
      </p:sp>
      <p:sp>
        <p:nvSpPr>
          <p:cNvPr id="578" name="TextBox 578"/>
          <p:cNvSpPr txBox="1"/>
          <p:nvPr/>
        </p:nvSpPr>
        <p:spPr>
          <a:xfrm>
            <a:off x="11026673" y="3575550"/>
            <a:ext cx="76200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6</a:t>
            </a:r>
          </a:p>
        </p:txBody>
      </p:sp>
      <p:sp>
        <p:nvSpPr>
          <p:cNvPr id="579" name="TextBox 579"/>
          <p:cNvSpPr txBox="1"/>
          <p:nvPr/>
        </p:nvSpPr>
        <p:spPr>
          <a:xfrm>
            <a:off x="11639873" y="3575550"/>
            <a:ext cx="76200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7</a:t>
            </a:r>
          </a:p>
        </p:txBody>
      </p:sp>
      <p:sp>
        <p:nvSpPr>
          <p:cNvPr id="580" name="TextBox 580"/>
          <p:cNvSpPr txBox="1"/>
          <p:nvPr/>
        </p:nvSpPr>
        <p:spPr>
          <a:xfrm>
            <a:off x="8005110" y="3575550"/>
            <a:ext cx="76200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1</a:t>
            </a:r>
          </a:p>
        </p:txBody>
      </p:sp>
      <p:sp>
        <p:nvSpPr>
          <p:cNvPr id="581" name="TextBox 581"/>
          <p:cNvSpPr txBox="1"/>
          <p:nvPr/>
        </p:nvSpPr>
        <p:spPr>
          <a:xfrm>
            <a:off x="13982110" y="3575550"/>
            <a:ext cx="220563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11</a:t>
            </a:r>
          </a:p>
        </p:txBody>
      </p:sp>
      <p:sp>
        <p:nvSpPr>
          <p:cNvPr id="582" name="TextBox 582"/>
          <p:cNvSpPr txBox="1"/>
          <p:nvPr/>
        </p:nvSpPr>
        <p:spPr>
          <a:xfrm>
            <a:off x="14584507" y="3575550"/>
            <a:ext cx="214848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12</a:t>
            </a:r>
          </a:p>
        </p:txBody>
      </p:sp>
      <p:sp>
        <p:nvSpPr>
          <p:cNvPr id="583" name="TextBox 583"/>
          <p:cNvSpPr txBox="1"/>
          <p:nvPr/>
        </p:nvSpPr>
        <p:spPr>
          <a:xfrm>
            <a:off x="15190562" y="3575550"/>
            <a:ext cx="206011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13</a:t>
            </a:r>
          </a:p>
        </p:txBody>
      </p:sp>
      <p:sp>
        <p:nvSpPr>
          <p:cNvPr id="584" name="TextBox 584"/>
          <p:cNvSpPr txBox="1"/>
          <p:nvPr/>
        </p:nvSpPr>
        <p:spPr>
          <a:xfrm>
            <a:off x="15788050" y="3575550"/>
            <a:ext cx="222289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14</a:t>
            </a:r>
          </a:p>
        </p:txBody>
      </p:sp>
      <p:sp>
        <p:nvSpPr>
          <p:cNvPr id="585" name="TextBox 585"/>
          <p:cNvSpPr txBox="1"/>
          <p:nvPr/>
        </p:nvSpPr>
        <p:spPr>
          <a:xfrm>
            <a:off x="16420154" y="3575550"/>
            <a:ext cx="188952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3C2115"/>
                </a:solidFill>
                <a:latin typeface="Nunito 1 Bold"/>
              </a:rPr>
              <a:t>15</a:t>
            </a:r>
          </a:p>
        </p:txBody>
      </p:sp>
      <p:grpSp>
        <p:nvGrpSpPr>
          <p:cNvPr id="586" name="Group 586"/>
          <p:cNvGrpSpPr/>
          <p:nvPr/>
        </p:nvGrpSpPr>
        <p:grpSpPr>
          <a:xfrm>
            <a:off x="7549878" y="3790320"/>
            <a:ext cx="802957" cy="683895"/>
            <a:chOff x="0" y="0"/>
            <a:chExt cx="1070610" cy="911860"/>
          </a:xfrm>
        </p:grpSpPr>
        <p:sp>
          <p:nvSpPr>
            <p:cNvPr id="587" name="Freeform 587"/>
            <p:cNvSpPr/>
            <p:nvPr/>
          </p:nvSpPr>
          <p:spPr>
            <a:xfrm>
              <a:off x="26670" y="50800"/>
              <a:ext cx="1018540" cy="849630"/>
            </a:xfrm>
            <a:custGeom>
              <a:avLst/>
              <a:gdLst/>
              <a:ahLst/>
              <a:cxnLst/>
              <a:rect l="l" t="t" r="r" b="b"/>
              <a:pathLst>
                <a:path w="1018540" h="849630">
                  <a:moveTo>
                    <a:pt x="232410" y="0"/>
                  </a:moveTo>
                  <a:cubicBezTo>
                    <a:pt x="1018540" y="588010"/>
                    <a:pt x="904240" y="783590"/>
                    <a:pt x="800100" y="810260"/>
                  </a:cubicBezTo>
                  <a:cubicBezTo>
                    <a:pt x="638810" y="849630"/>
                    <a:pt x="60960" y="487680"/>
                    <a:pt x="24130" y="323850"/>
                  </a:cubicBezTo>
                  <a:cubicBezTo>
                    <a:pt x="0" y="217170"/>
                    <a:pt x="232410" y="0"/>
                    <a:pt x="232410" y="0"/>
                  </a:cubicBezTo>
                </a:path>
              </a:pathLst>
            </a:custGeom>
            <a:solidFill>
              <a:srgbClr val="4A2308">
                <a:alpha val="3882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88" name="Group 588"/>
          <p:cNvGrpSpPr/>
          <p:nvPr/>
        </p:nvGrpSpPr>
        <p:grpSpPr>
          <a:xfrm>
            <a:off x="14495508" y="7637467"/>
            <a:ext cx="1516137" cy="385784"/>
            <a:chOff x="0" y="0"/>
            <a:chExt cx="399312" cy="101606"/>
          </a:xfrm>
        </p:grpSpPr>
        <p:sp>
          <p:nvSpPr>
            <p:cNvPr id="589" name="Freeform 589"/>
            <p:cNvSpPr/>
            <p:nvPr/>
          </p:nvSpPr>
          <p:spPr>
            <a:xfrm>
              <a:off x="0" y="0"/>
              <a:ext cx="399312" cy="101606"/>
            </a:xfrm>
            <a:custGeom>
              <a:avLst/>
              <a:gdLst/>
              <a:ahLst/>
              <a:cxnLst/>
              <a:rect l="l" t="t" r="r" b="b"/>
              <a:pathLst>
                <a:path w="399312" h="101606">
                  <a:moveTo>
                    <a:pt x="25532" y="0"/>
                  </a:moveTo>
                  <a:lnTo>
                    <a:pt x="373780" y="0"/>
                  </a:lnTo>
                  <a:cubicBezTo>
                    <a:pt x="380552" y="0"/>
                    <a:pt x="387046" y="2690"/>
                    <a:pt x="391834" y="7478"/>
                  </a:cubicBezTo>
                  <a:cubicBezTo>
                    <a:pt x="396622" y="12266"/>
                    <a:pt x="399312" y="18760"/>
                    <a:pt x="399312" y="25532"/>
                  </a:cubicBezTo>
                  <a:lnTo>
                    <a:pt x="399312" y="76074"/>
                  </a:lnTo>
                  <a:cubicBezTo>
                    <a:pt x="399312" y="90175"/>
                    <a:pt x="387881" y="101606"/>
                    <a:pt x="373780" y="101606"/>
                  </a:cubicBezTo>
                  <a:lnTo>
                    <a:pt x="25532" y="101606"/>
                  </a:lnTo>
                  <a:cubicBezTo>
                    <a:pt x="11431" y="101606"/>
                    <a:pt x="0" y="90175"/>
                    <a:pt x="0" y="76074"/>
                  </a:cubicBezTo>
                  <a:lnTo>
                    <a:pt x="0" y="25532"/>
                  </a:lnTo>
                  <a:cubicBezTo>
                    <a:pt x="0" y="11431"/>
                    <a:pt x="11431" y="0"/>
                    <a:pt x="25532" y="0"/>
                  </a:cubicBezTo>
                  <a:close/>
                </a:path>
              </a:pathLst>
            </a:custGeom>
            <a:solidFill>
              <a:srgbClr val="9D9D9D"/>
            </a:solidFill>
            <a:ln w="19050" cap="sq">
              <a:solidFill>
                <a:srgbClr val="4A2308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0" name="TextBox 590"/>
            <p:cNvSpPr txBox="1"/>
            <p:nvPr/>
          </p:nvSpPr>
          <p:spPr>
            <a:xfrm>
              <a:off x="0" y="-19050"/>
              <a:ext cx="399312" cy="120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591" name="TextBox 591"/>
          <p:cNvSpPr txBox="1"/>
          <p:nvPr/>
        </p:nvSpPr>
        <p:spPr>
          <a:xfrm>
            <a:off x="14615523" y="7637943"/>
            <a:ext cx="1402738" cy="33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4A2308"/>
                </a:solidFill>
                <a:latin typeface="Nunito 1 Bold"/>
              </a:rPr>
              <a:t>Rock Layer</a:t>
            </a:r>
          </a:p>
        </p:txBody>
      </p:sp>
      <p:grpSp>
        <p:nvGrpSpPr>
          <p:cNvPr id="592" name="Group 592"/>
          <p:cNvGrpSpPr/>
          <p:nvPr/>
        </p:nvGrpSpPr>
        <p:grpSpPr>
          <a:xfrm>
            <a:off x="14886985" y="3104520"/>
            <a:ext cx="1664828" cy="391376"/>
            <a:chOff x="0" y="0"/>
            <a:chExt cx="438473" cy="103079"/>
          </a:xfrm>
        </p:grpSpPr>
        <p:sp>
          <p:nvSpPr>
            <p:cNvPr id="593" name="Freeform 593"/>
            <p:cNvSpPr/>
            <p:nvPr/>
          </p:nvSpPr>
          <p:spPr>
            <a:xfrm>
              <a:off x="0" y="0"/>
              <a:ext cx="438473" cy="103079"/>
            </a:xfrm>
            <a:custGeom>
              <a:avLst/>
              <a:gdLst/>
              <a:ahLst/>
              <a:cxnLst/>
              <a:rect l="l" t="t" r="r" b="b"/>
              <a:pathLst>
                <a:path w="438473" h="103079">
                  <a:moveTo>
                    <a:pt x="23251" y="0"/>
                  </a:moveTo>
                  <a:lnTo>
                    <a:pt x="415222" y="0"/>
                  </a:lnTo>
                  <a:cubicBezTo>
                    <a:pt x="421388" y="0"/>
                    <a:pt x="427303" y="2450"/>
                    <a:pt x="431663" y="6810"/>
                  </a:cubicBezTo>
                  <a:cubicBezTo>
                    <a:pt x="436023" y="11171"/>
                    <a:pt x="438473" y="17085"/>
                    <a:pt x="438473" y="23251"/>
                  </a:cubicBezTo>
                  <a:lnTo>
                    <a:pt x="438473" y="79827"/>
                  </a:lnTo>
                  <a:cubicBezTo>
                    <a:pt x="438473" y="85994"/>
                    <a:pt x="436023" y="91908"/>
                    <a:pt x="431663" y="96268"/>
                  </a:cubicBezTo>
                  <a:cubicBezTo>
                    <a:pt x="427303" y="100629"/>
                    <a:pt x="421388" y="103079"/>
                    <a:pt x="415222" y="103079"/>
                  </a:cubicBezTo>
                  <a:lnTo>
                    <a:pt x="23251" y="103079"/>
                  </a:lnTo>
                  <a:cubicBezTo>
                    <a:pt x="17085" y="103079"/>
                    <a:pt x="11171" y="100629"/>
                    <a:pt x="6810" y="96268"/>
                  </a:cubicBezTo>
                  <a:cubicBezTo>
                    <a:pt x="2450" y="91908"/>
                    <a:pt x="0" y="85994"/>
                    <a:pt x="0" y="79827"/>
                  </a:cubicBezTo>
                  <a:lnTo>
                    <a:pt x="0" y="23251"/>
                  </a:lnTo>
                  <a:cubicBezTo>
                    <a:pt x="0" y="17085"/>
                    <a:pt x="2450" y="11171"/>
                    <a:pt x="6810" y="6810"/>
                  </a:cubicBezTo>
                  <a:cubicBezTo>
                    <a:pt x="11171" y="2450"/>
                    <a:pt x="17085" y="0"/>
                    <a:pt x="23251" y="0"/>
                  </a:cubicBezTo>
                  <a:close/>
                </a:path>
              </a:pathLst>
            </a:custGeom>
            <a:solidFill>
              <a:srgbClr val="A3AB57"/>
            </a:solidFill>
            <a:ln w="9525" cap="sq">
              <a:solidFill>
                <a:srgbClr val="4A2308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4" name="TextBox 594"/>
            <p:cNvSpPr txBox="1"/>
            <p:nvPr/>
          </p:nvSpPr>
          <p:spPr>
            <a:xfrm>
              <a:off x="0" y="-19050"/>
              <a:ext cx="438473" cy="1221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595" name="TextBox 595"/>
          <p:cNvSpPr txBox="1"/>
          <p:nvPr/>
        </p:nvSpPr>
        <p:spPr>
          <a:xfrm>
            <a:off x="14940528" y="3120079"/>
            <a:ext cx="1565351" cy="33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4A2308"/>
                </a:solidFill>
                <a:latin typeface="Nunito 1 Bold"/>
              </a:rPr>
              <a:t>Living Plants</a:t>
            </a:r>
          </a:p>
        </p:txBody>
      </p:sp>
      <p:grpSp>
        <p:nvGrpSpPr>
          <p:cNvPr id="596" name="Group 596"/>
          <p:cNvGrpSpPr/>
          <p:nvPr/>
        </p:nvGrpSpPr>
        <p:grpSpPr>
          <a:xfrm>
            <a:off x="7569272" y="5138107"/>
            <a:ext cx="1492223" cy="382429"/>
            <a:chOff x="0" y="0"/>
            <a:chExt cx="393014" cy="100722"/>
          </a:xfrm>
        </p:grpSpPr>
        <p:sp>
          <p:nvSpPr>
            <p:cNvPr id="597" name="Freeform 597"/>
            <p:cNvSpPr/>
            <p:nvPr/>
          </p:nvSpPr>
          <p:spPr>
            <a:xfrm>
              <a:off x="0" y="0"/>
              <a:ext cx="393014" cy="100722"/>
            </a:xfrm>
            <a:custGeom>
              <a:avLst/>
              <a:gdLst/>
              <a:ahLst/>
              <a:cxnLst/>
              <a:rect l="l" t="t" r="r" b="b"/>
              <a:pathLst>
                <a:path w="393014" h="100722">
                  <a:moveTo>
                    <a:pt x="25941" y="0"/>
                  </a:moveTo>
                  <a:lnTo>
                    <a:pt x="367073" y="0"/>
                  </a:lnTo>
                  <a:cubicBezTo>
                    <a:pt x="381399" y="0"/>
                    <a:pt x="393014" y="11614"/>
                    <a:pt x="393014" y="25941"/>
                  </a:cubicBezTo>
                  <a:lnTo>
                    <a:pt x="393014" y="74781"/>
                  </a:lnTo>
                  <a:cubicBezTo>
                    <a:pt x="393014" y="89108"/>
                    <a:pt x="381399" y="100722"/>
                    <a:pt x="367073" y="100722"/>
                  </a:cubicBezTo>
                  <a:lnTo>
                    <a:pt x="25941" y="100722"/>
                  </a:lnTo>
                  <a:cubicBezTo>
                    <a:pt x="11614" y="100722"/>
                    <a:pt x="0" y="89108"/>
                    <a:pt x="0" y="74781"/>
                  </a:cubicBezTo>
                  <a:lnTo>
                    <a:pt x="0" y="25941"/>
                  </a:lnTo>
                  <a:cubicBezTo>
                    <a:pt x="0" y="11614"/>
                    <a:pt x="11614" y="0"/>
                    <a:pt x="25941" y="0"/>
                  </a:cubicBezTo>
                  <a:close/>
                </a:path>
              </a:pathLst>
            </a:custGeom>
            <a:solidFill>
              <a:srgbClr val="74503B"/>
            </a:solidFill>
            <a:ln w="19050" cap="sq">
              <a:solidFill>
                <a:srgbClr val="DDD8D8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8" name="TextBox 598"/>
            <p:cNvSpPr txBox="1"/>
            <p:nvPr/>
          </p:nvSpPr>
          <p:spPr>
            <a:xfrm>
              <a:off x="0" y="-19050"/>
              <a:ext cx="393014" cy="1197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599" name="TextBox 599"/>
          <p:cNvSpPr txBox="1"/>
          <p:nvPr/>
        </p:nvSpPr>
        <p:spPr>
          <a:xfrm>
            <a:off x="7672040" y="5138505"/>
            <a:ext cx="1656786" cy="33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DDD8D8"/>
                </a:solidFill>
                <a:latin typeface="Nunito 1 Bold"/>
              </a:rPr>
              <a:t>Peat Layer</a:t>
            </a:r>
          </a:p>
        </p:txBody>
      </p:sp>
      <p:sp>
        <p:nvSpPr>
          <p:cNvPr id="600" name="AutoShape 600"/>
          <p:cNvSpPr/>
          <p:nvPr/>
        </p:nvSpPr>
        <p:spPr>
          <a:xfrm>
            <a:off x="7421760" y="3819069"/>
            <a:ext cx="9227437" cy="0"/>
          </a:xfrm>
          <a:prstGeom prst="line">
            <a:avLst/>
          </a:prstGeom>
          <a:ln w="142875" cap="rnd">
            <a:solidFill>
              <a:srgbClr val="4A2308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01" name="TextBox 601"/>
          <p:cNvSpPr txBox="1"/>
          <p:nvPr/>
        </p:nvSpPr>
        <p:spPr>
          <a:xfrm>
            <a:off x="7602695" y="3719690"/>
            <a:ext cx="488140" cy="18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40"/>
              </a:lnSpc>
            </a:pPr>
            <a:r>
              <a:rPr lang="en-US" sz="1100">
                <a:solidFill>
                  <a:srgbClr val="DDD8D8"/>
                </a:solidFill>
                <a:latin typeface="Nunito 1 Bold"/>
              </a:rPr>
              <a:t>Ground </a:t>
            </a:r>
          </a:p>
        </p:txBody>
      </p:sp>
      <p:sp>
        <p:nvSpPr>
          <p:cNvPr id="602" name="TextBox 602"/>
          <p:cNvSpPr txBox="1"/>
          <p:nvPr/>
        </p:nvSpPr>
        <p:spPr>
          <a:xfrm>
            <a:off x="9047094" y="3719201"/>
            <a:ext cx="358584" cy="18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40"/>
              </a:lnSpc>
            </a:pPr>
            <a:r>
              <a:rPr lang="en-US" sz="1100" dirty="0">
                <a:solidFill>
                  <a:srgbClr val="DDD8D8"/>
                </a:solidFill>
                <a:latin typeface="Nunito 1 Bold"/>
              </a:rPr>
              <a:t>Level</a:t>
            </a:r>
          </a:p>
        </p:txBody>
      </p:sp>
      <p:sp>
        <p:nvSpPr>
          <p:cNvPr id="603" name="TextBox 603"/>
          <p:cNvSpPr txBox="1"/>
          <p:nvPr/>
        </p:nvSpPr>
        <p:spPr>
          <a:xfrm>
            <a:off x="10614563" y="3723328"/>
            <a:ext cx="488140" cy="18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40"/>
              </a:lnSpc>
            </a:pPr>
            <a:r>
              <a:rPr lang="en-US" sz="1100">
                <a:solidFill>
                  <a:srgbClr val="DDD8D8"/>
                </a:solidFill>
                <a:latin typeface="Nunito 1 Bold"/>
              </a:rPr>
              <a:t>Ground </a:t>
            </a:r>
          </a:p>
        </p:txBody>
      </p:sp>
      <p:sp>
        <p:nvSpPr>
          <p:cNvPr id="604" name="TextBox 604"/>
          <p:cNvSpPr txBox="1"/>
          <p:nvPr/>
        </p:nvSpPr>
        <p:spPr>
          <a:xfrm>
            <a:off x="13669987" y="3718565"/>
            <a:ext cx="488140" cy="18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40"/>
              </a:lnSpc>
            </a:pPr>
            <a:r>
              <a:rPr lang="en-US" sz="1100" dirty="0">
                <a:solidFill>
                  <a:srgbClr val="DDD8D8"/>
                </a:solidFill>
                <a:latin typeface="Nunito 1 Bold"/>
              </a:rPr>
              <a:t>Ground </a:t>
            </a:r>
          </a:p>
        </p:txBody>
      </p:sp>
      <p:sp>
        <p:nvSpPr>
          <p:cNvPr id="605" name="TextBox 605"/>
          <p:cNvSpPr txBox="1"/>
          <p:nvPr/>
        </p:nvSpPr>
        <p:spPr>
          <a:xfrm>
            <a:off x="12193118" y="3723555"/>
            <a:ext cx="358584" cy="18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40"/>
              </a:lnSpc>
            </a:pPr>
            <a:r>
              <a:rPr lang="en-US" sz="1100" dirty="0">
                <a:solidFill>
                  <a:srgbClr val="DDD8D8"/>
                </a:solidFill>
                <a:latin typeface="Nunito 1 Bold"/>
              </a:rPr>
              <a:t>Level</a:t>
            </a:r>
          </a:p>
        </p:txBody>
      </p:sp>
      <p:sp>
        <p:nvSpPr>
          <p:cNvPr id="606" name="TextBox 606"/>
          <p:cNvSpPr txBox="1"/>
          <p:nvPr/>
        </p:nvSpPr>
        <p:spPr>
          <a:xfrm>
            <a:off x="15282383" y="3723935"/>
            <a:ext cx="358584" cy="18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40"/>
              </a:lnSpc>
            </a:pPr>
            <a:r>
              <a:rPr lang="en-US" sz="1100" dirty="0">
                <a:solidFill>
                  <a:srgbClr val="DDD8D8"/>
                </a:solidFill>
                <a:latin typeface="Nunito 1 Bold"/>
              </a:rPr>
              <a:t>Level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7156883"/>
            <a:ext cx="18288000" cy="3139642"/>
            <a:chOff x="0" y="1"/>
            <a:chExt cx="24384000" cy="4186190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770290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1" y="916590"/>
              <a:ext cx="5853497" cy="3269600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7" t="-82461" r="2" b="-994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186933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5" y="1"/>
              <a:ext cx="7558823" cy="4173491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886" b="-1162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52033" y="2121764"/>
            <a:ext cx="10427979" cy="6477251"/>
            <a:chOff x="0" y="0"/>
            <a:chExt cx="1729482" cy="10742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29482" cy="1074253"/>
            </a:xfrm>
            <a:custGeom>
              <a:avLst/>
              <a:gdLst/>
              <a:ahLst/>
              <a:cxnLst/>
              <a:rect l="l" t="t" r="r" b="b"/>
              <a:pathLst>
                <a:path w="1729482" h="1074253">
                  <a:moveTo>
                    <a:pt x="18560" y="0"/>
                  </a:moveTo>
                  <a:lnTo>
                    <a:pt x="1710921" y="0"/>
                  </a:lnTo>
                  <a:cubicBezTo>
                    <a:pt x="1715844" y="0"/>
                    <a:pt x="1720565" y="1955"/>
                    <a:pt x="1724046" y="5436"/>
                  </a:cubicBezTo>
                  <a:cubicBezTo>
                    <a:pt x="1727526" y="8917"/>
                    <a:pt x="1729482" y="13638"/>
                    <a:pt x="1729482" y="18560"/>
                  </a:cubicBezTo>
                  <a:lnTo>
                    <a:pt x="1729482" y="1055693"/>
                  </a:lnTo>
                  <a:cubicBezTo>
                    <a:pt x="1729482" y="1060615"/>
                    <a:pt x="1727526" y="1065336"/>
                    <a:pt x="1724046" y="1068817"/>
                  </a:cubicBezTo>
                  <a:cubicBezTo>
                    <a:pt x="1720565" y="1072298"/>
                    <a:pt x="1715844" y="1074253"/>
                    <a:pt x="1710921" y="1074253"/>
                  </a:cubicBezTo>
                  <a:lnTo>
                    <a:pt x="18560" y="1074253"/>
                  </a:lnTo>
                  <a:cubicBezTo>
                    <a:pt x="13638" y="1074253"/>
                    <a:pt x="8917" y="1072298"/>
                    <a:pt x="5436" y="1068817"/>
                  </a:cubicBezTo>
                  <a:cubicBezTo>
                    <a:pt x="1955" y="1065336"/>
                    <a:pt x="0" y="1060615"/>
                    <a:pt x="0" y="1055693"/>
                  </a:cubicBezTo>
                  <a:lnTo>
                    <a:pt x="0" y="18560"/>
                  </a:lnTo>
                  <a:cubicBezTo>
                    <a:pt x="0" y="13638"/>
                    <a:pt x="1955" y="8917"/>
                    <a:pt x="5436" y="5436"/>
                  </a:cubicBezTo>
                  <a:cubicBezTo>
                    <a:pt x="8917" y="1955"/>
                    <a:pt x="13638" y="0"/>
                    <a:pt x="18560" y="0"/>
                  </a:cubicBezTo>
                  <a:close/>
                </a:path>
              </a:pathLst>
            </a:custGeom>
            <a:solidFill>
              <a:srgbClr val="DDD8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729482" cy="1093303"/>
            </a:xfrm>
            <a:prstGeom prst="rect">
              <a:avLst/>
            </a:prstGeom>
          </p:spPr>
          <p:txBody>
            <a:bodyPr lIns="80672" tIns="80672" rIns="80672" bIns="80672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709794" y="2395946"/>
            <a:ext cx="9912457" cy="5928888"/>
          </a:xfrm>
          <a:custGeom>
            <a:avLst/>
            <a:gdLst/>
            <a:ahLst/>
            <a:cxnLst/>
            <a:rect l="l" t="t" r="r" b="b"/>
            <a:pathLst>
              <a:path w="9912457" h="5928888">
                <a:moveTo>
                  <a:pt x="0" y="0"/>
                </a:moveTo>
                <a:lnTo>
                  <a:pt x="9912457" y="0"/>
                </a:lnTo>
                <a:lnTo>
                  <a:pt x="9912457" y="5928888"/>
                </a:lnTo>
                <a:lnTo>
                  <a:pt x="0" y="59288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594908" y="214640"/>
            <a:ext cx="9749436" cy="1128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4A2308"/>
                </a:solidFill>
                <a:latin typeface="Aleo Bold"/>
              </a:rPr>
              <a:t>Where is peatland found?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201818" y="1028700"/>
            <a:ext cx="6735243" cy="8712574"/>
            <a:chOff x="0" y="0"/>
            <a:chExt cx="1117041" cy="144498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17041" cy="1444982"/>
            </a:xfrm>
            <a:custGeom>
              <a:avLst/>
              <a:gdLst/>
              <a:ahLst/>
              <a:cxnLst/>
              <a:rect l="l" t="t" r="r" b="b"/>
              <a:pathLst>
                <a:path w="1117041" h="1444982">
                  <a:moveTo>
                    <a:pt x="28737" y="0"/>
                  </a:moveTo>
                  <a:lnTo>
                    <a:pt x="1088304" y="0"/>
                  </a:lnTo>
                  <a:cubicBezTo>
                    <a:pt x="1104175" y="0"/>
                    <a:pt x="1117041" y="12866"/>
                    <a:pt x="1117041" y="28737"/>
                  </a:cubicBezTo>
                  <a:lnTo>
                    <a:pt x="1117041" y="1416245"/>
                  </a:lnTo>
                  <a:cubicBezTo>
                    <a:pt x="1117041" y="1432116"/>
                    <a:pt x="1104175" y="1444982"/>
                    <a:pt x="1088304" y="1444982"/>
                  </a:cubicBezTo>
                  <a:lnTo>
                    <a:pt x="28737" y="1444982"/>
                  </a:lnTo>
                  <a:cubicBezTo>
                    <a:pt x="12866" y="1444982"/>
                    <a:pt x="0" y="1432116"/>
                    <a:pt x="0" y="1416245"/>
                  </a:cubicBezTo>
                  <a:lnTo>
                    <a:pt x="0" y="28737"/>
                  </a:lnTo>
                  <a:cubicBezTo>
                    <a:pt x="0" y="12866"/>
                    <a:pt x="12866" y="0"/>
                    <a:pt x="28737" y="0"/>
                  </a:cubicBezTo>
                  <a:close/>
                </a:path>
              </a:pathLst>
            </a:custGeom>
            <a:solidFill>
              <a:srgbClr val="DDD8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117041" cy="1464032"/>
            </a:xfrm>
            <a:prstGeom prst="rect">
              <a:avLst/>
            </a:prstGeom>
          </p:spPr>
          <p:txBody>
            <a:bodyPr lIns="80672" tIns="80672" rIns="80672" bIns="80672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478470" y="1239056"/>
            <a:ext cx="6210575" cy="8280767"/>
          </a:xfrm>
          <a:custGeom>
            <a:avLst/>
            <a:gdLst/>
            <a:ahLst/>
            <a:cxnLst/>
            <a:rect l="l" t="t" r="r" b="b"/>
            <a:pathLst>
              <a:path w="6210575" h="8280767">
                <a:moveTo>
                  <a:pt x="0" y="0"/>
                </a:moveTo>
                <a:lnTo>
                  <a:pt x="6210576" y="0"/>
                </a:lnTo>
                <a:lnTo>
                  <a:pt x="6210576" y="8280767"/>
                </a:lnTo>
                <a:lnTo>
                  <a:pt x="0" y="82807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9" name="Group 19"/>
          <p:cNvGrpSpPr/>
          <p:nvPr/>
        </p:nvGrpSpPr>
        <p:grpSpPr>
          <a:xfrm>
            <a:off x="14405316" y="2719043"/>
            <a:ext cx="537154" cy="517279"/>
            <a:chOff x="0" y="0"/>
            <a:chExt cx="159342" cy="1534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9342" cy="153446"/>
            </a:xfrm>
            <a:custGeom>
              <a:avLst/>
              <a:gdLst/>
              <a:ahLst/>
              <a:cxnLst/>
              <a:rect l="l" t="t" r="r" b="b"/>
              <a:pathLst>
                <a:path w="159342" h="153446">
                  <a:moveTo>
                    <a:pt x="76723" y="0"/>
                  </a:moveTo>
                  <a:lnTo>
                    <a:pt x="82619" y="0"/>
                  </a:lnTo>
                  <a:cubicBezTo>
                    <a:pt x="102967" y="0"/>
                    <a:pt x="122482" y="8083"/>
                    <a:pt x="136870" y="22472"/>
                  </a:cubicBezTo>
                  <a:cubicBezTo>
                    <a:pt x="151259" y="36860"/>
                    <a:pt x="159342" y="56375"/>
                    <a:pt x="159342" y="76723"/>
                  </a:cubicBezTo>
                  <a:lnTo>
                    <a:pt x="159342" y="76723"/>
                  </a:lnTo>
                  <a:cubicBezTo>
                    <a:pt x="159342" y="97071"/>
                    <a:pt x="151259" y="116586"/>
                    <a:pt x="136870" y="130975"/>
                  </a:cubicBezTo>
                  <a:cubicBezTo>
                    <a:pt x="122482" y="145363"/>
                    <a:pt x="102967" y="153446"/>
                    <a:pt x="82619" y="153446"/>
                  </a:cubicBezTo>
                  <a:lnTo>
                    <a:pt x="76723" y="153446"/>
                  </a:lnTo>
                  <a:cubicBezTo>
                    <a:pt x="56375" y="153446"/>
                    <a:pt x="36860" y="145363"/>
                    <a:pt x="22472" y="130975"/>
                  </a:cubicBezTo>
                  <a:cubicBezTo>
                    <a:pt x="8083" y="116586"/>
                    <a:pt x="0" y="97071"/>
                    <a:pt x="0" y="76723"/>
                  </a:cubicBezTo>
                  <a:lnTo>
                    <a:pt x="0" y="76723"/>
                  </a:lnTo>
                  <a:cubicBezTo>
                    <a:pt x="0" y="56375"/>
                    <a:pt x="8083" y="36860"/>
                    <a:pt x="22472" y="22472"/>
                  </a:cubicBezTo>
                  <a:cubicBezTo>
                    <a:pt x="36860" y="8083"/>
                    <a:pt x="56375" y="0"/>
                    <a:pt x="767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D75B3F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159342" cy="172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782058" y="3422890"/>
            <a:ext cx="537154" cy="517279"/>
            <a:chOff x="0" y="0"/>
            <a:chExt cx="159342" cy="15344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59342" cy="153446"/>
            </a:xfrm>
            <a:custGeom>
              <a:avLst/>
              <a:gdLst/>
              <a:ahLst/>
              <a:cxnLst/>
              <a:rect l="l" t="t" r="r" b="b"/>
              <a:pathLst>
                <a:path w="159342" h="153446">
                  <a:moveTo>
                    <a:pt x="76723" y="0"/>
                  </a:moveTo>
                  <a:lnTo>
                    <a:pt x="82619" y="0"/>
                  </a:lnTo>
                  <a:cubicBezTo>
                    <a:pt x="102967" y="0"/>
                    <a:pt x="122482" y="8083"/>
                    <a:pt x="136870" y="22472"/>
                  </a:cubicBezTo>
                  <a:cubicBezTo>
                    <a:pt x="151259" y="36860"/>
                    <a:pt x="159342" y="56375"/>
                    <a:pt x="159342" y="76723"/>
                  </a:cubicBezTo>
                  <a:lnTo>
                    <a:pt x="159342" y="76723"/>
                  </a:lnTo>
                  <a:cubicBezTo>
                    <a:pt x="159342" y="97071"/>
                    <a:pt x="151259" y="116586"/>
                    <a:pt x="136870" y="130975"/>
                  </a:cubicBezTo>
                  <a:cubicBezTo>
                    <a:pt x="122482" y="145363"/>
                    <a:pt x="102967" y="153446"/>
                    <a:pt x="82619" y="153446"/>
                  </a:cubicBezTo>
                  <a:lnTo>
                    <a:pt x="76723" y="153446"/>
                  </a:lnTo>
                  <a:cubicBezTo>
                    <a:pt x="56375" y="153446"/>
                    <a:pt x="36860" y="145363"/>
                    <a:pt x="22472" y="130975"/>
                  </a:cubicBezTo>
                  <a:cubicBezTo>
                    <a:pt x="8083" y="116586"/>
                    <a:pt x="0" y="97071"/>
                    <a:pt x="0" y="76723"/>
                  </a:cubicBezTo>
                  <a:lnTo>
                    <a:pt x="0" y="76723"/>
                  </a:lnTo>
                  <a:cubicBezTo>
                    <a:pt x="0" y="56375"/>
                    <a:pt x="8083" y="36860"/>
                    <a:pt x="22472" y="22472"/>
                  </a:cubicBezTo>
                  <a:cubicBezTo>
                    <a:pt x="36860" y="8083"/>
                    <a:pt x="56375" y="0"/>
                    <a:pt x="7672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D75B3F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159342" cy="172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265360" y="9171296"/>
            <a:ext cx="888867" cy="918022"/>
            <a:chOff x="0" y="0"/>
            <a:chExt cx="6350000" cy="6558280"/>
          </a:xfrm>
        </p:grpSpPr>
        <p:sp>
          <p:nvSpPr>
            <p:cNvPr id="26" name="Freeform 26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0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952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51166" y="8475074"/>
            <a:ext cx="4679981" cy="1907948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1"/>
                </a:lnTo>
                <a:lnTo>
                  <a:pt x="4679981" y="1802401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4"/>
            <a:stretch>
              <a:fillRect t="-9028" b="-34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261044" y="7834800"/>
            <a:ext cx="4390123" cy="2548222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3" y="0"/>
                </a:lnTo>
                <a:lnTo>
                  <a:pt x="4390123" y="2696163"/>
                </a:lnTo>
                <a:lnTo>
                  <a:pt x="0" y="26961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77" t="-79354" r="2" b="-58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54816" y="8133578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178759" y="7196773"/>
            <a:ext cx="5669117" cy="3186249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6"/>
                </a:lnTo>
                <a:lnTo>
                  <a:pt x="5669117" y="3383606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7"/>
            <a:stretch>
              <a:fillRect l="-11260" t="-88302" b="-965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2506526" y="1405340"/>
            <a:ext cx="7341350" cy="7932835"/>
            <a:chOff x="0" y="0"/>
            <a:chExt cx="1217564" cy="13156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17564" cy="1315662"/>
            </a:xfrm>
            <a:custGeom>
              <a:avLst/>
              <a:gdLst/>
              <a:ahLst/>
              <a:cxnLst/>
              <a:rect l="l" t="t" r="r" b="b"/>
              <a:pathLst>
                <a:path w="1217564" h="1315662">
                  <a:moveTo>
                    <a:pt x="26364" y="0"/>
                  </a:moveTo>
                  <a:lnTo>
                    <a:pt x="1191200" y="0"/>
                  </a:lnTo>
                  <a:cubicBezTo>
                    <a:pt x="1205760" y="0"/>
                    <a:pt x="1217564" y="11804"/>
                    <a:pt x="1217564" y="26364"/>
                  </a:cubicBezTo>
                  <a:lnTo>
                    <a:pt x="1217564" y="1289298"/>
                  </a:lnTo>
                  <a:cubicBezTo>
                    <a:pt x="1217564" y="1296290"/>
                    <a:pt x="1214786" y="1302996"/>
                    <a:pt x="1209842" y="1307940"/>
                  </a:cubicBezTo>
                  <a:cubicBezTo>
                    <a:pt x="1204898" y="1312884"/>
                    <a:pt x="1198192" y="1315662"/>
                    <a:pt x="1191200" y="1315662"/>
                  </a:cubicBezTo>
                  <a:lnTo>
                    <a:pt x="26364" y="1315662"/>
                  </a:lnTo>
                  <a:cubicBezTo>
                    <a:pt x="11804" y="1315662"/>
                    <a:pt x="0" y="1303858"/>
                    <a:pt x="0" y="1289298"/>
                  </a:cubicBezTo>
                  <a:lnTo>
                    <a:pt x="0" y="26364"/>
                  </a:lnTo>
                  <a:cubicBezTo>
                    <a:pt x="0" y="19372"/>
                    <a:pt x="2778" y="12666"/>
                    <a:pt x="7722" y="7722"/>
                  </a:cubicBezTo>
                  <a:cubicBezTo>
                    <a:pt x="12666" y="2778"/>
                    <a:pt x="19372" y="0"/>
                    <a:pt x="26364" y="0"/>
                  </a:cubicBezTo>
                  <a:close/>
                </a:path>
              </a:pathLst>
            </a:custGeom>
            <a:solidFill>
              <a:srgbClr val="DDD8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217564" cy="1334712"/>
            </a:xfrm>
            <a:prstGeom prst="rect">
              <a:avLst/>
            </a:prstGeom>
          </p:spPr>
          <p:txBody>
            <a:bodyPr lIns="80672" tIns="80672" rIns="80672" bIns="80672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758283" y="1683788"/>
            <a:ext cx="6805163" cy="7375938"/>
          </a:xfrm>
          <a:custGeom>
            <a:avLst/>
            <a:gdLst/>
            <a:ahLst/>
            <a:cxnLst/>
            <a:rect l="l" t="t" r="r" b="b"/>
            <a:pathLst>
              <a:path w="6805163" h="7375938">
                <a:moveTo>
                  <a:pt x="0" y="0"/>
                </a:moveTo>
                <a:lnTo>
                  <a:pt x="6805163" y="0"/>
                </a:lnTo>
                <a:lnTo>
                  <a:pt x="6805163" y="7375938"/>
                </a:lnTo>
                <a:lnTo>
                  <a:pt x="0" y="73759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927" t="-604" r="-274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 rot="-3712685">
            <a:off x="4751721" y="2695190"/>
            <a:ext cx="747653" cy="649294"/>
            <a:chOff x="0" y="0"/>
            <a:chExt cx="196913" cy="17100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6913" cy="171007"/>
            </a:xfrm>
            <a:custGeom>
              <a:avLst/>
              <a:gdLst/>
              <a:ahLst/>
              <a:cxnLst/>
              <a:rect l="l" t="t" r="r" b="b"/>
              <a:pathLst>
                <a:path w="196913" h="171007">
                  <a:moveTo>
                    <a:pt x="85504" y="0"/>
                  </a:moveTo>
                  <a:lnTo>
                    <a:pt x="111409" y="0"/>
                  </a:lnTo>
                  <a:cubicBezTo>
                    <a:pt x="158632" y="0"/>
                    <a:pt x="196913" y="38281"/>
                    <a:pt x="196913" y="85504"/>
                  </a:cubicBezTo>
                  <a:lnTo>
                    <a:pt x="196913" y="85504"/>
                  </a:lnTo>
                  <a:cubicBezTo>
                    <a:pt x="196913" y="108181"/>
                    <a:pt x="187904" y="129929"/>
                    <a:pt x="171869" y="145964"/>
                  </a:cubicBezTo>
                  <a:cubicBezTo>
                    <a:pt x="155834" y="161999"/>
                    <a:pt x="134086" y="171007"/>
                    <a:pt x="111409" y="171007"/>
                  </a:cubicBezTo>
                  <a:lnTo>
                    <a:pt x="85504" y="171007"/>
                  </a:lnTo>
                  <a:cubicBezTo>
                    <a:pt x="38281" y="171007"/>
                    <a:pt x="0" y="132726"/>
                    <a:pt x="0" y="85504"/>
                  </a:cubicBezTo>
                  <a:lnTo>
                    <a:pt x="0" y="85504"/>
                  </a:lnTo>
                  <a:cubicBezTo>
                    <a:pt x="0" y="38281"/>
                    <a:pt x="38281" y="0"/>
                    <a:pt x="8550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rnd">
              <a:solidFill>
                <a:srgbClr val="BABC16"/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96913" cy="190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570737" y="4642802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16" name="Group 16"/>
          <p:cNvGrpSpPr/>
          <p:nvPr/>
        </p:nvGrpSpPr>
        <p:grpSpPr>
          <a:xfrm>
            <a:off x="3738952" y="2755607"/>
            <a:ext cx="1086245" cy="528460"/>
            <a:chOff x="0" y="0"/>
            <a:chExt cx="286089" cy="13918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86089" cy="139183"/>
            </a:xfrm>
            <a:custGeom>
              <a:avLst/>
              <a:gdLst/>
              <a:ahLst/>
              <a:cxnLst/>
              <a:rect l="l" t="t" r="r" b="b"/>
              <a:pathLst>
                <a:path w="286089" h="139183">
                  <a:moveTo>
                    <a:pt x="69591" y="0"/>
                  </a:moveTo>
                  <a:lnTo>
                    <a:pt x="216498" y="0"/>
                  </a:lnTo>
                  <a:cubicBezTo>
                    <a:pt x="234955" y="0"/>
                    <a:pt x="252655" y="7332"/>
                    <a:pt x="265706" y="20383"/>
                  </a:cubicBezTo>
                  <a:cubicBezTo>
                    <a:pt x="278757" y="33434"/>
                    <a:pt x="286089" y="51135"/>
                    <a:pt x="286089" y="69591"/>
                  </a:cubicBezTo>
                  <a:lnTo>
                    <a:pt x="286089" y="69591"/>
                  </a:lnTo>
                  <a:cubicBezTo>
                    <a:pt x="286089" y="88048"/>
                    <a:pt x="278757" y="105749"/>
                    <a:pt x="265706" y="118800"/>
                  </a:cubicBezTo>
                  <a:cubicBezTo>
                    <a:pt x="252655" y="131851"/>
                    <a:pt x="234955" y="139183"/>
                    <a:pt x="216498" y="139183"/>
                  </a:cubicBezTo>
                  <a:lnTo>
                    <a:pt x="69591" y="139183"/>
                  </a:lnTo>
                  <a:cubicBezTo>
                    <a:pt x="51135" y="139183"/>
                    <a:pt x="33434" y="131851"/>
                    <a:pt x="20383" y="118800"/>
                  </a:cubicBezTo>
                  <a:cubicBezTo>
                    <a:pt x="7332" y="105749"/>
                    <a:pt x="0" y="88048"/>
                    <a:pt x="0" y="69591"/>
                  </a:cubicBezTo>
                  <a:lnTo>
                    <a:pt x="0" y="69591"/>
                  </a:lnTo>
                  <a:cubicBezTo>
                    <a:pt x="0" y="51135"/>
                    <a:pt x="7332" y="33434"/>
                    <a:pt x="20383" y="20383"/>
                  </a:cubicBezTo>
                  <a:cubicBezTo>
                    <a:pt x="33434" y="7332"/>
                    <a:pt x="51135" y="0"/>
                    <a:pt x="69591" y="0"/>
                  </a:cubicBezTo>
                  <a:close/>
                </a:path>
              </a:pathLst>
            </a:custGeom>
            <a:solidFill>
              <a:srgbClr val="BABC1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86089" cy="177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738952" y="2734087"/>
            <a:ext cx="1085725" cy="53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Aleo Bold"/>
              </a:rPr>
              <a:t>Cuthbert’s Moor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8532002" y="8475074"/>
            <a:ext cx="298845" cy="194660"/>
            <a:chOff x="0" y="0"/>
            <a:chExt cx="78708" cy="5126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708" cy="51268"/>
            </a:xfrm>
            <a:custGeom>
              <a:avLst/>
              <a:gdLst/>
              <a:ahLst/>
              <a:cxnLst/>
              <a:rect l="l" t="t" r="r" b="b"/>
              <a:pathLst>
                <a:path w="78708" h="51268">
                  <a:moveTo>
                    <a:pt x="25634" y="0"/>
                  </a:moveTo>
                  <a:lnTo>
                    <a:pt x="53074" y="0"/>
                  </a:lnTo>
                  <a:cubicBezTo>
                    <a:pt x="59873" y="0"/>
                    <a:pt x="66393" y="2701"/>
                    <a:pt x="71200" y="7508"/>
                  </a:cubicBezTo>
                  <a:cubicBezTo>
                    <a:pt x="76007" y="12315"/>
                    <a:pt x="78708" y="18836"/>
                    <a:pt x="78708" y="25634"/>
                  </a:cubicBezTo>
                  <a:lnTo>
                    <a:pt x="78708" y="25634"/>
                  </a:lnTo>
                  <a:cubicBezTo>
                    <a:pt x="78708" y="39792"/>
                    <a:pt x="67231" y="51268"/>
                    <a:pt x="53074" y="51268"/>
                  </a:cubicBezTo>
                  <a:lnTo>
                    <a:pt x="25634" y="51268"/>
                  </a:lnTo>
                  <a:cubicBezTo>
                    <a:pt x="18836" y="51268"/>
                    <a:pt x="12315" y="48568"/>
                    <a:pt x="7508" y="43760"/>
                  </a:cubicBezTo>
                  <a:cubicBezTo>
                    <a:pt x="2701" y="38953"/>
                    <a:pt x="0" y="32433"/>
                    <a:pt x="0" y="25634"/>
                  </a:cubicBezTo>
                  <a:lnTo>
                    <a:pt x="0" y="25634"/>
                  </a:lnTo>
                  <a:cubicBezTo>
                    <a:pt x="0" y="18836"/>
                    <a:pt x="2701" y="12315"/>
                    <a:pt x="7508" y="7508"/>
                  </a:cubicBezTo>
                  <a:cubicBezTo>
                    <a:pt x="12315" y="2701"/>
                    <a:pt x="18836" y="0"/>
                    <a:pt x="25634" y="0"/>
                  </a:cubicBezTo>
                  <a:close/>
                </a:path>
              </a:pathLst>
            </a:custGeom>
            <a:solidFill>
              <a:srgbClr val="EEEEE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78708" cy="89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584735" y="4147946"/>
            <a:ext cx="399108" cy="194660"/>
            <a:chOff x="0" y="0"/>
            <a:chExt cx="105115" cy="5126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5115" cy="51268"/>
            </a:xfrm>
            <a:custGeom>
              <a:avLst/>
              <a:gdLst/>
              <a:ahLst/>
              <a:cxnLst/>
              <a:rect l="l" t="t" r="r" b="b"/>
              <a:pathLst>
                <a:path w="105115" h="51268">
                  <a:moveTo>
                    <a:pt x="25634" y="0"/>
                  </a:moveTo>
                  <a:lnTo>
                    <a:pt x="79481" y="0"/>
                  </a:lnTo>
                  <a:cubicBezTo>
                    <a:pt x="86279" y="0"/>
                    <a:pt x="92799" y="2701"/>
                    <a:pt x="97607" y="7508"/>
                  </a:cubicBezTo>
                  <a:cubicBezTo>
                    <a:pt x="102414" y="12315"/>
                    <a:pt x="105115" y="18836"/>
                    <a:pt x="105115" y="25634"/>
                  </a:cubicBezTo>
                  <a:lnTo>
                    <a:pt x="105115" y="25634"/>
                  </a:lnTo>
                  <a:cubicBezTo>
                    <a:pt x="105115" y="39792"/>
                    <a:pt x="93638" y="51268"/>
                    <a:pt x="79481" y="51268"/>
                  </a:cubicBezTo>
                  <a:lnTo>
                    <a:pt x="25634" y="51268"/>
                  </a:lnTo>
                  <a:cubicBezTo>
                    <a:pt x="18836" y="51268"/>
                    <a:pt x="12315" y="48568"/>
                    <a:pt x="7508" y="43760"/>
                  </a:cubicBezTo>
                  <a:cubicBezTo>
                    <a:pt x="2701" y="38953"/>
                    <a:pt x="0" y="32433"/>
                    <a:pt x="0" y="25634"/>
                  </a:cubicBezTo>
                  <a:lnTo>
                    <a:pt x="0" y="25634"/>
                  </a:lnTo>
                  <a:cubicBezTo>
                    <a:pt x="0" y="18836"/>
                    <a:pt x="2701" y="12315"/>
                    <a:pt x="7508" y="7508"/>
                  </a:cubicBezTo>
                  <a:cubicBezTo>
                    <a:pt x="12315" y="2701"/>
                    <a:pt x="18836" y="0"/>
                    <a:pt x="25634" y="0"/>
                  </a:cubicBezTo>
                  <a:close/>
                </a:path>
              </a:pathLst>
            </a:custGeom>
            <a:solidFill>
              <a:srgbClr val="EEEEE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5115" cy="89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027779" y="4858477"/>
            <a:ext cx="338950" cy="194660"/>
            <a:chOff x="0" y="0"/>
            <a:chExt cx="89271" cy="5126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9271" cy="51268"/>
            </a:xfrm>
            <a:custGeom>
              <a:avLst/>
              <a:gdLst/>
              <a:ahLst/>
              <a:cxnLst/>
              <a:rect l="l" t="t" r="r" b="b"/>
              <a:pathLst>
                <a:path w="89271" h="51268">
                  <a:moveTo>
                    <a:pt x="25634" y="0"/>
                  </a:moveTo>
                  <a:lnTo>
                    <a:pt x="63637" y="0"/>
                  </a:lnTo>
                  <a:cubicBezTo>
                    <a:pt x="70435" y="0"/>
                    <a:pt x="76955" y="2701"/>
                    <a:pt x="81763" y="7508"/>
                  </a:cubicBezTo>
                  <a:cubicBezTo>
                    <a:pt x="86570" y="12315"/>
                    <a:pt x="89271" y="18836"/>
                    <a:pt x="89271" y="25634"/>
                  </a:cubicBezTo>
                  <a:lnTo>
                    <a:pt x="89271" y="25634"/>
                  </a:lnTo>
                  <a:cubicBezTo>
                    <a:pt x="89271" y="39792"/>
                    <a:pt x="77794" y="51268"/>
                    <a:pt x="63637" y="51268"/>
                  </a:cubicBezTo>
                  <a:lnTo>
                    <a:pt x="25634" y="51268"/>
                  </a:lnTo>
                  <a:cubicBezTo>
                    <a:pt x="18836" y="51268"/>
                    <a:pt x="12315" y="48568"/>
                    <a:pt x="7508" y="43760"/>
                  </a:cubicBezTo>
                  <a:cubicBezTo>
                    <a:pt x="2701" y="38953"/>
                    <a:pt x="0" y="32433"/>
                    <a:pt x="0" y="25634"/>
                  </a:cubicBezTo>
                  <a:lnTo>
                    <a:pt x="0" y="25634"/>
                  </a:lnTo>
                  <a:cubicBezTo>
                    <a:pt x="0" y="18836"/>
                    <a:pt x="2701" y="12315"/>
                    <a:pt x="7508" y="7508"/>
                  </a:cubicBezTo>
                  <a:cubicBezTo>
                    <a:pt x="12315" y="2701"/>
                    <a:pt x="18836" y="0"/>
                    <a:pt x="25634" y="0"/>
                  </a:cubicBezTo>
                  <a:close/>
                </a:path>
              </a:pathLst>
            </a:custGeom>
            <a:solidFill>
              <a:srgbClr val="EEEEE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9271" cy="89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5950464" y="4902467"/>
            <a:ext cx="764601" cy="156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2"/>
              </a:lnSpc>
            </a:pPr>
            <a:r>
              <a:rPr lang="en-US" sz="1200">
                <a:solidFill>
                  <a:srgbClr val="000000"/>
                </a:solidFill>
                <a:latin typeface="Nunito 1 Bold"/>
              </a:rPr>
              <a:t>Eggleston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439742" y="4192872"/>
            <a:ext cx="842073" cy="318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2"/>
              </a:lnSpc>
            </a:pPr>
            <a:r>
              <a:rPr lang="en-US" sz="1200">
                <a:solidFill>
                  <a:srgbClr val="000000"/>
                </a:solidFill>
                <a:latin typeface="Nunito 1 Bold"/>
              </a:rPr>
              <a:t>Middleton in Teesdale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94908" y="214640"/>
            <a:ext cx="10537039" cy="1128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4A2308"/>
                </a:solidFill>
                <a:latin typeface="Aleo Bold"/>
              </a:rPr>
              <a:t>Where is Cuthbert’s Moor?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0410630" y="2271204"/>
            <a:ext cx="1086245" cy="675921"/>
            <a:chOff x="0" y="0"/>
            <a:chExt cx="286089" cy="17802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86089" cy="178020"/>
            </a:xfrm>
            <a:custGeom>
              <a:avLst/>
              <a:gdLst/>
              <a:ahLst/>
              <a:cxnLst/>
              <a:rect l="l" t="t" r="r" b="b"/>
              <a:pathLst>
                <a:path w="286089" h="178020">
                  <a:moveTo>
                    <a:pt x="85527" y="0"/>
                  </a:moveTo>
                  <a:lnTo>
                    <a:pt x="200562" y="0"/>
                  </a:lnTo>
                  <a:cubicBezTo>
                    <a:pt x="247797" y="0"/>
                    <a:pt x="286089" y="38292"/>
                    <a:pt x="286089" y="85527"/>
                  </a:cubicBezTo>
                  <a:lnTo>
                    <a:pt x="286089" y="92493"/>
                  </a:lnTo>
                  <a:cubicBezTo>
                    <a:pt x="286089" y="139729"/>
                    <a:pt x="247797" y="178020"/>
                    <a:pt x="200562" y="178020"/>
                  </a:cubicBezTo>
                  <a:lnTo>
                    <a:pt x="85527" y="178020"/>
                  </a:lnTo>
                  <a:cubicBezTo>
                    <a:pt x="38292" y="178020"/>
                    <a:pt x="0" y="139729"/>
                    <a:pt x="0" y="92493"/>
                  </a:cubicBezTo>
                  <a:lnTo>
                    <a:pt x="0" y="85527"/>
                  </a:lnTo>
                  <a:cubicBezTo>
                    <a:pt x="0" y="38292"/>
                    <a:pt x="38292" y="0"/>
                    <a:pt x="85527" y="0"/>
                  </a:cubicBezTo>
                  <a:close/>
                </a:path>
              </a:pathLst>
            </a:custGeom>
            <a:solidFill>
              <a:srgbClr val="4A230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286089" cy="216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410630" y="3666685"/>
            <a:ext cx="1086245" cy="675921"/>
            <a:chOff x="0" y="0"/>
            <a:chExt cx="286089" cy="17802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86089" cy="178020"/>
            </a:xfrm>
            <a:custGeom>
              <a:avLst/>
              <a:gdLst/>
              <a:ahLst/>
              <a:cxnLst/>
              <a:rect l="l" t="t" r="r" b="b"/>
              <a:pathLst>
                <a:path w="286089" h="178020">
                  <a:moveTo>
                    <a:pt x="85527" y="0"/>
                  </a:moveTo>
                  <a:lnTo>
                    <a:pt x="200562" y="0"/>
                  </a:lnTo>
                  <a:cubicBezTo>
                    <a:pt x="247797" y="0"/>
                    <a:pt x="286089" y="38292"/>
                    <a:pt x="286089" y="85527"/>
                  </a:cubicBezTo>
                  <a:lnTo>
                    <a:pt x="286089" y="92493"/>
                  </a:lnTo>
                  <a:cubicBezTo>
                    <a:pt x="286089" y="139729"/>
                    <a:pt x="247797" y="178020"/>
                    <a:pt x="200562" y="178020"/>
                  </a:cubicBezTo>
                  <a:lnTo>
                    <a:pt x="85527" y="178020"/>
                  </a:lnTo>
                  <a:cubicBezTo>
                    <a:pt x="38292" y="178020"/>
                    <a:pt x="0" y="139729"/>
                    <a:pt x="0" y="92493"/>
                  </a:cubicBezTo>
                  <a:lnTo>
                    <a:pt x="0" y="85527"/>
                  </a:lnTo>
                  <a:cubicBezTo>
                    <a:pt x="0" y="38292"/>
                    <a:pt x="38292" y="0"/>
                    <a:pt x="85527" y="0"/>
                  </a:cubicBezTo>
                  <a:close/>
                </a:path>
              </a:pathLst>
            </a:custGeom>
            <a:solidFill>
              <a:srgbClr val="794F1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286089" cy="216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0410630" y="5066505"/>
            <a:ext cx="1086245" cy="675921"/>
            <a:chOff x="0" y="0"/>
            <a:chExt cx="286089" cy="17802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86089" cy="178020"/>
            </a:xfrm>
            <a:custGeom>
              <a:avLst/>
              <a:gdLst/>
              <a:ahLst/>
              <a:cxnLst/>
              <a:rect l="l" t="t" r="r" b="b"/>
              <a:pathLst>
                <a:path w="286089" h="178020">
                  <a:moveTo>
                    <a:pt x="85527" y="0"/>
                  </a:moveTo>
                  <a:lnTo>
                    <a:pt x="200562" y="0"/>
                  </a:lnTo>
                  <a:cubicBezTo>
                    <a:pt x="247797" y="0"/>
                    <a:pt x="286089" y="38292"/>
                    <a:pt x="286089" y="85527"/>
                  </a:cubicBezTo>
                  <a:lnTo>
                    <a:pt x="286089" y="92493"/>
                  </a:lnTo>
                  <a:cubicBezTo>
                    <a:pt x="286089" y="139729"/>
                    <a:pt x="247797" y="178020"/>
                    <a:pt x="200562" y="178020"/>
                  </a:cubicBezTo>
                  <a:lnTo>
                    <a:pt x="85527" y="178020"/>
                  </a:lnTo>
                  <a:cubicBezTo>
                    <a:pt x="38292" y="178020"/>
                    <a:pt x="0" y="139729"/>
                    <a:pt x="0" y="92493"/>
                  </a:cubicBezTo>
                  <a:lnTo>
                    <a:pt x="0" y="85527"/>
                  </a:lnTo>
                  <a:cubicBezTo>
                    <a:pt x="0" y="38292"/>
                    <a:pt x="38292" y="0"/>
                    <a:pt x="85527" y="0"/>
                  </a:cubicBezTo>
                  <a:close/>
                </a:path>
              </a:pathLst>
            </a:custGeom>
            <a:solidFill>
              <a:srgbClr val="B9893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286089" cy="216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1755737" y="2364690"/>
            <a:ext cx="5446413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4A2308"/>
                </a:solidFill>
                <a:latin typeface="Nunito 1 Bold"/>
              </a:rPr>
              <a:t>Deep Peaty Soils - over 40cm deep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755737" y="3760171"/>
            <a:ext cx="5760113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4A2308"/>
                </a:solidFill>
                <a:latin typeface="Nunito 1 Bold"/>
              </a:rPr>
              <a:t>Shallow Peaty Soils - 10 to 40cm deep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755737" y="5127283"/>
            <a:ext cx="5446413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4A2308"/>
                </a:solidFill>
                <a:latin typeface="Nunito 1 Bold"/>
              </a:rPr>
              <a:t>Soils With Peaty Pockets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413157" y="9519150"/>
            <a:ext cx="10757656" cy="565593"/>
            <a:chOff x="0" y="0"/>
            <a:chExt cx="2833292" cy="14896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833292" cy="148963"/>
            </a:xfrm>
            <a:custGeom>
              <a:avLst/>
              <a:gdLst/>
              <a:ahLst/>
              <a:cxnLst/>
              <a:rect l="l" t="t" r="r" b="b"/>
              <a:pathLst>
                <a:path w="2833292" h="148963">
                  <a:moveTo>
                    <a:pt x="25188" y="0"/>
                  </a:moveTo>
                  <a:lnTo>
                    <a:pt x="2808104" y="0"/>
                  </a:lnTo>
                  <a:cubicBezTo>
                    <a:pt x="2814784" y="0"/>
                    <a:pt x="2821191" y="2654"/>
                    <a:pt x="2825915" y="7377"/>
                  </a:cubicBezTo>
                  <a:cubicBezTo>
                    <a:pt x="2830638" y="12101"/>
                    <a:pt x="2833292" y="18508"/>
                    <a:pt x="2833292" y="25188"/>
                  </a:cubicBezTo>
                  <a:lnTo>
                    <a:pt x="2833292" y="123774"/>
                  </a:lnTo>
                  <a:cubicBezTo>
                    <a:pt x="2833292" y="130455"/>
                    <a:pt x="2830638" y="136862"/>
                    <a:pt x="2825915" y="141585"/>
                  </a:cubicBezTo>
                  <a:cubicBezTo>
                    <a:pt x="2821191" y="146309"/>
                    <a:pt x="2814784" y="148963"/>
                    <a:pt x="2808104" y="148963"/>
                  </a:cubicBezTo>
                  <a:lnTo>
                    <a:pt x="25188" y="148963"/>
                  </a:lnTo>
                  <a:cubicBezTo>
                    <a:pt x="18508" y="148963"/>
                    <a:pt x="12101" y="146309"/>
                    <a:pt x="7377" y="141585"/>
                  </a:cubicBezTo>
                  <a:cubicBezTo>
                    <a:pt x="2654" y="136862"/>
                    <a:pt x="0" y="130455"/>
                    <a:pt x="0" y="123774"/>
                  </a:cubicBezTo>
                  <a:lnTo>
                    <a:pt x="0" y="25188"/>
                  </a:lnTo>
                  <a:cubicBezTo>
                    <a:pt x="0" y="18508"/>
                    <a:pt x="2654" y="12101"/>
                    <a:pt x="7377" y="7377"/>
                  </a:cubicBezTo>
                  <a:cubicBezTo>
                    <a:pt x="12101" y="2654"/>
                    <a:pt x="18508" y="0"/>
                    <a:pt x="25188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2833292" cy="187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477668" y="9633672"/>
            <a:ext cx="10628635" cy="31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unito 1 Bold Italics"/>
              </a:rPr>
              <a:t>France, A. Online Extent Of Peatlands In England. Catchment Based Approach Data Hub.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8740532" y="7371314"/>
            <a:ext cx="338950" cy="194660"/>
            <a:chOff x="0" y="0"/>
            <a:chExt cx="89271" cy="51268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9271" cy="51268"/>
            </a:xfrm>
            <a:custGeom>
              <a:avLst/>
              <a:gdLst/>
              <a:ahLst/>
              <a:cxnLst/>
              <a:rect l="l" t="t" r="r" b="b"/>
              <a:pathLst>
                <a:path w="89271" h="51268">
                  <a:moveTo>
                    <a:pt x="25634" y="0"/>
                  </a:moveTo>
                  <a:lnTo>
                    <a:pt x="63637" y="0"/>
                  </a:lnTo>
                  <a:cubicBezTo>
                    <a:pt x="70435" y="0"/>
                    <a:pt x="76955" y="2701"/>
                    <a:pt x="81763" y="7508"/>
                  </a:cubicBezTo>
                  <a:cubicBezTo>
                    <a:pt x="86570" y="12315"/>
                    <a:pt x="89271" y="18836"/>
                    <a:pt x="89271" y="25634"/>
                  </a:cubicBezTo>
                  <a:lnTo>
                    <a:pt x="89271" y="25634"/>
                  </a:lnTo>
                  <a:cubicBezTo>
                    <a:pt x="89271" y="39792"/>
                    <a:pt x="77794" y="51268"/>
                    <a:pt x="63637" y="51268"/>
                  </a:cubicBezTo>
                  <a:lnTo>
                    <a:pt x="25634" y="51268"/>
                  </a:lnTo>
                  <a:cubicBezTo>
                    <a:pt x="18836" y="51268"/>
                    <a:pt x="12315" y="48568"/>
                    <a:pt x="7508" y="43760"/>
                  </a:cubicBezTo>
                  <a:cubicBezTo>
                    <a:pt x="2701" y="38953"/>
                    <a:pt x="0" y="32433"/>
                    <a:pt x="0" y="25634"/>
                  </a:cubicBezTo>
                  <a:lnTo>
                    <a:pt x="0" y="25634"/>
                  </a:lnTo>
                  <a:cubicBezTo>
                    <a:pt x="0" y="18836"/>
                    <a:pt x="2701" y="12315"/>
                    <a:pt x="7508" y="7508"/>
                  </a:cubicBezTo>
                  <a:cubicBezTo>
                    <a:pt x="12315" y="2701"/>
                    <a:pt x="18836" y="0"/>
                    <a:pt x="25634" y="0"/>
                  </a:cubicBezTo>
                  <a:close/>
                </a:path>
              </a:pathLst>
            </a:custGeom>
            <a:solidFill>
              <a:srgbClr val="EEEEE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89271" cy="89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5791985" y="5742426"/>
            <a:ext cx="368879" cy="194660"/>
            <a:chOff x="0" y="0"/>
            <a:chExt cx="97153" cy="51268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97153" cy="51268"/>
            </a:xfrm>
            <a:custGeom>
              <a:avLst/>
              <a:gdLst/>
              <a:ahLst/>
              <a:cxnLst/>
              <a:rect l="l" t="t" r="r" b="b"/>
              <a:pathLst>
                <a:path w="97153" h="51268">
                  <a:moveTo>
                    <a:pt x="25634" y="0"/>
                  </a:moveTo>
                  <a:lnTo>
                    <a:pt x="71519" y="0"/>
                  </a:lnTo>
                  <a:cubicBezTo>
                    <a:pt x="85677" y="0"/>
                    <a:pt x="97153" y="11477"/>
                    <a:pt x="97153" y="25634"/>
                  </a:cubicBezTo>
                  <a:lnTo>
                    <a:pt x="97153" y="25634"/>
                  </a:lnTo>
                  <a:cubicBezTo>
                    <a:pt x="97153" y="32433"/>
                    <a:pt x="94453" y="38953"/>
                    <a:pt x="89645" y="43760"/>
                  </a:cubicBezTo>
                  <a:cubicBezTo>
                    <a:pt x="84838" y="48568"/>
                    <a:pt x="78318" y="51268"/>
                    <a:pt x="71519" y="51268"/>
                  </a:cubicBezTo>
                  <a:lnTo>
                    <a:pt x="25634" y="51268"/>
                  </a:lnTo>
                  <a:cubicBezTo>
                    <a:pt x="18836" y="51268"/>
                    <a:pt x="12315" y="48568"/>
                    <a:pt x="7508" y="43760"/>
                  </a:cubicBezTo>
                  <a:cubicBezTo>
                    <a:pt x="2701" y="38953"/>
                    <a:pt x="0" y="32433"/>
                    <a:pt x="0" y="25634"/>
                  </a:cubicBezTo>
                  <a:lnTo>
                    <a:pt x="0" y="25634"/>
                  </a:lnTo>
                  <a:cubicBezTo>
                    <a:pt x="0" y="18836"/>
                    <a:pt x="2701" y="12315"/>
                    <a:pt x="7508" y="7508"/>
                  </a:cubicBezTo>
                  <a:cubicBezTo>
                    <a:pt x="12315" y="2701"/>
                    <a:pt x="18836" y="0"/>
                    <a:pt x="25634" y="0"/>
                  </a:cubicBezTo>
                  <a:close/>
                </a:path>
              </a:pathLst>
            </a:custGeom>
            <a:solidFill>
              <a:srgbClr val="EEEEE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97153" cy="89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5680950" y="5761476"/>
            <a:ext cx="873383" cy="156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2"/>
              </a:lnSpc>
            </a:pPr>
            <a:r>
              <a:rPr lang="en-US" sz="1200">
                <a:solidFill>
                  <a:srgbClr val="000000"/>
                </a:solidFill>
                <a:latin typeface="Nunito 1 Bold"/>
              </a:rPr>
              <a:t>Romaldkirk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6715065" y="7047104"/>
            <a:ext cx="368879" cy="194660"/>
            <a:chOff x="0" y="0"/>
            <a:chExt cx="97153" cy="51268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97153" cy="51268"/>
            </a:xfrm>
            <a:custGeom>
              <a:avLst/>
              <a:gdLst/>
              <a:ahLst/>
              <a:cxnLst/>
              <a:rect l="l" t="t" r="r" b="b"/>
              <a:pathLst>
                <a:path w="97153" h="51268">
                  <a:moveTo>
                    <a:pt x="25634" y="0"/>
                  </a:moveTo>
                  <a:lnTo>
                    <a:pt x="71519" y="0"/>
                  </a:lnTo>
                  <a:cubicBezTo>
                    <a:pt x="85677" y="0"/>
                    <a:pt x="97153" y="11477"/>
                    <a:pt x="97153" y="25634"/>
                  </a:cubicBezTo>
                  <a:lnTo>
                    <a:pt x="97153" y="25634"/>
                  </a:lnTo>
                  <a:cubicBezTo>
                    <a:pt x="97153" y="32433"/>
                    <a:pt x="94453" y="38953"/>
                    <a:pt x="89645" y="43760"/>
                  </a:cubicBezTo>
                  <a:cubicBezTo>
                    <a:pt x="84838" y="48568"/>
                    <a:pt x="78318" y="51268"/>
                    <a:pt x="71519" y="51268"/>
                  </a:cubicBezTo>
                  <a:lnTo>
                    <a:pt x="25634" y="51268"/>
                  </a:lnTo>
                  <a:cubicBezTo>
                    <a:pt x="18836" y="51268"/>
                    <a:pt x="12315" y="48568"/>
                    <a:pt x="7508" y="43760"/>
                  </a:cubicBezTo>
                  <a:cubicBezTo>
                    <a:pt x="2701" y="38953"/>
                    <a:pt x="0" y="32433"/>
                    <a:pt x="0" y="25634"/>
                  </a:cubicBezTo>
                  <a:lnTo>
                    <a:pt x="0" y="25634"/>
                  </a:lnTo>
                  <a:cubicBezTo>
                    <a:pt x="0" y="18836"/>
                    <a:pt x="2701" y="12315"/>
                    <a:pt x="7508" y="7508"/>
                  </a:cubicBezTo>
                  <a:cubicBezTo>
                    <a:pt x="12315" y="2701"/>
                    <a:pt x="18836" y="0"/>
                    <a:pt x="25634" y="0"/>
                  </a:cubicBezTo>
                  <a:close/>
                </a:path>
              </a:pathLst>
            </a:custGeom>
            <a:solidFill>
              <a:srgbClr val="EEEEE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97153" cy="89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6554334" y="7066154"/>
            <a:ext cx="876439" cy="156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2"/>
              </a:lnSpc>
            </a:pPr>
            <a:r>
              <a:rPr lang="en-US" sz="1200">
                <a:solidFill>
                  <a:srgbClr val="000000"/>
                </a:solidFill>
                <a:latin typeface="Nunito 1 Bold"/>
              </a:rPr>
              <a:t>Cotherstone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4589357" y="4948840"/>
            <a:ext cx="368879" cy="194660"/>
            <a:chOff x="0" y="0"/>
            <a:chExt cx="97153" cy="51268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97153" cy="51268"/>
            </a:xfrm>
            <a:custGeom>
              <a:avLst/>
              <a:gdLst/>
              <a:ahLst/>
              <a:cxnLst/>
              <a:rect l="l" t="t" r="r" b="b"/>
              <a:pathLst>
                <a:path w="97153" h="51268">
                  <a:moveTo>
                    <a:pt x="25634" y="0"/>
                  </a:moveTo>
                  <a:lnTo>
                    <a:pt x="71519" y="0"/>
                  </a:lnTo>
                  <a:cubicBezTo>
                    <a:pt x="85677" y="0"/>
                    <a:pt x="97153" y="11477"/>
                    <a:pt x="97153" y="25634"/>
                  </a:cubicBezTo>
                  <a:lnTo>
                    <a:pt x="97153" y="25634"/>
                  </a:lnTo>
                  <a:cubicBezTo>
                    <a:pt x="97153" y="32433"/>
                    <a:pt x="94453" y="38953"/>
                    <a:pt x="89645" y="43760"/>
                  </a:cubicBezTo>
                  <a:cubicBezTo>
                    <a:pt x="84838" y="48568"/>
                    <a:pt x="78318" y="51268"/>
                    <a:pt x="71519" y="51268"/>
                  </a:cubicBezTo>
                  <a:lnTo>
                    <a:pt x="25634" y="51268"/>
                  </a:lnTo>
                  <a:cubicBezTo>
                    <a:pt x="18836" y="51268"/>
                    <a:pt x="12315" y="48568"/>
                    <a:pt x="7508" y="43760"/>
                  </a:cubicBezTo>
                  <a:cubicBezTo>
                    <a:pt x="2701" y="38953"/>
                    <a:pt x="0" y="32433"/>
                    <a:pt x="0" y="25634"/>
                  </a:cubicBezTo>
                  <a:lnTo>
                    <a:pt x="0" y="25634"/>
                  </a:lnTo>
                  <a:cubicBezTo>
                    <a:pt x="0" y="18836"/>
                    <a:pt x="2701" y="12315"/>
                    <a:pt x="7508" y="7508"/>
                  </a:cubicBezTo>
                  <a:cubicBezTo>
                    <a:pt x="12315" y="2701"/>
                    <a:pt x="18836" y="0"/>
                    <a:pt x="25634" y="0"/>
                  </a:cubicBezTo>
                  <a:close/>
                </a:path>
              </a:pathLst>
            </a:custGeom>
            <a:solidFill>
              <a:srgbClr val="EEEEE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97153" cy="89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4381098" y="4999797"/>
            <a:ext cx="693658" cy="156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2"/>
              </a:lnSpc>
            </a:pPr>
            <a:r>
              <a:rPr lang="en-US" sz="1200">
                <a:solidFill>
                  <a:srgbClr val="000000"/>
                </a:solidFill>
                <a:latin typeface="Nunito 1 Bold"/>
              </a:rPr>
              <a:t>Mickleton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7013318" y="7834800"/>
            <a:ext cx="368879" cy="194660"/>
            <a:chOff x="0" y="0"/>
            <a:chExt cx="97153" cy="51268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97153" cy="51268"/>
            </a:xfrm>
            <a:custGeom>
              <a:avLst/>
              <a:gdLst/>
              <a:ahLst/>
              <a:cxnLst/>
              <a:rect l="l" t="t" r="r" b="b"/>
              <a:pathLst>
                <a:path w="97153" h="51268">
                  <a:moveTo>
                    <a:pt x="25634" y="0"/>
                  </a:moveTo>
                  <a:lnTo>
                    <a:pt x="71519" y="0"/>
                  </a:lnTo>
                  <a:cubicBezTo>
                    <a:pt x="85677" y="0"/>
                    <a:pt x="97153" y="11477"/>
                    <a:pt x="97153" y="25634"/>
                  </a:cubicBezTo>
                  <a:lnTo>
                    <a:pt x="97153" y="25634"/>
                  </a:lnTo>
                  <a:cubicBezTo>
                    <a:pt x="97153" y="32433"/>
                    <a:pt x="94453" y="38953"/>
                    <a:pt x="89645" y="43760"/>
                  </a:cubicBezTo>
                  <a:cubicBezTo>
                    <a:pt x="84838" y="48568"/>
                    <a:pt x="78318" y="51268"/>
                    <a:pt x="71519" y="51268"/>
                  </a:cubicBezTo>
                  <a:lnTo>
                    <a:pt x="25634" y="51268"/>
                  </a:lnTo>
                  <a:cubicBezTo>
                    <a:pt x="18836" y="51268"/>
                    <a:pt x="12315" y="48568"/>
                    <a:pt x="7508" y="43760"/>
                  </a:cubicBezTo>
                  <a:cubicBezTo>
                    <a:pt x="2701" y="38953"/>
                    <a:pt x="0" y="32433"/>
                    <a:pt x="0" y="25634"/>
                  </a:cubicBezTo>
                  <a:lnTo>
                    <a:pt x="0" y="25634"/>
                  </a:lnTo>
                  <a:cubicBezTo>
                    <a:pt x="0" y="18836"/>
                    <a:pt x="2701" y="12315"/>
                    <a:pt x="7508" y="7508"/>
                  </a:cubicBezTo>
                  <a:cubicBezTo>
                    <a:pt x="12315" y="2701"/>
                    <a:pt x="18836" y="0"/>
                    <a:pt x="25634" y="0"/>
                  </a:cubicBezTo>
                  <a:close/>
                </a:path>
              </a:pathLst>
            </a:custGeom>
            <a:solidFill>
              <a:srgbClr val="EEEEE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-38100"/>
              <a:ext cx="97153" cy="89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6833416" y="7903729"/>
            <a:ext cx="876439" cy="156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2"/>
              </a:lnSpc>
            </a:pPr>
            <a:r>
              <a:rPr lang="en-US" sz="1200">
                <a:solidFill>
                  <a:srgbClr val="000000"/>
                </a:solidFill>
                <a:latin typeface="Nunito 1 Bold"/>
              </a:rPr>
              <a:t>Lartington</a:t>
            </a:r>
          </a:p>
        </p:txBody>
      </p:sp>
      <p:grpSp>
        <p:nvGrpSpPr>
          <p:cNvPr id="67" name="Group 67"/>
          <p:cNvGrpSpPr/>
          <p:nvPr/>
        </p:nvGrpSpPr>
        <p:grpSpPr>
          <a:xfrm>
            <a:off x="8091601" y="8600979"/>
            <a:ext cx="298845" cy="194660"/>
            <a:chOff x="0" y="0"/>
            <a:chExt cx="78708" cy="51268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78708" cy="51268"/>
            </a:xfrm>
            <a:custGeom>
              <a:avLst/>
              <a:gdLst/>
              <a:ahLst/>
              <a:cxnLst/>
              <a:rect l="l" t="t" r="r" b="b"/>
              <a:pathLst>
                <a:path w="78708" h="51268">
                  <a:moveTo>
                    <a:pt x="25634" y="0"/>
                  </a:moveTo>
                  <a:lnTo>
                    <a:pt x="53074" y="0"/>
                  </a:lnTo>
                  <a:cubicBezTo>
                    <a:pt x="59873" y="0"/>
                    <a:pt x="66393" y="2701"/>
                    <a:pt x="71200" y="7508"/>
                  </a:cubicBezTo>
                  <a:cubicBezTo>
                    <a:pt x="76007" y="12315"/>
                    <a:pt x="78708" y="18836"/>
                    <a:pt x="78708" y="25634"/>
                  </a:cubicBezTo>
                  <a:lnTo>
                    <a:pt x="78708" y="25634"/>
                  </a:lnTo>
                  <a:cubicBezTo>
                    <a:pt x="78708" y="39792"/>
                    <a:pt x="67231" y="51268"/>
                    <a:pt x="53074" y="51268"/>
                  </a:cubicBezTo>
                  <a:lnTo>
                    <a:pt x="25634" y="51268"/>
                  </a:lnTo>
                  <a:cubicBezTo>
                    <a:pt x="18836" y="51268"/>
                    <a:pt x="12315" y="48568"/>
                    <a:pt x="7508" y="43760"/>
                  </a:cubicBezTo>
                  <a:cubicBezTo>
                    <a:pt x="2701" y="38953"/>
                    <a:pt x="0" y="32433"/>
                    <a:pt x="0" y="25634"/>
                  </a:cubicBezTo>
                  <a:lnTo>
                    <a:pt x="0" y="25634"/>
                  </a:lnTo>
                  <a:cubicBezTo>
                    <a:pt x="0" y="18836"/>
                    <a:pt x="2701" y="12315"/>
                    <a:pt x="7508" y="7508"/>
                  </a:cubicBezTo>
                  <a:cubicBezTo>
                    <a:pt x="12315" y="2701"/>
                    <a:pt x="18836" y="0"/>
                    <a:pt x="25634" y="0"/>
                  </a:cubicBezTo>
                  <a:close/>
                </a:path>
              </a:pathLst>
            </a:custGeom>
            <a:solidFill>
              <a:srgbClr val="EEEEE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-38100"/>
              <a:ext cx="78708" cy="893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0" name="TextBox 70"/>
          <p:cNvSpPr txBox="1"/>
          <p:nvPr/>
        </p:nvSpPr>
        <p:spPr>
          <a:xfrm>
            <a:off x="8063917" y="8262539"/>
            <a:ext cx="1197127" cy="55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0"/>
              </a:lnSpc>
            </a:pPr>
            <a:r>
              <a:rPr lang="en-US" sz="2000">
                <a:solidFill>
                  <a:srgbClr val="000000"/>
                </a:solidFill>
                <a:latin typeface="Nunito 1 Bold"/>
              </a:rPr>
              <a:t>Barnard Castle</a:t>
            </a:r>
          </a:p>
        </p:txBody>
      </p:sp>
      <p:grpSp>
        <p:nvGrpSpPr>
          <p:cNvPr id="71" name="Group 71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72" name="Freeform 72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9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73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4005262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l="-48888" r="-2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4676139"/>
            <a:ext cx="18288000" cy="5620385"/>
            <a:chOff x="0" y="-95250"/>
            <a:chExt cx="24384000" cy="7493846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4982696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5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1" y="4128996"/>
              <a:ext cx="5853497" cy="3269600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477" t="-82461" r="2" b="-994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4399338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9"/>
                  </a:lnTo>
                  <a:lnTo>
                    <a:pt x="0" y="299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5" y="3212408"/>
              <a:ext cx="7558823" cy="4173490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5"/>
                  </a:lnTo>
                  <a:lnTo>
                    <a:pt x="7558823" y="4511475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8"/>
              <a:stretch>
                <a:fillRect l="-11260" t="-89886" b="-116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185650" y="-95250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11" name="Group 11"/>
          <p:cNvGrpSpPr/>
          <p:nvPr/>
        </p:nvGrpSpPr>
        <p:grpSpPr>
          <a:xfrm>
            <a:off x="594908" y="1485898"/>
            <a:ext cx="17086879" cy="7897168"/>
            <a:chOff x="0" y="0"/>
            <a:chExt cx="2833861" cy="13097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33861" cy="1309746"/>
            </a:xfrm>
            <a:custGeom>
              <a:avLst/>
              <a:gdLst/>
              <a:ahLst/>
              <a:cxnLst/>
              <a:rect l="l" t="t" r="r" b="b"/>
              <a:pathLst>
                <a:path w="2833861" h="1309746">
                  <a:moveTo>
                    <a:pt x="13593" y="0"/>
                  </a:moveTo>
                  <a:lnTo>
                    <a:pt x="2820269" y="0"/>
                  </a:lnTo>
                  <a:cubicBezTo>
                    <a:pt x="2827776" y="0"/>
                    <a:pt x="2833861" y="6086"/>
                    <a:pt x="2833861" y="13593"/>
                  </a:cubicBezTo>
                  <a:lnTo>
                    <a:pt x="2833861" y="1296154"/>
                  </a:lnTo>
                  <a:cubicBezTo>
                    <a:pt x="2833861" y="1299759"/>
                    <a:pt x="2832429" y="1303216"/>
                    <a:pt x="2829880" y="1305765"/>
                  </a:cubicBezTo>
                  <a:cubicBezTo>
                    <a:pt x="2827331" y="1308314"/>
                    <a:pt x="2823874" y="1309746"/>
                    <a:pt x="2820269" y="1309746"/>
                  </a:cubicBezTo>
                  <a:lnTo>
                    <a:pt x="13593" y="1309746"/>
                  </a:lnTo>
                  <a:cubicBezTo>
                    <a:pt x="9988" y="1309746"/>
                    <a:pt x="6530" y="1308314"/>
                    <a:pt x="3981" y="1305765"/>
                  </a:cubicBezTo>
                  <a:cubicBezTo>
                    <a:pt x="1432" y="1303216"/>
                    <a:pt x="0" y="1299759"/>
                    <a:pt x="0" y="1296154"/>
                  </a:cubicBezTo>
                  <a:lnTo>
                    <a:pt x="0" y="13593"/>
                  </a:lnTo>
                  <a:cubicBezTo>
                    <a:pt x="0" y="6086"/>
                    <a:pt x="6086" y="0"/>
                    <a:pt x="13593" y="0"/>
                  </a:cubicBezTo>
                  <a:close/>
                </a:path>
              </a:pathLst>
            </a:custGeom>
            <a:solidFill>
              <a:srgbClr val="DBE4D9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833861" cy="1328796"/>
            </a:xfrm>
            <a:prstGeom prst="rect">
              <a:avLst/>
            </a:prstGeom>
          </p:spPr>
          <p:txBody>
            <a:bodyPr lIns="80672" tIns="80672" rIns="80672" bIns="80672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3421"/>
            <a:ext cx="10782027" cy="6721232"/>
          </a:xfrm>
          <a:custGeom>
            <a:avLst/>
            <a:gdLst/>
            <a:ahLst/>
            <a:cxnLst/>
            <a:rect l="l" t="t" r="r" b="b"/>
            <a:pathLst>
              <a:path w="10782027" h="6721232">
                <a:moveTo>
                  <a:pt x="0" y="0"/>
                </a:moveTo>
                <a:lnTo>
                  <a:pt x="10782027" y="0"/>
                </a:lnTo>
                <a:lnTo>
                  <a:pt x="10782027" y="6721232"/>
                </a:lnTo>
                <a:lnTo>
                  <a:pt x="0" y="67212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166" r="-15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3492362" y="1660661"/>
            <a:ext cx="2109009" cy="2422137"/>
          </a:xfrm>
          <a:custGeom>
            <a:avLst/>
            <a:gdLst/>
            <a:ahLst/>
            <a:cxnLst/>
            <a:rect l="l" t="t" r="r" b="b"/>
            <a:pathLst>
              <a:path w="2109009" h="2422137">
                <a:moveTo>
                  <a:pt x="0" y="0"/>
                </a:moveTo>
                <a:lnTo>
                  <a:pt x="2109009" y="0"/>
                </a:lnTo>
                <a:lnTo>
                  <a:pt x="2109009" y="2422137"/>
                </a:lnTo>
                <a:lnTo>
                  <a:pt x="0" y="24221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3541728" y="4262285"/>
            <a:ext cx="2010278" cy="2382121"/>
          </a:xfrm>
          <a:custGeom>
            <a:avLst/>
            <a:gdLst/>
            <a:ahLst/>
            <a:cxnLst/>
            <a:rect l="l" t="t" r="r" b="b"/>
            <a:pathLst>
              <a:path w="2010278" h="2382121">
                <a:moveTo>
                  <a:pt x="0" y="0"/>
                </a:moveTo>
                <a:lnTo>
                  <a:pt x="2010278" y="0"/>
                </a:lnTo>
                <a:lnTo>
                  <a:pt x="2010278" y="2382122"/>
                </a:lnTo>
                <a:lnTo>
                  <a:pt x="0" y="23821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3258204" y="6823894"/>
            <a:ext cx="2577325" cy="2415356"/>
          </a:xfrm>
          <a:custGeom>
            <a:avLst/>
            <a:gdLst/>
            <a:ahLst/>
            <a:cxnLst/>
            <a:rect l="l" t="t" r="r" b="b"/>
            <a:pathLst>
              <a:path w="2577325" h="2415356">
                <a:moveTo>
                  <a:pt x="0" y="0"/>
                </a:moveTo>
                <a:lnTo>
                  <a:pt x="2577325" y="0"/>
                </a:lnTo>
                <a:lnTo>
                  <a:pt x="2577325" y="2415356"/>
                </a:lnTo>
                <a:lnTo>
                  <a:pt x="0" y="24153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1028700" y="8636001"/>
            <a:ext cx="6158389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4A2308"/>
                </a:solidFill>
                <a:latin typeface="Nunito 1 Bold"/>
              </a:rPr>
              <a:t>Good Ecological Condition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4908" y="214640"/>
            <a:ext cx="9749436" cy="1128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4A2308"/>
                </a:solidFill>
                <a:latin typeface="Aleo Bold"/>
              </a:rPr>
              <a:t>Is all peatland the same?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471581" y="9544990"/>
            <a:ext cx="14830925" cy="565593"/>
            <a:chOff x="0" y="0"/>
            <a:chExt cx="3906087" cy="14896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906088" cy="148963"/>
            </a:xfrm>
            <a:custGeom>
              <a:avLst/>
              <a:gdLst/>
              <a:ahLst/>
              <a:cxnLst/>
              <a:rect l="l" t="t" r="r" b="b"/>
              <a:pathLst>
                <a:path w="3906088" h="148963">
                  <a:moveTo>
                    <a:pt x="18270" y="0"/>
                  </a:moveTo>
                  <a:lnTo>
                    <a:pt x="3887817" y="0"/>
                  </a:lnTo>
                  <a:cubicBezTo>
                    <a:pt x="3892663" y="0"/>
                    <a:pt x="3897310" y="1925"/>
                    <a:pt x="3900736" y="5351"/>
                  </a:cubicBezTo>
                  <a:cubicBezTo>
                    <a:pt x="3904162" y="8778"/>
                    <a:pt x="3906088" y="13425"/>
                    <a:pt x="3906088" y="18270"/>
                  </a:cubicBezTo>
                  <a:lnTo>
                    <a:pt x="3906088" y="130692"/>
                  </a:lnTo>
                  <a:cubicBezTo>
                    <a:pt x="3906088" y="135538"/>
                    <a:pt x="3904162" y="140185"/>
                    <a:pt x="3900736" y="143611"/>
                  </a:cubicBezTo>
                  <a:cubicBezTo>
                    <a:pt x="3897310" y="147038"/>
                    <a:pt x="3892663" y="148963"/>
                    <a:pt x="3887817" y="148963"/>
                  </a:cubicBezTo>
                  <a:lnTo>
                    <a:pt x="18270" y="148963"/>
                  </a:lnTo>
                  <a:cubicBezTo>
                    <a:pt x="13425" y="148963"/>
                    <a:pt x="8778" y="147038"/>
                    <a:pt x="5351" y="143611"/>
                  </a:cubicBezTo>
                  <a:cubicBezTo>
                    <a:pt x="1925" y="140185"/>
                    <a:pt x="0" y="135538"/>
                    <a:pt x="0" y="130692"/>
                  </a:cubicBezTo>
                  <a:lnTo>
                    <a:pt x="0" y="18270"/>
                  </a:lnTo>
                  <a:cubicBezTo>
                    <a:pt x="0" y="13425"/>
                    <a:pt x="1925" y="8778"/>
                    <a:pt x="5351" y="5351"/>
                  </a:cubicBezTo>
                  <a:cubicBezTo>
                    <a:pt x="8778" y="1925"/>
                    <a:pt x="13425" y="0"/>
                    <a:pt x="18270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3906087" cy="187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85856" y="9659512"/>
            <a:ext cx="15039194" cy="31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unito 1 Bold Italics"/>
              </a:rPr>
              <a:t>Martin-Ortega, J., Glenk, K., &amp; Byg, A. (2017). Online Peatland Learning Module. Peatland Action, Scottish Natural Heritage.</a:t>
            </a:r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25" name="Freeform 2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3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116246"/>
          </a:xfrm>
          <a:custGeom>
            <a:avLst/>
            <a:gdLst/>
            <a:ahLst/>
            <a:cxnLst/>
            <a:rect l="l" t="t" r="r" b="b"/>
            <a:pathLst>
              <a:path w="18288000" h="10116246">
                <a:moveTo>
                  <a:pt x="0" y="0"/>
                </a:moveTo>
                <a:lnTo>
                  <a:pt x="18288000" y="0"/>
                </a:lnTo>
                <a:lnTo>
                  <a:pt x="18288000" y="10116246"/>
                </a:lnTo>
                <a:lnTo>
                  <a:pt x="0" y="1011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t="-50558" b="-3022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599379" y="8477541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0"/>
                </a:lnTo>
                <a:lnTo>
                  <a:pt x="4679981" y="1802400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5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475867" y="7804042"/>
            <a:ext cx="4390123" cy="2472097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3" y="0"/>
                </a:lnTo>
                <a:lnTo>
                  <a:pt x="4390123" y="2696164"/>
                </a:lnTo>
                <a:lnTo>
                  <a:pt x="0" y="26961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77" t="-81798" r="2" b="-906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8037556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650172" y="7116599"/>
            <a:ext cx="5669117" cy="3163343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7"/>
                </a:lnTo>
                <a:lnTo>
                  <a:pt x="5669117" y="3383607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8"/>
            <a:stretch>
              <a:fillRect l="-11260" t="-88942" b="-1045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9134475" y="4195130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590146" y="1028700"/>
            <a:ext cx="17086879" cy="7897168"/>
            <a:chOff x="0" y="0"/>
            <a:chExt cx="2833861" cy="13097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33861" cy="1309746"/>
            </a:xfrm>
            <a:custGeom>
              <a:avLst/>
              <a:gdLst/>
              <a:ahLst/>
              <a:cxnLst/>
              <a:rect l="l" t="t" r="r" b="b"/>
              <a:pathLst>
                <a:path w="2833861" h="1309746">
                  <a:moveTo>
                    <a:pt x="13593" y="0"/>
                  </a:moveTo>
                  <a:lnTo>
                    <a:pt x="2820269" y="0"/>
                  </a:lnTo>
                  <a:cubicBezTo>
                    <a:pt x="2827776" y="0"/>
                    <a:pt x="2833861" y="6086"/>
                    <a:pt x="2833861" y="13593"/>
                  </a:cubicBezTo>
                  <a:lnTo>
                    <a:pt x="2833861" y="1296154"/>
                  </a:lnTo>
                  <a:cubicBezTo>
                    <a:pt x="2833861" y="1299759"/>
                    <a:pt x="2832429" y="1303216"/>
                    <a:pt x="2829880" y="1305765"/>
                  </a:cubicBezTo>
                  <a:cubicBezTo>
                    <a:pt x="2827331" y="1308314"/>
                    <a:pt x="2823874" y="1309746"/>
                    <a:pt x="2820269" y="1309746"/>
                  </a:cubicBezTo>
                  <a:lnTo>
                    <a:pt x="13593" y="1309746"/>
                  </a:lnTo>
                  <a:cubicBezTo>
                    <a:pt x="9988" y="1309746"/>
                    <a:pt x="6530" y="1308314"/>
                    <a:pt x="3981" y="1305765"/>
                  </a:cubicBezTo>
                  <a:cubicBezTo>
                    <a:pt x="1432" y="1303216"/>
                    <a:pt x="0" y="1299759"/>
                    <a:pt x="0" y="1296154"/>
                  </a:cubicBezTo>
                  <a:lnTo>
                    <a:pt x="0" y="13593"/>
                  </a:lnTo>
                  <a:cubicBezTo>
                    <a:pt x="0" y="6086"/>
                    <a:pt x="6086" y="0"/>
                    <a:pt x="13593" y="0"/>
                  </a:cubicBezTo>
                  <a:close/>
                </a:path>
              </a:pathLst>
            </a:custGeom>
            <a:solidFill>
              <a:srgbClr val="FFF7E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833861" cy="1328796"/>
            </a:xfrm>
            <a:prstGeom prst="rect">
              <a:avLst/>
            </a:prstGeom>
          </p:spPr>
          <p:txBody>
            <a:bodyPr lIns="80672" tIns="80672" rIns="80672" bIns="80672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3938" y="1396223"/>
            <a:ext cx="10505816" cy="6712268"/>
          </a:xfrm>
          <a:custGeom>
            <a:avLst/>
            <a:gdLst/>
            <a:ahLst/>
            <a:cxnLst/>
            <a:rect l="l" t="t" r="r" b="b"/>
            <a:pathLst>
              <a:path w="10505816" h="6712268">
                <a:moveTo>
                  <a:pt x="0" y="0"/>
                </a:moveTo>
                <a:lnTo>
                  <a:pt x="10505816" y="0"/>
                </a:lnTo>
                <a:lnTo>
                  <a:pt x="10505816" y="6712268"/>
                </a:lnTo>
                <a:lnTo>
                  <a:pt x="0" y="67122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367" t="-2223" r="-1387" b="-148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3551754" y="1188593"/>
            <a:ext cx="2193456" cy="2377050"/>
          </a:xfrm>
          <a:custGeom>
            <a:avLst/>
            <a:gdLst/>
            <a:ahLst/>
            <a:cxnLst/>
            <a:rect l="l" t="t" r="r" b="b"/>
            <a:pathLst>
              <a:path w="2193456" h="2377050">
                <a:moveTo>
                  <a:pt x="0" y="0"/>
                </a:moveTo>
                <a:lnTo>
                  <a:pt x="2193457" y="0"/>
                </a:lnTo>
                <a:lnTo>
                  <a:pt x="2193457" y="2377050"/>
                </a:lnTo>
                <a:lnTo>
                  <a:pt x="0" y="2377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3493669" y="3806783"/>
            <a:ext cx="2309627" cy="2373429"/>
          </a:xfrm>
          <a:custGeom>
            <a:avLst/>
            <a:gdLst/>
            <a:ahLst/>
            <a:cxnLst/>
            <a:rect l="l" t="t" r="r" b="b"/>
            <a:pathLst>
              <a:path w="2309627" h="2373429">
                <a:moveTo>
                  <a:pt x="0" y="0"/>
                </a:moveTo>
                <a:lnTo>
                  <a:pt x="2309627" y="0"/>
                </a:lnTo>
                <a:lnTo>
                  <a:pt x="2309627" y="2373428"/>
                </a:lnTo>
                <a:lnTo>
                  <a:pt x="0" y="23734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3382986" y="6421351"/>
            <a:ext cx="2530992" cy="2406101"/>
          </a:xfrm>
          <a:custGeom>
            <a:avLst/>
            <a:gdLst/>
            <a:ahLst/>
            <a:cxnLst/>
            <a:rect l="l" t="t" r="r" b="b"/>
            <a:pathLst>
              <a:path w="2530992" h="2406101">
                <a:moveTo>
                  <a:pt x="0" y="0"/>
                </a:moveTo>
                <a:lnTo>
                  <a:pt x="2530992" y="0"/>
                </a:lnTo>
                <a:lnTo>
                  <a:pt x="2530992" y="2406101"/>
                </a:lnTo>
                <a:lnTo>
                  <a:pt x="0" y="24061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1023938" y="8148003"/>
            <a:ext cx="8120062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4A2308"/>
                </a:solidFill>
                <a:latin typeface="Nunito 1 Bold"/>
              </a:rPr>
              <a:t>Intermediate Ecological Condition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71581" y="9544990"/>
            <a:ext cx="14830925" cy="565593"/>
            <a:chOff x="0" y="0"/>
            <a:chExt cx="3906087" cy="14896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906088" cy="148963"/>
            </a:xfrm>
            <a:custGeom>
              <a:avLst/>
              <a:gdLst/>
              <a:ahLst/>
              <a:cxnLst/>
              <a:rect l="l" t="t" r="r" b="b"/>
              <a:pathLst>
                <a:path w="3906088" h="148963">
                  <a:moveTo>
                    <a:pt x="18270" y="0"/>
                  </a:moveTo>
                  <a:lnTo>
                    <a:pt x="3887817" y="0"/>
                  </a:lnTo>
                  <a:cubicBezTo>
                    <a:pt x="3892663" y="0"/>
                    <a:pt x="3897310" y="1925"/>
                    <a:pt x="3900736" y="5351"/>
                  </a:cubicBezTo>
                  <a:cubicBezTo>
                    <a:pt x="3904162" y="8778"/>
                    <a:pt x="3906088" y="13425"/>
                    <a:pt x="3906088" y="18270"/>
                  </a:cubicBezTo>
                  <a:lnTo>
                    <a:pt x="3906088" y="130692"/>
                  </a:lnTo>
                  <a:cubicBezTo>
                    <a:pt x="3906088" y="135538"/>
                    <a:pt x="3904162" y="140185"/>
                    <a:pt x="3900736" y="143611"/>
                  </a:cubicBezTo>
                  <a:cubicBezTo>
                    <a:pt x="3897310" y="147038"/>
                    <a:pt x="3892663" y="148963"/>
                    <a:pt x="3887817" y="148963"/>
                  </a:cubicBezTo>
                  <a:lnTo>
                    <a:pt x="18270" y="148963"/>
                  </a:lnTo>
                  <a:cubicBezTo>
                    <a:pt x="13425" y="148963"/>
                    <a:pt x="8778" y="147038"/>
                    <a:pt x="5351" y="143611"/>
                  </a:cubicBezTo>
                  <a:cubicBezTo>
                    <a:pt x="1925" y="140185"/>
                    <a:pt x="0" y="135538"/>
                    <a:pt x="0" y="130692"/>
                  </a:cubicBezTo>
                  <a:lnTo>
                    <a:pt x="0" y="18270"/>
                  </a:lnTo>
                  <a:cubicBezTo>
                    <a:pt x="0" y="13425"/>
                    <a:pt x="1925" y="8778"/>
                    <a:pt x="5351" y="5351"/>
                  </a:cubicBezTo>
                  <a:cubicBezTo>
                    <a:pt x="8778" y="1925"/>
                    <a:pt x="13425" y="0"/>
                    <a:pt x="18270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906087" cy="187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85856" y="9659512"/>
            <a:ext cx="15039194" cy="31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unito 1 Bold Italics"/>
              </a:rPr>
              <a:t>Martin-Ortega, J., Glenk, K., &amp; Byg, A. (2017). Online Peatland Learning Module. Peatland Action, Scottish Natural Heritage.</a:t>
            </a: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22" name="Freeform 22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3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l="-48888" r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08019" y="8545832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0"/>
                </a:lnTo>
                <a:lnTo>
                  <a:pt x="4679981" y="1802400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5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7905556"/>
            <a:ext cx="4390123" cy="2452201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4"/>
                </a:lnTo>
                <a:lnTo>
                  <a:pt x="0" y="26961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79" t="-82462" r="4" b="-9948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0" y="8108314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3"/>
                </a:lnTo>
                <a:lnTo>
                  <a:pt x="0" y="22494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218115"/>
            <a:ext cx="5669117" cy="3139644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7"/>
                </a:lnTo>
                <a:lnTo>
                  <a:pt x="5669117" y="3383607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8"/>
            <a:stretch>
              <a:fillRect l="-11260" t="-89614" b="-1128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9139238" y="4713560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6" name="Freeform 16"/>
          <p:cNvSpPr/>
          <p:nvPr/>
        </p:nvSpPr>
        <p:spPr>
          <a:xfrm rot="21266143">
            <a:off x="2060951" y="9136839"/>
            <a:ext cx="286746" cy="286746"/>
          </a:xfrm>
          <a:custGeom>
            <a:avLst/>
            <a:gdLst/>
            <a:ahLst/>
            <a:cxnLst/>
            <a:rect l="l" t="t" r="r" b="b"/>
            <a:pathLst>
              <a:path w="286746" h="286746">
                <a:moveTo>
                  <a:pt x="0" y="0"/>
                </a:moveTo>
                <a:lnTo>
                  <a:pt x="286746" y="0"/>
                </a:lnTo>
                <a:lnTo>
                  <a:pt x="286746" y="286746"/>
                </a:lnTo>
                <a:lnTo>
                  <a:pt x="0" y="2867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 rot="21277009">
            <a:off x="2341841" y="8868978"/>
            <a:ext cx="4596899" cy="33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9D9D9D"/>
                </a:solidFill>
                <a:latin typeface="Nunito 1 Bold"/>
              </a:rPr>
              <a:t>2023 Bright Woods Forest School CIC</a:t>
            </a:r>
          </a:p>
        </p:txBody>
      </p:sp>
      <p:pic>
        <p:nvPicPr>
          <p:cNvPr id="8" name="LAbo8EngGKY"/>
          <p:cNvPicPr>
            <a:picLocks noRot="1" noChangeAspect="1"/>
          </p:cNvPicPr>
          <p:nvPr>
            <a:videoFile r:link="rId1"/>
          </p:nvPr>
        </p:nvPicPr>
        <p:blipFill>
          <a:blip r:embed="rId15"/>
          <a:stretch>
            <a:fillRect/>
          </a:stretch>
        </p:blipFill>
        <p:spPr>
          <a:xfrm>
            <a:off x="491596" y="342900"/>
            <a:ext cx="17314333" cy="973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5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116246"/>
          </a:xfrm>
          <a:custGeom>
            <a:avLst/>
            <a:gdLst/>
            <a:ahLst/>
            <a:cxnLst/>
            <a:rect l="l" t="t" r="r" b="b"/>
            <a:pathLst>
              <a:path w="18288000" h="10116246">
                <a:moveTo>
                  <a:pt x="0" y="0"/>
                </a:moveTo>
                <a:lnTo>
                  <a:pt x="18288000" y="0"/>
                </a:lnTo>
                <a:lnTo>
                  <a:pt x="18288000" y="10116246"/>
                </a:lnTo>
                <a:lnTo>
                  <a:pt x="0" y="1011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</a:blip>
            <a:stretch>
              <a:fillRect t="-50558" b="-3022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599378" y="8510496"/>
            <a:ext cx="4679981" cy="1869555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1"/>
                </a:lnTo>
                <a:lnTo>
                  <a:pt x="4679981" y="1802401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5"/>
            <a:stretch>
              <a:fillRect t="-9213" b="-562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03856" y="7907247"/>
            <a:ext cx="4390123" cy="2472804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3" y="0"/>
                </a:lnTo>
                <a:lnTo>
                  <a:pt x="4390123" y="2696164"/>
                </a:lnTo>
                <a:lnTo>
                  <a:pt x="0" y="26961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79" t="-81775" r="4" b="-903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8130607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219804"/>
            <a:ext cx="5669117" cy="3160247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7"/>
                </a:lnTo>
                <a:lnTo>
                  <a:pt x="5669117" y="3383607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8"/>
            <a:stretch>
              <a:fillRect l="-11260" t="-89028" b="-105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9134475" y="4228085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590146" y="1061655"/>
            <a:ext cx="17086879" cy="7897168"/>
            <a:chOff x="0" y="0"/>
            <a:chExt cx="2833861" cy="13097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33861" cy="1309746"/>
            </a:xfrm>
            <a:custGeom>
              <a:avLst/>
              <a:gdLst/>
              <a:ahLst/>
              <a:cxnLst/>
              <a:rect l="l" t="t" r="r" b="b"/>
              <a:pathLst>
                <a:path w="2833861" h="1309746">
                  <a:moveTo>
                    <a:pt x="13593" y="0"/>
                  </a:moveTo>
                  <a:lnTo>
                    <a:pt x="2820269" y="0"/>
                  </a:lnTo>
                  <a:cubicBezTo>
                    <a:pt x="2827776" y="0"/>
                    <a:pt x="2833861" y="6086"/>
                    <a:pt x="2833861" y="13593"/>
                  </a:cubicBezTo>
                  <a:lnTo>
                    <a:pt x="2833861" y="1296154"/>
                  </a:lnTo>
                  <a:cubicBezTo>
                    <a:pt x="2833861" y="1299759"/>
                    <a:pt x="2832429" y="1303216"/>
                    <a:pt x="2829880" y="1305765"/>
                  </a:cubicBezTo>
                  <a:cubicBezTo>
                    <a:pt x="2827331" y="1308314"/>
                    <a:pt x="2823874" y="1309746"/>
                    <a:pt x="2820269" y="1309746"/>
                  </a:cubicBezTo>
                  <a:lnTo>
                    <a:pt x="13593" y="1309746"/>
                  </a:lnTo>
                  <a:cubicBezTo>
                    <a:pt x="9988" y="1309746"/>
                    <a:pt x="6530" y="1308314"/>
                    <a:pt x="3981" y="1305765"/>
                  </a:cubicBezTo>
                  <a:cubicBezTo>
                    <a:pt x="1432" y="1303216"/>
                    <a:pt x="0" y="1299759"/>
                    <a:pt x="0" y="1296154"/>
                  </a:cubicBezTo>
                  <a:lnTo>
                    <a:pt x="0" y="13593"/>
                  </a:lnTo>
                  <a:cubicBezTo>
                    <a:pt x="0" y="6086"/>
                    <a:pt x="6086" y="0"/>
                    <a:pt x="13593" y="0"/>
                  </a:cubicBezTo>
                  <a:close/>
                </a:path>
              </a:pathLst>
            </a:custGeom>
            <a:solidFill>
              <a:srgbClr val="F6E2D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833861" cy="1328796"/>
            </a:xfrm>
            <a:prstGeom prst="rect">
              <a:avLst/>
            </a:prstGeom>
          </p:spPr>
          <p:txBody>
            <a:bodyPr lIns="80672" tIns="80672" rIns="80672" bIns="80672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8700" y="1429179"/>
            <a:ext cx="10256808" cy="6478068"/>
          </a:xfrm>
          <a:custGeom>
            <a:avLst/>
            <a:gdLst/>
            <a:ahLst/>
            <a:cxnLst/>
            <a:rect l="l" t="t" r="r" b="b"/>
            <a:pathLst>
              <a:path w="10256808" h="6478068">
                <a:moveTo>
                  <a:pt x="0" y="0"/>
                </a:moveTo>
                <a:lnTo>
                  <a:pt x="10256808" y="0"/>
                </a:lnTo>
                <a:lnTo>
                  <a:pt x="10256808" y="6478068"/>
                </a:lnTo>
                <a:lnTo>
                  <a:pt x="0" y="64780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024" t="-2314" r="-1169" b="-559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3408157" y="1221549"/>
            <a:ext cx="2250040" cy="2380043"/>
          </a:xfrm>
          <a:custGeom>
            <a:avLst/>
            <a:gdLst/>
            <a:ahLst/>
            <a:cxnLst/>
            <a:rect l="l" t="t" r="r" b="b"/>
            <a:pathLst>
              <a:path w="2250040" h="2380043">
                <a:moveTo>
                  <a:pt x="0" y="0"/>
                </a:moveTo>
                <a:lnTo>
                  <a:pt x="2250041" y="0"/>
                </a:lnTo>
                <a:lnTo>
                  <a:pt x="2250041" y="2380042"/>
                </a:lnTo>
                <a:lnTo>
                  <a:pt x="0" y="23800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3515839" y="3817347"/>
            <a:ext cx="2034678" cy="2352596"/>
          </a:xfrm>
          <a:custGeom>
            <a:avLst/>
            <a:gdLst/>
            <a:ahLst/>
            <a:cxnLst/>
            <a:rect l="l" t="t" r="r" b="b"/>
            <a:pathLst>
              <a:path w="2034678" h="2352596">
                <a:moveTo>
                  <a:pt x="0" y="0"/>
                </a:moveTo>
                <a:lnTo>
                  <a:pt x="2034677" y="0"/>
                </a:lnTo>
                <a:lnTo>
                  <a:pt x="2034677" y="2352596"/>
                </a:lnTo>
                <a:lnTo>
                  <a:pt x="0" y="23525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3286654" y="6385699"/>
            <a:ext cx="2493047" cy="2397847"/>
          </a:xfrm>
          <a:custGeom>
            <a:avLst/>
            <a:gdLst/>
            <a:ahLst/>
            <a:cxnLst/>
            <a:rect l="l" t="t" r="r" b="b"/>
            <a:pathLst>
              <a:path w="2493047" h="2397847">
                <a:moveTo>
                  <a:pt x="0" y="0"/>
                </a:moveTo>
                <a:lnTo>
                  <a:pt x="2493047" y="0"/>
                </a:lnTo>
                <a:lnTo>
                  <a:pt x="2493047" y="2397847"/>
                </a:lnTo>
                <a:lnTo>
                  <a:pt x="0" y="23978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1023938" y="8104096"/>
            <a:ext cx="6158389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4A2308"/>
                </a:solidFill>
                <a:latin typeface="Nunito 1 Bold"/>
              </a:rPr>
              <a:t>Poor Ecological Condition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71581" y="9544990"/>
            <a:ext cx="14830925" cy="565593"/>
            <a:chOff x="0" y="0"/>
            <a:chExt cx="3906087" cy="14896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906088" cy="148963"/>
            </a:xfrm>
            <a:custGeom>
              <a:avLst/>
              <a:gdLst/>
              <a:ahLst/>
              <a:cxnLst/>
              <a:rect l="l" t="t" r="r" b="b"/>
              <a:pathLst>
                <a:path w="3906088" h="148963">
                  <a:moveTo>
                    <a:pt x="18270" y="0"/>
                  </a:moveTo>
                  <a:lnTo>
                    <a:pt x="3887817" y="0"/>
                  </a:lnTo>
                  <a:cubicBezTo>
                    <a:pt x="3892663" y="0"/>
                    <a:pt x="3897310" y="1925"/>
                    <a:pt x="3900736" y="5351"/>
                  </a:cubicBezTo>
                  <a:cubicBezTo>
                    <a:pt x="3904162" y="8778"/>
                    <a:pt x="3906088" y="13425"/>
                    <a:pt x="3906088" y="18270"/>
                  </a:cubicBezTo>
                  <a:lnTo>
                    <a:pt x="3906088" y="130692"/>
                  </a:lnTo>
                  <a:cubicBezTo>
                    <a:pt x="3906088" y="135538"/>
                    <a:pt x="3904162" y="140185"/>
                    <a:pt x="3900736" y="143611"/>
                  </a:cubicBezTo>
                  <a:cubicBezTo>
                    <a:pt x="3897310" y="147038"/>
                    <a:pt x="3892663" y="148963"/>
                    <a:pt x="3887817" y="148963"/>
                  </a:cubicBezTo>
                  <a:lnTo>
                    <a:pt x="18270" y="148963"/>
                  </a:lnTo>
                  <a:cubicBezTo>
                    <a:pt x="13425" y="148963"/>
                    <a:pt x="8778" y="147038"/>
                    <a:pt x="5351" y="143611"/>
                  </a:cubicBezTo>
                  <a:cubicBezTo>
                    <a:pt x="1925" y="140185"/>
                    <a:pt x="0" y="135538"/>
                    <a:pt x="0" y="130692"/>
                  </a:cubicBezTo>
                  <a:lnTo>
                    <a:pt x="0" y="18270"/>
                  </a:lnTo>
                  <a:cubicBezTo>
                    <a:pt x="0" y="13425"/>
                    <a:pt x="1925" y="8778"/>
                    <a:pt x="5351" y="5351"/>
                  </a:cubicBezTo>
                  <a:cubicBezTo>
                    <a:pt x="8778" y="1925"/>
                    <a:pt x="13425" y="0"/>
                    <a:pt x="18270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906087" cy="187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85856" y="9659512"/>
            <a:ext cx="15039194" cy="31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unito 1 Bold Italics"/>
              </a:rPr>
              <a:t>Martin-Ortega, J., Glenk, K., &amp; Byg, A. (2017). Online Peatland Learning Module. Peatland Action, Scottish Natural Heritage.</a:t>
            </a: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22" name="Freeform 22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3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4005262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l="-48888" r="-2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4676139"/>
            <a:ext cx="18288000" cy="5620385"/>
            <a:chOff x="0" y="-95250"/>
            <a:chExt cx="24384000" cy="7493846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4982696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5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1" y="4128996"/>
              <a:ext cx="5853497" cy="3256901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477" t="-82783" r="2" b="-1037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4399338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9"/>
                  </a:lnTo>
                  <a:lnTo>
                    <a:pt x="0" y="299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5" y="3212408"/>
              <a:ext cx="7558823" cy="4173490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5"/>
                  </a:lnTo>
                  <a:lnTo>
                    <a:pt x="7558823" y="4511475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8"/>
              <a:stretch>
                <a:fillRect l="-11260" t="-89886" b="-116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185650" y="-95250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1" name="Freeform 11"/>
          <p:cNvSpPr/>
          <p:nvPr/>
        </p:nvSpPr>
        <p:spPr>
          <a:xfrm rot="-3781805">
            <a:off x="1672945" y="2297308"/>
            <a:ext cx="6395181" cy="7512694"/>
          </a:xfrm>
          <a:custGeom>
            <a:avLst/>
            <a:gdLst/>
            <a:ahLst/>
            <a:cxnLst/>
            <a:rect l="l" t="t" r="r" b="b"/>
            <a:pathLst>
              <a:path w="6395181" h="7512694">
                <a:moveTo>
                  <a:pt x="0" y="0"/>
                </a:moveTo>
                <a:lnTo>
                  <a:pt x="6395181" y="0"/>
                </a:lnTo>
                <a:lnTo>
                  <a:pt x="6395181" y="7512695"/>
                </a:lnTo>
                <a:lnTo>
                  <a:pt x="0" y="75126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69546" flipH="1" flipV="1">
            <a:off x="9454386" y="4254050"/>
            <a:ext cx="8569805" cy="3942110"/>
          </a:xfrm>
          <a:custGeom>
            <a:avLst/>
            <a:gdLst/>
            <a:ahLst/>
            <a:cxnLst/>
            <a:rect l="l" t="t" r="r" b="b"/>
            <a:pathLst>
              <a:path w="8569805" h="3942110">
                <a:moveTo>
                  <a:pt x="8569805" y="3942111"/>
                </a:moveTo>
                <a:lnTo>
                  <a:pt x="0" y="3942111"/>
                </a:lnTo>
                <a:lnTo>
                  <a:pt x="0" y="0"/>
                </a:lnTo>
                <a:lnTo>
                  <a:pt x="8569805" y="0"/>
                </a:lnTo>
                <a:lnTo>
                  <a:pt x="8569805" y="394211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-6889245">
            <a:off x="10375672" y="4712965"/>
            <a:ext cx="1645664" cy="1778222"/>
          </a:xfrm>
          <a:custGeom>
            <a:avLst/>
            <a:gdLst/>
            <a:ahLst/>
            <a:cxnLst/>
            <a:rect l="l" t="t" r="r" b="b"/>
            <a:pathLst>
              <a:path w="1645664" h="1778222">
                <a:moveTo>
                  <a:pt x="0" y="0"/>
                </a:moveTo>
                <a:lnTo>
                  <a:pt x="1645664" y="0"/>
                </a:lnTo>
                <a:lnTo>
                  <a:pt x="1645664" y="1778222"/>
                </a:lnTo>
                <a:lnTo>
                  <a:pt x="0" y="17782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2394301" y="5101436"/>
            <a:ext cx="2959488" cy="963179"/>
          </a:xfrm>
          <a:custGeom>
            <a:avLst/>
            <a:gdLst/>
            <a:ahLst/>
            <a:cxnLst/>
            <a:rect l="l" t="t" r="r" b="b"/>
            <a:pathLst>
              <a:path w="2959488" h="963179">
                <a:moveTo>
                  <a:pt x="0" y="0"/>
                </a:moveTo>
                <a:lnTo>
                  <a:pt x="2959488" y="0"/>
                </a:lnTo>
                <a:lnTo>
                  <a:pt x="2959488" y="963179"/>
                </a:lnTo>
                <a:lnTo>
                  <a:pt x="0" y="9631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-140826">
            <a:off x="13853698" y="6654527"/>
            <a:ext cx="3000182" cy="1052791"/>
          </a:xfrm>
          <a:custGeom>
            <a:avLst/>
            <a:gdLst/>
            <a:ahLst/>
            <a:cxnLst/>
            <a:rect l="l" t="t" r="r" b="b"/>
            <a:pathLst>
              <a:path w="3000182" h="1052791">
                <a:moveTo>
                  <a:pt x="0" y="0"/>
                </a:moveTo>
                <a:lnTo>
                  <a:pt x="3000182" y="0"/>
                </a:lnTo>
                <a:lnTo>
                  <a:pt x="3000182" y="1052791"/>
                </a:lnTo>
                <a:lnTo>
                  <a:pt x="0" y="105279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rot="473384" flipH="1">
            <a:off x="10508162" y="6666192"/>
            <a:ext cx="2140859" cy="1206909"/>
          </a:xfrm>
          <a:custGeom>
            <a:avLst/>
            <a:gdLst/>
            <a:ahLst/>
            <a:cxnLst/>
            <a:rect l="l" t="t" r="r" b="b"/>
            <a:pathLst>
              <a:path w="2140859" h="1206909">
                <a:moveTo>
                  <a:pt x="2140859" y="0"/>
                </a:moveTo>
                <a:lnTo>
                  <a:pt x="0" y="0"/>
                </a:lnTo>
                <a:lnTo>
                  <a:pt x="0" y="1206909"/>
                </a:lnTo>
                <a:lnTo>
                  <a:pt x="2140859" y="1206909"/>
                </a:lnTo>
                <a:lnTo>
                  <a:pt x="214085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69546">
            <a:off x="15626593" y="4659560"/>
            <a:ext cx="2196804" cy="1134350"/>
          </a:xfrm>
          <a:custGeom>
            <a:avLst/>
            <a:gdLst/>
            <a:ahLst/>
            <a:cxnLst/>
            <a:rect l="l" t="t" r="r" b="b"/>
            <a:pathLst>
              <a:path w="2196804" h="1134350">
                <a:moveTo>
                  <a:pt x="0" y="0"/>
                </a:moveTo>
                <a:lnTo>
                  <a:pt x="2196804" y="0"/>
                </a:lnTo>
                <a:lnTo>
                  <a:pt x="2196804" y="1134350"/>
                </a:lnTo>
                <a:lnTo>
                  <a:pt x="0" y="11343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3476544" y="6225106"/>
            <a:ext cx="2195742" cy="1646806"/>
          </a:xfrm>
          <a:custGeom>
            <a:avLst/>
            <a:gdLst/>
            <a:ahLst/>
            <a:cxnLst/>
            <a:rect l="l" t="t" r="r" b="b"/>
            <a:pathLst>
              <a:path w="2195742" h="1646806">
                <a:moveTo>
                  <a:pt x="0" y="0"/>
                </a:moveTo>
                <a:lnTo>
                  <a:pt x="2195742" y="0"/>
                </a:lnTo>
                <a:lnTo>
                  <a:pt x="2195742" y="1646806"/>
                </a:lnTo>
                <a:lnTo>
                  <a:pt x="0" y="164680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6172769" y="6660094"/>
            <a:ext cx="1584498" cy="1081420"/>
          </a:xfrm>
          <a:custGeom>
            <a:avLst/>
            <a:gdLst/>
            <a:ahLst/>
            <a:cxnLst/>
            <a:rect l="l" t="t" r="r" b="b"/>
            <a:pathLst>
              <a:path w="1584498" h="1081420">
                <a:moveTo>
                  <a:pt x="0" y="0"/>
                </a:moveTo>
                <a:lnTo>
                  <a:pt x="1584498" y="0"/>
                </a:lnTo>
                <a:lnTo>
                  <a:pt x="1584498" y="1081420"/>
                </a:lnTo>
                <a:lnTo>
                  <a:pt x="0" y="108142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3780143" y="3681028"/>
            <a:ext cx="1654856" cy="2163211"/>
          </a:xfrm>
          <a:custGeom>
            <a:avLst/>
            <a:gdLst/>
            <a:ahLst/>
            <a:cxnLst/>
            <a:rect l="l" t="t" r="r" b="b"/>
            <a:pathLst>
              <a:path w="1654856" h="2163211">
                <a:moveTo>
                  <a:pt x="0" y="0"/>
                </a:moveTo>
                <a:lnTo>
                  <a:pt x="1654857" y="0"/>
                </a:lnTo>
                <a:lnTo>
                  <a:pt x="1654857" y="2163211"/>
                </a:lnTo>
                <a:lnTo>
                  <a:pt x="0" y="216321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6107210" y="4482021"/>
            <a:ext cx="2193828" cy="2160006"/>
          </a:xfrm>
          <a:custGeom>
            <a:avLst/>
            <a:gdLst/>
            <a:ahLst/>
            <a:cxnLst/>
            <a:rect l="l" t="t" r="r" b="b"/>
            <a:pathLst>
              <a:path w="2193828" h="2160006">
                <a:moveTo>
                  <a:pt x="0" y="0"/>
                </a:moveTo>
                <a:lnTo>
                  <a:pt x="2193828" y="0"/>
                </a:lnTo>
                <a:lnTo>
                  <a:pt x="2193828" y="2160006"/>
                </a:lnTo>
                <a:lnTo>
                  <a:pt x="0" y="2160006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2189128" y="6137284"/>
            <a:ext cx="1014928" cy="1013083"/>
          </a:xfrm>
          <a:custGeom>
            <a:avLst/>
            <a:gdLst/>
            <a:ahLst/>
            <a:cxnLst/>
            <a:rect l="l" t="t" r="r" b="b"/>
            <a:pathLst>
              <a:path w="1014928" h="1013083">
                <a:moveTo>
                  <a:pt x="0" y="0"/>
                </a:moveTo>
                <a:lnTo>
                  <a:pt x="1014928" y="0"/>
                </a:lnTo>
                <a:lnTo>
                  <a:pt x="1014928" y="1013082"/>
                </a:lnTo>
                <a:lnTo>
                  <a:pt x="0" y="1013082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1177243" y="5539423"/>
            <a:ext cx="1699226" cy="1618899"/>
          </a:xfrm>
          <a:custGeom>
            <a:avLst/>
            <a:gdLst/>
            <a:ahLst/>
            <a:cxnLst/>
            <a:rect l="l" t="t" r="r" b="b"/>
            <a:pathLst>
              <a:path w="1699226" h="1618899">
                <a:moveTo>
                  <a:pt x="0" y="0"/>
                </a:moveTo>
                <a:lnTo>
                  <a:pt x="1699226" y="0"/>
                </a:lnTo>
                <a:lnTo>
                  <a:pt x="1699226" y="1618898"/>
                </a:lnTo>
                <a:lnTo>
                  <a:pt x="0" y="161889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TextBox 24"/>
          <p:cNvSpPr txBox="1"/>
          <p:nvPr/>
        </p:nvSpPr>
        <p:spPr>
          <a:xfrm>
            <a:off x="3238910" y="2441137"/>
            <a:ext cx="3263252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4A2308"/>
                </a:solidFill>
                <a:latin typeface="Nunito 1 Bold"/>
              </a:rPr>
              <a:t>Biotic Factors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94908" y="214640"/>
            <a:ext cx="10154755" cy="112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4A2308"/>
                </a:solidFill>
                <a:latin typeface="Aleo Bold"/>
              </a:rPr>
              <a:t>Peatland as an Ecosystem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933954" y="3412125"/>
            <a:ext cx="3610668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4A2308"/>
                </a:solidFill>
                <a:latin typeface="Nunito 1 Bold"/>
              </a:rPr>
              <a:t>Abiotic Factors</a:t>
            </a:r>
          </a:p>
        </p:txBody>
      </p:sp>
      <p:sp>
        <p:nvSpPr>
          <p:cNvPr id="27" name="TextBox 27"/>
          <p:cNvSpPr txBox="1"/>
          <p:nvPr/>
        </p:nvSpPr>
        <p:spPr>
          <a:xfrm rot="-544732">
            <a:off x="15687642" y="4555964"/>
            <a:ext cx="405246" cy="37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200" spc="44">
                <a:solidFill>
                  <a:srgbClr val="033135"/>
                </a:solidFill>
                <a:latin typeface="Kalam Bold"/>
              </a:rPr>
              <a:t>Air</a:t>
            </a:r>
          </a:p>
        </p:txBody>
      </p:sp>
      <p:sp>
        <p:nvSpPr>
          <p:cNvPr id="28" name="TextBox 28"/>
          <p:cNvSpPr txBox="1"/>
          <p:nvPr/>
        </p:nvSpPr>
        <p:spPr>
          <a:xfrm rot="-1406642">
            <a:off x="10387366" y="6849967"/>
            <a:ext cx="818074" cy="421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200" spc="44">
                <a:solidFill>
                  <a:srgbClr val="033135"/>
                </a:solidFill>
                <a:latin typeface="Kalam Bold"/>
              </a:rPr>
              <a:t>Rocks</a:t>
            </a:r>
          </a:p>
        </p:txBody>
      </p:sp>
      <p:sp>
        <p:nvSpPr>
          <p:cNvPr id="29" name="TextBox 29"/>
          <p:cNvSpPr txBox="1"/>
          <p:nvPr/>
        </p:nvSpPr>
        <p:spPr>
          <a:xfrm rot="-753024">
            <a:off x="10380347" y="4372751"/>
            <a:ext cx="1158753" cy="491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200" spc="44">
                <a:solidFill>
                  <a:srgbClr val="033135"/>
                </a:solidFill>
                <a:latin typeface="Kalam Bold"/>
              </a:rPr>
              <a:t>Sunlight</a:t>
            </a:r>
          </a:p>
        </p:txBody>
      </p:sp>
      <p:sp>
        <p:nvSpPr>
          <p:cNvPr id="30" name="TextBox 30"/>
          <p:cNvSpPr txBox="1"/>
          <p:nvPr/>
        </p:nvSpPr>
        <p:spPr>
          <a:xfrm rot="393042">
            <a:off x="13266501" y="6144221"/>
            <a:ext cx="474565" cy="366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 spc="43">
                <a:solidFill>
                  <a:srgbClr val="033135"/>
                </a:solidFill>
                <a:latin typeface="Kalam Bold"/>
              </a:rPr>
              <a:t>Soil</a:t>
            </a:r>
          </a:p>
        </p:txBody>
      </p:sp>
      <p:sp>
        <p:nvSpPr>
          <p:cNvPr id="31" name="TextBox 31"/>
          <p:cNvSpPr txBox="1"/>
          <p:nvPr/>
        </p:nvSpPr>
        <p:spPr>
          <a:xfrm rot="1692313">
            <a:off x="13439666" y="7430277"/>
            <a:ext cx="796410" cy="39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200" spc="44">
                <a:solidFill>
                  <a:srgbClr val="033135"/>
                </a:solidFill>
                <a:latin typeface="Kalam Bold"/>
              </a:rPr>
              <a:t>Water</a:t>
            </a:r>
          </a:p>
        </p:txBody>
      </p:sp>
      <p:sp>
        <p:nvSpPr>
          <p:cNvPr id="32" name="TextBox 32"/>
          <p:cNvSpPr txBox="1"/>
          <p:nvPr/>
        </p:nvSpPr>
        <p:spPr>
          <a:xfrm rot="-744278">
            <a:off x="1574457" y="5088718"/>
            <a:ext cx="809450" cy="441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200" spc="44">
                <a:solidFill>
                  <a:srgbClr val="033135"/>
                </a:solidFill>
                <a:latin typeface="Kalam Bold"/>
              </a:rPr>
              <a:t>Algae</a:t>
            </a:r>
          </a:p>
        </p:txBody>
      </p:sp>
      <p:sp>
        <p:nvSpPr>
          <p:cNvPr id="33" name="TextBox 33"/>
          <p:cNvSpPr txBox="1"/>
          <p:nvPr/>
        </p:nvSpPr>
        <p:spPr>
          <a:xfrm rot="1487770">
            <a:off x="6720937" y="4160535"/>
            <a:ext cx="1178365" cy="497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200" spc="44">
                <a:solidFill>
                  <a:srgbClr val="033135"/>
                </a:solidFill>
                <a:latin typeface="Kalam Bold"/>
              </a:rPr>
              <a:t>Bacteria</a:t>
            </a:r>
          </a:p>
        </p:txBody>
      </p:sp>
      <p:sp>
        <p:nvSpPr>
          <p:cNvPr id="34" name="TextBox 34"/>
          <p:cNvSpPr txBox="1"/>
          <p:nvPr/>
        </p:nvSpPr>
        <p:spPr>
          <a:xfrm rot="-432415">
            <a:off x="6843627" y="7718334"/>
            <a:ext cx="718671" cy="383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200" spc="44">
                <a:solidFill>
                  <a:srgbClr val="033135"/>
                </a:solidFill>
                <a:latin typeface="Kalam Bold"/>
              </a:rPr>
              <a:t>Fungi</a:t>
            </a:r>
          </a:p>
        </p:txBody>
      </p:sp>
      <p:sp>
        <p:nvSpPr>
          <p:cNvPr id="35" name="TextBox 35"/>
          <p:cNvSpPr txBox="1"/>
          <p:nvPr/>
        </p:nvSpPr>
        <p:spPr>
          <a:xfrm rot="-716910">
            <a:off x="5001300" y="7806987"/>
            <a:ext cx="863766" cy="395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200" spc="44">
                <a:solidFill>
                  <a:srgbClr val="033135"/>
                </a:solidFill>
                <a:latin typeface="Kalam Bold"/>
              </a:rPr>
              <a:t>Plants</a:t>
            </a:r>
          </a:p>
        </p:txBody>
      </p:sp>
      <p:sp>
        <p:nvSpPr>
          <p:cNvPr id="36" name="TextBox 36"/>
          <p:cNvSpPr txBox="1"/>
          <p:nvPr/>
        </p:nvSpPr>
        <p:spPr>
          <a:xfrm rot="-1870987">
            <a:off x="3238938" y="3740697"/>
            <a:ext cx="1122207" cy="485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200" spc="44">
                <a:solidFill>
                  <a:srgbClr val="033135"/>
                </a:solidFill>
                <a:latin typeface="Kalam Bold"/>
              </a:rPr>
              <a:t>Animals</a:t>
            </a:r>
          </a:p>
        </p:txBody>
      </p: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38" name="Freeform 3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5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3995738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l="-48888" r="-2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4762" y="7330123"/>
            <a:ext cx="18288000" cy="3139643"/>
            <a:chOff x="0" y="0"/>
            <a:chExt cx="24384000" cy="4186191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770290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1" y="916591"/>
              <a:ext cx="5853497" cy="3256901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7" t="-82783" r="2" b="-1037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186933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5" y="0"/>
              <a:ext cx="7558823" cy="4173492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886" b="-1162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>
            <a:off x="14100610" y="448778"/>
            <a:ext cx="3707144" cy="1662036"/>
          </a:xfrm>
          <a:custGeom>
            <a:avLst/>
            <a:gdLst/>
            <a:ahLst/>
            <a:cxnLst/>
            <a:rect l="l" t="t" r="r" b="b"/>
            <a:pathLst>
              <a:path w="3707144" h="1662036">
                <a:moveTo>
                  <a:pt x="0" y="0"/>
                </a:moveTo>
                <a:lnTo>
                  <a:pt x="3707144" y="0"/>
                </a:lnTo>
                <a:lnTo>
                  <a:pt x="3707144" y="1662036"/>
                </a:lnTo>
                <a:lnTo>
                  <a:pt x="0" y="16620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35477" y="448778"/>
            <a:ext cx="1609253" cy="1662036"/>
            <a:chOff x="0" y="0"/>
            <a:chExt cx="6350000" cy="6558280"/>
          </a:xfrm>
        </p:grpSpPr>
        <p:sp>
          <p:nvSpPr>
            <p:cNvPr id="11" name="Freeform 11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9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Freeform 13"/>
          <p:cNvSpPr/>
          <p:nvPr/>
        </p:nvSpPr>
        <p:spPr>
          <a:xfrm>
            <a:off x="771525" y="7456236"/>
            <a:ext cx="4466756" cy="1649488"/>
          </a:xfrm>
          <a:custGeom>
            <a:avLst/>
            <a:gdLst/>
            <a:ahLst/>
            <a:cxnLst/>
            <a:rect l="l" t="t" r="r" b="b"/>
            <a:pathLst>
              <a:path w="4466756" h="1649488">
                <a:moveTo>
                  <a:pt x="0" y="0"/>
                </a:moveTo>
                <a:lnTo>
                  <a:pt x="4466756" y="0"/>
                </a:lnTo>
                <a:lnTo>
                  <a:pt x="4466756" y="1649488"/>
                </a:lnTo>
                <a:lnTo>
                  <a:pt x="0" y="16494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0959426" y="7843040"/>
            <a:ext cx="6778543" cy="875879"/>
          </a:xfrm>
          <a:custGeom>
            <a:avLst/>
            <a:gdLst/>
            <a:ahLst/>
            <a:cxnLst/>
            <a:rect l="l" t="t" r="r" b="b"/>
            <a:pathLst>
              <a:path w="6778543" h="875879">
                <a:moveTo>
                  <a:pt x="0" y="0"/>
                </a:moveTo>
                <a:lnTo>
                  <a:pt x="6778544" y="0"/>
                </a:lnTo>
                <a:lnTo>
                  <a:pt x="6778544" y="875879"/>
                </a:lnTo>
                <a:lnTo>
                  <a:pt x="0" y="875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771525" y="3172503"/>
            <a:ext cx="1955960" cy="1096427"/>
            <a:chOff x="0" y="0"/>
            <a:chExt cx="515150" cy="2887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5150" cy="288771"/>
            </a:xfrm>
            <a:custGeom>
              <a:avLst/>
              <a:gdLst/>
              <a:ahLst/>
              <a:cxnLst/>
              <a:rect l="l" t="t" r="r" b="b"/>
              <a:pathLst>
                <a:path w="515150" h="288771">
                  <a:moveTo>
                    <a:pt x="39581" y="0"/>
                  </a:moveTo>
                  <a:lnTo>
                    <a:pt x="475569" y="0"/>
                  </a:lnTo>
                  <a:cubicBezTo>
                    <a:pt x="486066" y="0"/>
                    <a:pt x="496134" y="4170"/>
                    <a:pt x="503557" y="11593"/>
                  </a:cubicBezTo>
                  <a:cubicBezTo>
                    <a:pt x="510980" y="19016"/>
                    <a:pt x="515150" y="29084"/>
                    <a:pt x="515150" y="39581"/>
                  </a:cubicBezTo>
                  <a:lnTo>
                    <a:pt x="515150" y="249190"/>
                  </a:lnTo>
                  <a:cubicBezTo>
                    <a:pt x="515150" y="259687"/>
                    <a:pt x="510980" y="269755"/>
                    <a:pt x="503557" y="277178"/>
                  </a:cubicBezTo>
                  <a:cubicBezTo>
                    <a:pt x="496134" y="284601"/>
                    <a:pt x="486066" y="288771"/>
                    <a:pt x="475569" y="288771"/>
                  </a:cubicBezTo>
                  <a:lnTo>
                    <a:pt x="39581" y="288771"/>
                  </a:lnTo>
                  <a:cubicBezTo>
                    <a:pt x="17721" y="288771"/>
                    <a:pt x="0" y="271050"/>
                    <a:pt x="0" y="249190"/>
                  </a:cubicBezTo>
                  <a:lnTo>
                    <a:pt x="0" y="39581"/>
                  </a:lnTo>
                  <a:cubicBezTo>
                    <a:pt x="0" y="29084"/>
                    <a:pt x="4170" y="19016"/>
                    <a:pt x="11593" y="11593"/>
                  </a:cubicBezTo>
                  <a:cubicBezTo>
                    <a:pt x="19016" y="4170"/>
                    <a:pt x="29084" y="0"/>
                    <a:pt x="395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515150" cy="307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883154" y="3242291"/>
            <a:ext cx="1732703" cy="969488"/>
          </a:xfrm>
          <a:custGeom>
            <a:avLst/>
            <a:gdLst/>
            <a:ahLst/>
            <a:cxnLst/>
            <a:rect l="l" t="t" r="r" b="b"/>
            <a:pathLst>
              <a:path w="1732703" h="969488">
                <a:moveTo>
                  <a:pt x="0" y="0"/>
                </a:moveTo>
                <a:lnTo>
                  <a:pt x="1732702" y="0"/>
                </a:lnTo>
                <a:lnTo>
                  <a:pt x="1732702" y="969488"/>
                </a:lnTo>
                <a:lnTo>
                  <a:pt x="0" y="9694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771525" y="4446386"/>
            <a:ext cx="1955960" cy="1093036"/>
          </a:xfrm>
          <a:custGeom>
            <a:avLst/>
            <a:gdLst/>
            <a:ahLst/>
            <a:cxnLst/>
            <a:rect l="l" t="t" r="r" b="b"/>
            <a:pathLst>
              <a:path w="1955960" h="1093036">
                <a:moveTo>
                  <a:pt x="0" y="0"/>
                </a:moveTo>
                <a:lnTo>
                  <a:pt x="1955960" y="0"/>
                </a:lnTo>
                <a:lnTo>
                  <a:pt x="1955960" y="1093037"/>
                </a:lnTo>
                <a:lnTo>
                  <a:pt x="0" y="10930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7444800" y="698624"/>
            <a:ext cx="3375600" cy="1174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r>
              <a:rPr lang="en-US" sz="7500" dirty="0">
                <a:solidFill>
                  <a:srgbClr val="4A2308"/>
                </a:solidFill>
                <a:latin typeface="Aleo Bold"/>
              </a:rPr>
              <a:t>Credits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22" name="TextBox 22"/>
          <p:cNvSpPr txBox="1"/>
          <p:nvPr/>
        </p:nvSpPr>
        <p:spPr>
          <a:xfrm>
            <a:off x="2875753" y="4516019"/>
            <a:ext cx="14932001" cy="93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9"/>
              </a:lnSpc>
              <a:spcBef>
                <a:spcPct val="0"/>
              </a:spcBef>
            </a:pPr>
            <a:r>
              <a:rPr lang="en-US" sz="2899" spc="57">
                <a:solidFill>
                  <a:srgbClr val="000000"/>
                </a:solidFill>
                <a:latin typeface="Nunito 2"/>
              </a:rPr>
              <a:t>Peatland Structure and Condition Diagrams</a:t>
            </a:r>
            <a:r>
              <a:rPr lang="en-US" sz="2899" spc="57">
                <a:solidFill>
                  <a:srgbClr val="000000"/>
                </a:solidFill>
                <a:latin typeface="Nunito 2 Italics"/>
              </a:rPr>
              <a:t> - Martin-Ortega, J., Glenk, K., &amp; Byg, A. (2017). Online Peatland Learning Module. Peatland Action, Scottish Natural Heritage.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75753" y="2396741"/>
            <a:ext cx="12059447" cy="514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Nunito 1"/>
              </a:rPr>
              <a:t>Lapwing, Curlew and Black Grouse sound recordings by </a:t>
            </a:r>
            <a:r>
              <a:rPr lang="en-US" sz="3000" dirty="0">
                <a:solidFill>
                  <a:srgbClr val="000000"/>
                </a:solidFill>
                <a:latin typeface="Nunito 1 Bold"/>
              </a:rPr>
              <a:t>Simon Elliott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875753" y="3434966"/>
            <a:ext cx="610666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unito 1"/>
              </a:rPr>
              <a:t>‘The Day We Found The Bog’ Video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771525" y="5720398"/>
            <a:ext cx="3014293" cy="1096427"/>
            <a:chOff x="0" y="0"/>
            <a:chExt cx="793888" cy="28877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93888" cy="288771"/>
            </a:xfrm>
            <a:custGeom>
              <a:avLst/>
              <a:gdLst/>
              <a:ahLst/>
              <a:cxnLst/>
              <a:rect l="l" t="t" r="r" b="b"/>
              <a:pathLst>
                <a:path w="793888" h="288771">
                  <a:moveTo>
                    <a:pt x="25684" y="0"/>
                  </a:moveTo>
                  <a:lnTo>
                    <a:pt x="768204" y="0"/>
                  </a:lnTo>
                  <a:cubicBezTo>
                    <a:pt x="782389" y="0"/>
                    <a:pt x="793888" y="11499"/>
                    <a:pt x="793888" y="25684"/>
                  </a:cubicBezTo>
                  <a:lnTo>
                    <a:pt x="793888" y="263087"/>
                  </a:lnTo>
                  <a:cubicBezTo>
                    <a:pt x="793888" y="277272"/>
                    <a:pt x="782389" y="288771"/>
                    <a:pt x="768204" y="288771"/>
                  </a:cubicBezTo>
                  <a:lnTo>
                    <a:pt x="25684" y="288771"/>
                  </a:lnTo>
                  <a:cubicBezTo>
                    <a:pt x="11499" y="288771"/>
                    <a:pt x="0" y="277272"/>
                    <a:pt x="0" y="263087"/>
                  </a:cubicBezTo>
                  <a:lnTo>
                    <a:pt x="0" y="25684"/>
                  </a:lnTo>
                  <a:cubicBezTo>
                    <a:pt x="0" y="11499"/>
                    <a:pt x="11499" y="0"/>
                    <a:pt x="2568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793888" cy="307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826004" y="5954807"/>
            <a:ext cx="866351" cy="542316"/>
          </a:xfrm>
          <a:custGeom>
            <a:avLst/>
            <a:gdLst/>
            <a:ahLst/>
            <a:cxnLst/>
            <a:rect l="l" t="t" r="r" b="b"/>
            <a:pathLst>
              <a:path w="866351" h="542316">
                <a:moveTo>
                  <a:pt x="0" y="0"/>
                </a:moveTo>
                <a:lnTo>
                  <a:pt x="866351" y="0"/>
                </a:lnTo>
                <a:lnTo>
                  <a:pt x="866351" y="542316"/>
                </a:lnTo>
                <a:lnTo>
                  <a:pt x="0" y="54231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1749505" y="5720398"/>
            <a:ext cx="1887113" cy="1044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Nunito 1"/>
              </a:rPr>
              <a:t>Catchment Based Approach Data Hub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111099" y="5756910"/>
            <a:ext cx="1369665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 spc="60">
                <a:solidFill>
                  <a:srgbClr val="000000"/>
                </a:solidFill>
                <a:latin typeface="Nunito 2"/>
              </a:rPr>
              <a:t>Location of Cuthbert’s Moor Map</a:t>
            </a:r>
            <a:r>
              <a:rPr lang="en-US" sz="3000" spc="60">
                <a:solidFill>
                  <a:srgbClr val="000000"/>
                </a:solidFill>
                <a:latin typeface="Nunito 2 Italics"/>
              </a:rPr>
              <a:t> - France, A. Online Extent Of Peatlands In England. Catchment Based Approach Data Hub.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321073" y="7541205"/>
            <a:ext cx="5638353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4A2308"/>
                </a:solidFill>
                <a:latin typeface="Nunito 1"/>
              </a:rPr>
              <a:t>Thanks to funding provided by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4" name="Group 4"/>
          <p:cNvGrpSpPr/>
          <p:nvPr/>
        </p:nvGrpSpPr>
        <p:grpSpPr>
          <a:xfrm>
            <a:off x="0" y="4676139"/>
            <a:ext cx="18288000" cy="5620385"/>
            <a:chOff x="0" y="-95250"/>
            <a:chExt cx="24384000" cy="7493846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4982696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1" y="4128996"/>
              <a:ext cx="5853497" cy="3269600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9" t="-82462" r="4" b="-9949"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4399338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9"/>
                  </a:lnTo>
                  <a:lnTo>
                    <a:pt x="0" y="299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5" y="3212408"/>
              <a:ext cx="7558823" cy="4173490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5"/>
                  </a:lnTo>
                  <a:lnTo>
                    <a:pt x="7558823" y="4511475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886" b="-116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185650" y="-95250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41763" y="397834"/>
            <a:ext cx="16635031" cy="103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000" dirty="0">
                <a:solidFill>
                  <a:srgbClr val="4A2308"/>
                </a:solidFill>
                <a:latin typeface="Aleo Bold"/>
              </a:rPr>
              <a:t>What do you already know about peatland?</a:t>
            </a:r>
          </a:p>
        </p:txBody>
      </p:sp>
      <p:sp>
        <p:nvSpPr>
          <p:cNvPr id="11" name="Freeform 11"/>
          <p:cNvSpPr/>
          <p:nvPr/>
        </p:nvSpPr>
        <p:spPr>
          <a:xfrm rot="-10800000" flipH="1" flipV="1">
            <a:off x="5868012" y="3645853"/>
            <a:ext cx="6475775" cy="2978857"/>
          </a:xfrm>
          <a:custGeom>
            <a:avLst/>
            <a:gdLst/>
            <a:ahLst/>
            <a:cxnLst/>
            <a:rect l="l" t="t" r="r" b="b"/>
            <a:pathLst>
              <a:path w="6475775" h="2978857">
                <a:moveTo>
                  <a:pt x="6475776" y="2978856"/>
                </a:moveTo>
                <a:lnTo>
                  <a:pt x="0" y="2978856"/>
                </a:lnTo>
                <a:lnTo>
                  <a:pt x="0" y="0"/>
                </a:lnTo>
                <a:lnTo>
                  <a:pt x="6475776" y="0"/>
                </a:lnTo>
                <a:lnTo>
                  <a:pt x="6475776" y="297885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-1350314">
            <a:off x="222977" y="2369521"/>
            <a:ext cx="6001404" cy="4756113"/>
          </a:xfrm>
          <a:custGeom>
            <a:avLst/>
            <a:gdLst/>
            <a:ahLst/>
            <a:cxnLst/>
            <a:rect l="l" t="t" r="r" b="b"/>
            <a:pathLst>
              <a:path w="6001404" h="4756113">
                <a:moveTo>
                  <a:pt x="0" y="0"/>
                </a:moveTo>
                <a:lnTo>
                  <a:pt x="6001404" y="0"/>
                </a:lnTo>
                <a:lnTo>
                  <a:pt x="6001404" y="4756113"/>
                </a:lnTo>
                <a:lnTo>
                  <a:pt x="0" y="47561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flipV="1">
            <a:off x="4954754" y="6323214"/>
            <a:ext cx="8302292" cy="2641639"/>
          </a:xfrm>
          <a:custGeom>
            <a:avLst/>
            <a:gdLst/>
            <a:ahLst/>
            <a:cxnLst/>
            <a:rect l="l" t="t" r="r" b="b"/>
            <a:pathLst>
              <a:path w="8302292" h="2641639">
                <a:moveTo>
                  <a:pt x="0" y="2641638"/>
                </a:moveTo>
                <a:lnTo>
                  <a:pt x="8302292" y="2641638"/>
                </a:lnTo>
                <a:lnTo>
                  <a:pt x="8302292" y="0"/>
                </a:lnTo>
                <a:lnTo>
                  <a:pt x="0" y="0"/>
                </a:lnTo>
                <a:lnTo>
                  <a:pt x="0" y="264163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-3293269">
            <a:off x="12268851" y="2638710"/>
            <a:ext cx="4896150" cy="5751718"/>
          </a:xfrm>
          <a:custGeom>
            <a:avLst/>
            <a:gdLst/>
            <a:ahLst/>
            <a:cxnLst/>
            <a:rect l="l" t="t" r="r" b="b"/>
            <a:pathLst>
              <a:path w="4896150" h="5751718">
                <a:moveTo>
                  <a:pt x="0" y="0"/>
                </a:moveTo>
                <a:lnTo>
                  <a:pt x="4896150" y="0"/>
                </a:lnTo>
                <a:lnTo>
                  <a:pt x="4896150" y="5751718"/>
                </a:lnTo>
                <a:lnTo>
                  <a:pt x="0" y="57517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flipH="1">
            <a:off x="6426121" y="1983766"/>
            <a:ext cx="6830925" cy="2306261"/>
          </a:xfrm>
          <a:custGeom>
            <a:avLst/>
            <a:gdLst/>
            <a:ahLst/>
            <a:cxnLst/>
            <a:rect l="l" t="t" r="r" b="b"/>
            <a:pathLst>
              <a:path w="6830925" h="2306261">
                <a:moveTo>
                  <a:pt x="6830925" y="0"/>
                </a:moveTo>
                <a:lnTo>
                  <a:pt x="0" y="0"/>
                </a:lnTo>
                <a:lnTo>
                  <a:pt x="0" y="2306261"/>
                </a:lnTo>
                <a:lnTo>
                  <a:pt x="6830925" y="2306261"/>
                </a:lnTo>
                <a:lnTo>
                  <a:pt x="6830925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12356007" y="4784319"/>
            <a:ext cx="4721838" cy="138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4A2308"/>
                </a:solidFill>
                <a:latin typeface="Nunito 1 Bold"/>
              </a:rPr>
              <a:t>What might you find there?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60358" y="3966527"/>
            <a:ext cx="3979776" cy="2089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4A2308"/>
                </a:solidFill>
                <a:latin typeface="Nunito 1 Bold"/>
              </a:rPr>
              <a:t>What do they look, sound or feel like?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90181" y="6977134"/>
            <a:ext cx="5907638" cy="138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4A2308"/>
                </a:solidFill>
                <a:latin typeface="Nunito 1 Bold"/>
              </a:rPr>
              <a:t>Do they do anything important?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19844" y="2759072"/>
            <a:ext cx="4122324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4A2308"/>
                </a:solidFill>
                <a:latin typeface="Nunito 1 Bold"/>
              </a:rPr>
              <a:t>Where are they?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814069" y="4560861"/>
            <a:ext cx="4659863" cy="138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4A2308"/>
                </a:solidFill>
                <a:latin typeface="Nunito 1 Bold"/>
              </a:rPr>
              <a:t>You might not know anything!</a:t>
            </a: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22" name="Freeform 22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8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7156883"/>
            <a:ext cx="18288000" cy="3139642"/>
            <a:chOff x="0" y="1"/>
            <a:chExt cx="24384000" cy="4186190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770290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1" y="916590"/>
              <a:ext cx="5853497" cy="3269600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7" t="-82461" r="2" b="-994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186933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5" y="1"/>
              <a:ext cx="7558823" cy="4173491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886" b="-11622"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35243" y="7879869"/>
            <a:ext cx="3821877" cy="2195886"/>
            <a:chOff x="0" y="0"/>
            <a:chExt cx="1006585" cy="5783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06585" cy="578340"/>
            </a:xfrm>
            <a:custGeom>
              <a:avLst/>
              <a:gdLst/>
              <a:ahLst/>
              <a:cxnLst/>
              <a:rect l="l" t="t" r="r" b="b"/>
              <a:pathLst>
                <a:path w="1006585" h="578340">
                  <a:moveTo>
                    <a:pt x="50642" y="0"/>
                  </a:moveTo>
                  <a:lnTo>
                    <a:pt x="955943" y="0"/>
                  </a:lnTo>
                  <a:cubicBezTo>
                    <a:pt x="983912" y="0"/>
                    <a:pt x="1006585" y="22673"/>
                    <a:pt x="1006585" y="50642"/>
                  </a:cubicBezTo>
                  <a:lnTo>
                    <a:pt x="1006585" y="527698"/>
                  </a:lnTo>
                  <a:cubicBezTo>
                    <a:pt x="1006585" y="541129"/>
                    <a:pt x="1001249" y="554010"/>
                    <a:pt x="991752" y="563508"/>
                  </a:cubicBezTo>
                  <a:cubicBezTo>
                    <a:pt x="982255" y="573005"/>
                    <a:pt x="969374" y="578340"/>
                    <a:pt x="955943" y="578340"/>
                  </a:cubicBezTo>
                  <a:lnTo>
                    <a:pt x="50642" y="578340"/>
                  </a:lnTo>
                  <a:cubicBezTo>
                    <a:pt x="22673" y="578340"/>
                    <a:pt x="0" y="555667"/>
                    <a:pt x="0" y="527698"/>
                  </a:cubicBezTo>
                  <a:lnTo>
                    <a:pt x="0" y="50642"/>
                  </a:lnTo>
                  <a:cubicBezTo>
                    <a:pt x="0" y="37211"/>
                    <a:pt x="5335" y="24330"/>
                    <a:pt x="14833" y="14833"/>
                  </a:cubicBezTo>
                  <a:cubicBezTo>
                    <a:pt x="24330" y="5335"/>
                    <a:pt x="37211" y="0"/>
                    <a:pt x="50642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06585" cy="6164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81461" y="8029869"/>
            <a:ext cx="3381178" cy="1891849"/>
          </a:xfrm>
          <a:custGeom>
            <a:avLst/>
            <a:gdLst/>
            <a:ahLst/>
            <a:cxnLst/>
            <a:rect l="l" t="t" r="r" b="b"/>
            <a:pathLst>
              <a:path w="3381178" h="1891849">
                <a:moveTo>
                  <a:pt x="0" y="0"/>
                </a:moveTo>
                <a:lnTo>
                  <a:pt x="3381178" y="0"/>
                </a:lnTo>
                <a:lnTo>
                  <a:pt x="3381178" y="1891849"/>
                </a:lnTo>
                <a:lnTo>
                  <a:pt x="0" y="18918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14" name="Freeform 14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9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141013" y="1428654"/>
            <a:ext cx="4218452" cy="460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4A2308"/>
                </a:solidFill>
                <a:latin typeface="Aleo Bold"/>
              </a:rPr>
              <a:t>What’s special about peatlands?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49" y="1676126"/>
            <a:ext cx="10058400" cy="5504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hlinkClick r:id="rId4" tooltip="https://www.youtube.com/watch?v=LKvxEls4wRs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08019" y="8484599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1"/>
                </a:lnTo>
                <a:lnTo>
                  <a:pt x="4679981" y="1802401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6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7844325"/>
            <a:ext cx="5508368" cy="2452200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3"/>
                </a:lnTo>
                <a:lnTo>
                  <a:pt x="0" y="269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477" t="-82461" r="2" b="-9949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0" y="8047081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156882"/>
            <a:ext cx="5669117" cy="3139643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6"/>
                </a:lnTo>
                <a:lnTo>
                  <a:pt x="5669117" y="3383606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9"/>
            <a:stretch>
              <a:fillRect l="-11260" t="-89614" b="-1128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pic>
        <p:nvPicPr>
          <p:cNvPr id="8" name="kzgde21DvsA"/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609600" y="342900"/>
            <a:ext cx="1733973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8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l="-48888" r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27069" y="8469137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0"/>
                </a:lnTo>
                <a:lnTo>
                  <a:pt x="4679981" y="1802400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4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32196" y="7808258"/>
            <a:ext cx="4390123" cy="2472804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3" y="0"/>
                </a:lnTo>
                <a:lnTo>
                  <a:pt x="4390123" y="2696164"/>
                </a:lnTo>
                <a:lnTo>
                  <a:pt x="0" y="2696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77" t="-81775" r="2" b="-903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324718" y="8031618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389957" y="7141419"/>
            <a:ext cx="5669117" cy="3118279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7"/>
                </a:lnTo>
                <a:lnTo>
                  <a:pt x="5669117" y="3383607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7"/>
            <a:stretch>
              <a:fillRect l="-11260" t="-90226" b="-1204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8814520" y="4636865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275884" y="1997802"/>
            <a:ext cx="17687398" cy="6011774"/>
            <a:chOff x="0" y="0"/>
            <a:chExt cx="3004875" cy="10213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04875" cy="1021328"/>
            </a:xfrm>
            <a:custGeom>
              <a:avLst/>
              <a:gdLst/>
              <a:ahLst/>
              <a:cxnLst/>
              <a:rect l="l" t="t" r="r" b="b"/>
              <a:pathLst>
                <a:path w="3004875" h="1021328">
                  <a:moveTo>
                    <a:pt x="10943" y="0"/>
                  </a:moveTo>
                  <a:lnTo>
                    <a:pt x="2993932" y="0"/>
                  </a:lnTo>
                  <a:cubicBezTo>
                    <a:pt x="2999976" y="0"/>
                    <a:pt x="3004875" y="4899"/>
                    <a:pt x="3004875" y="10943"/>
                  </a:cubicBezTo>
                  <a:lnTo>
                    <a:pt x="3004875" y="1010385"/>
                  </a:lnTo>
                  <a:cubicBezTo>
                    <a:pt x="3004875" y="1016428"/>
                    <a:pt x="2999976" y="1021328"/>
                    <a:pt x="2993932" y="1021328"/>
                  </a:cubicBezTo>
                  <a:lnTo>
                    <a:pt x="10943" y="1021328"/>
                  </a:lnTo>
                  <a:cubicBezTo>
                    <a:pt x="4899" y="1021328"/>
                    <a:pt x="0" y="1016428"/>
                    <a:pt x="0" y="1010385"/>
                  </a:cubicBezTo>
                  <a:lnTo>
                    <a:pt x="0" y="10943"/>
                  </a:lnTo>
                  <a:cubicBezTo>
                    <a:pt x="0" y="4899"/>
                    <a:pt x="4899" y="0"/>
                    <a:pt x="10943" y="0"/>
                  </a:cubicBezTo>
                  <a:close/>
                </a:path>
              </a:pathLst>
            </a:custGeom>
            <a:solidFill>
              <a:srgbClr val="DDD8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3004875" cy="1040378"/>
            </a:xfrm>
            <a:prstGeom prst="rect">
              <a:avLst/>
            </a:prstGeom>
          </p:spPr>
          <p:txBody>
            <a:bodyPr lIns="78754" tIns="78754" rIns="78754" bIns="78754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50473" y="2386743"/>
            <a:ext cx="13071846" cy="5234032"/>
          </a:xfrm>
          <a:custGeom>
            <a:avLst/>
            <a:gdLst/>
            <a:ahLst/>
            <a:cxnLst/>
            <a:rect l="l" t="t" r="r" b="b"/>
            <a:pathLst>
              <a:path w="13071846" h="5234032">
                <a:moveTo>
                  <a:pt x="0" y="0"/>
                </a:moveTo>
                <a:lnTo>
                  <a:pt x="13071846" y="0"/>
                </a:lnTo>
                <a:lnTo>
                  <a:pt x="13071846" y="5234033"/>
                </a:lnTo>
                <a:lnTo>
                  <a:pt x="0" y="52340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81" t="-1470" r="-44367" b="-39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13582396" y="2385845"/>
            <a:ext cx="4114800" cy="1417936"/>
            <a:chOff x="0" y="0"/>
            <a:chExt cx="1083733" cy="37344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83733" cy="373448"/>
            </a:xfrm>
            <a:custGeom>
              <a:avLst/>
              <a:gdLst/>
              <a:ahLst/>
              <a:cxnLst/>
              <a:rect l="l" t="t" r="r" b="b"/>
              <a:pathLst>
                <a:path w="1083733" h="373448">
                  <a:moveTo>
                    <a:pt x="0" y="0"/>
                  </a:moveTo>
                  <a:lnTo>
                    <a:pt x="1083733" y="0"/>
                  </a:lnTo>
                  <a:lnTo>
                    <a:pt x="1083733" y="373448"/>
                  </a:lnTo>
                  <a:lnTo>
                    <a:pt x="0" y="373448"/>
                  </a:lnTo>
                  <a:close/>
                </a:path>
              </a:pathLst>
            </a:custGeom>
            <a:solidFill>
              <a:srgbClr val="A3AB5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1083733" cy="392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582396" y="3803781"/>
            <a:ext cx="4114800" cy="2882169"/>
            <a:chOff x="0" y="0"/>
            <a:chExt cx="1083733" cy="7590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83733" cy="759090"/>
            </a:xfrm>
            <a:custGeom>
              <a:avLst/>
              <a:gdLst/>
              <a:ahLst/>
              <a:cxnLst/>
              <a:rect l="l" t="t" r="r" b="b"/>
              <a:pathLst>
                <a:path w="1083733" h="759090">
                  <a:moveTo>
                    <a:pt x="0" y="0"/>
                  </a:moveTo>
                  <a:lnTo>
                    <a:pt x="1083733" y="0"/>
                  </a:lnTo>
                  <a:lnTo>
                    <a:pt x="1083733" y="759090"/>
                  </a:lnTo>
                  <a:lnTo>
                    <a:pt x="0" y="759090"/>
                  </a:lnTo>
                  <a:close/>
                </a:path>
              </a:pathLst>
            </a:custGeom>
            <a:solidFill>
              <a:srgbClr val="74503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9050"/>
              <a:ext cx="1083733" cy="778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582396" y="6685950"/>
            <a:ext cx="4114800" cy="942620"/>
            <a:chOff x="0" y="0"/>
            <a:chExt cx="1083733" cy="24826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83733" cy="248262"/>
            </a:xfrm>
            <a:custGeom>
              <a:avLst/>
              <a:gdLst/>
              <a:ahLst/>
              <a:cxnLst/>
              <a:rect l="l" t="t" r="r" b="b"/>
              <a:pathLst>
                <a:path w="1083733" h="248262">
                  <a:moveTo>
                    <a:pt x="0" y="0"/>
                  </a:moveTo>
                  <a:lnTo>
                    <a:pt x="1083733" y="0"/>
                  </a:lnTo>
                  <a:lnTo>
                    <a:pt x="1083733" y="248262"/>
                  </a:lnTo>
                  <a:lnTo>
                    <a:pt x="0" y="248262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1083733" cy="2673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3563346" y="3803781"/>
            <a:ext cx="1136701" cy="2859009"/>
          </a:xfrm>
          <a:custGeom>
            <a:avLst/>
            <a:gdLst/>
            <a:ahLst/>
            <a:cxnLst/>
            <a:rect l="l" t="t" r="r" b="b"/>
            <a:pathLst>
              <a:path w="1136701" h="2859009">
                <a:moveTo>
                  <a:pt x="0" y="0"/>
                </a:moveTo>
                <a:lnTo>
                  <a:pt x="1136701" y="0"/>
                </a:lnTo>
                <a:lnTo>
                  <a:pt x="1136701" y="2859009"/>
                </a:lnTo>
                <a:lnTo>
                  <a:pt x="0" y="28590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147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23"/>
          <p:cNvSpPr txBox="1"/>
          <p:nvPr/>
        </p:nvSpPr>
        <p:spPr>
          <a:xfrm>
            <a:off x="14520338" y="2633214"/>
            <a:ext cx="3062557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4A2308"/>
                </a:solidFill>
                <a:latin typeface="Nunito 1 Bold"/>
              </a:rPr>
              <a:t>Living Plants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031926" y="4636242"/>
            <a:ext cx="2550970" cy="105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DDD8D8"/>
                </a:solidFill>
                <a:latin typeface="Nunito 1 Bold"/>
              </a:rPr>
              <a:t>Peat Layer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DDD8D8"/>
                </a:solidFill>
                <a:latin typeface="Nunito 1 Bold"/>
              </a:rPr>
              <a:t>at least 30cm deep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383611" y="6788960"/>
            <a:ext cx="1408221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4A2308"/>
                </a:solidFill>
                <a:latin typeface="Nunito 1 Bold"/>
              </a:rPr>
              <a:t>Rock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471581" y="9415203"/>
            <a:ext cx="14830925" cy="565593"/>
            <a:chOff x="0" y="0"/>
            <a:chExt cx="3906087" cy="14896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906088" cy="148963"/>
            </a:xfrm>
            <a:custGeom>
              <a:avLst/>
              <a:gdLst/>
              <a:ahLst/>
              <a:cxnLst/>
              <a:rect l="l" t="t" r="r" b="b"/>
              <a:pathLst>
                <a:path w="3906088" h="148963">
                  <a:moveTo>
                    <a:pt x="18270" y="0"/>
                  </a:moveTo>
                  <a:lnTo>
                    <a:pt x="3887817" y="0"/>
                  </a:lnTo>
                  <a:cubicBezTo>
                    <a:pt x="3892663" y="0"/>
                    <a:pt x="3897310" y="1925"/>
                    <a:pt x="3900736" y="5351"/>
                  </a:cubicBezTo>
                  <a:cubicBezTo>
                    <a:pt x="3904162" y="8778"/>
                    <a:pt x="3906088" y="13425"/>
                    <a:pt x="3906088" y="18270"/>
                  </a:cubicBezTo>
                  <a:lnTo>
                    <a:pt x="3906088" y="130692"/>
                  </a:lnTo>
                  <a:cubicBezTo>
                    <a:pt x="3906088" y="135538"/>
                    <a:pt x="3904162" y="140185"/>
                    <a:pt x="3900736" y="143611"/>
                  </a:cubicBezTo>
                  <a:cubicBezTo>
                    <a:pt x="3897310" y="147038"/>
                    <a:pt x="3892663" y="148963"/>
                    <a:pt x="3887817" y="148963"/>
                  </a:cubicBezTo>
                  <a:lnTo>
                    <a:pt x="18270" y="148963"/>
                  </a:lnTo>
                  <a:cubicBezTo>
                    <a:pt x="13425" y="148963"/>
                    <a:pt x="8778" y="147038"/>
                    <a:pt x="5351" y="143611"/>
                  </a:cubicBezTo>
                  <a:cubicBezTo>
                    <a:pt x="1925" y="140185"/>
                    <a:pt x="0" y="135538"/>
                    <a:pt x="0" y="130692"/>
                  </a:cubicBezTo>
                  <a:lnTo>
                    <a:pt x="0" y="18270"/>
                  </a:lnTo>
                  <a:cubicBezTo>
                    <a:pt x="0" y="13425"/>
                    <a:pt x="1925" y="8778"/>
                    <a:pt x="5351" y="5351"/>
                  </a:cubicBezTo>
                  <a:cubicBezTo>
                    <a:pt x="8778" y="1925"/>
                    <a:pt x="13425" y="0"/>
                    <a:pt x="18270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3906087" cy="187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28700" y="397835"/>
            <a:ext cx="7200900" cy="1050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dirty="0">
                <a:solidFill>
                  <a:srgbClr val="4A2308"/>
                </a:solidFill>
                <a:latin typeface="Aleo Bold"/>
              </a:rPr>
              <a:t>What is peatland?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729035" y="19276114"/>
            <a:ext cx="6822520" cy="1128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Aleo Bold"/>
              </a:rPr>
              <a:t>What is peatland?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85856" y="9529725"/>
            <a:ext cx="15039194" cy="31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unito 1 Bold Italics"/>
              </a:rPr>
              <a:t>Martin-Ortega, J., Glenk, K., &amp; Byg, A. (2017). Online Peatland Learning Module. Peatland Action, Scottish Natural Heritage.</a:t>
            </a:r>
          </a:p>
        </p:txBody>
      </p: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33" name="Freeform 33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1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l="-48888" r="-2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4676139"/>
            <a:ext cx="18288000" cy="5620386"/>
            <a:chOff x="0" y="-95250"/>
            <a:chExt cx="24384000" cy="7493847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4982696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1" y="4128996"/>
              <a:ext cx="5853497" cy="3269600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7" t="-82461" r="2" b="-994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4399338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9"/>
                  </a:lnTo>
                  <a:lnTo>
                    <a:pt x="0" y="299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5" y="3212407"/>
              <a:ext cx="7558823" cy="4186190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5"/>
                  </a:lnTo>
                  <a:lnTo>
                    <a:pt x="7558823" y="4511475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614" b="-1128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185650" y="-95250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13193" y="388866"/>
            <a:ext cx="7103822" cy="1197299"/>
            <a:chOff x="0" y="0"/>
            <a:chExt cx="1870966" cy="3153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0965" cy="315338"/>
            </a:xfrm>
            <a:custGeom>
              <a:avLst/>
              <a:gdLst/>
              <a:ahLst/>
              <a:cxnLst/>
              <a:rect l="l" t="t" r="r" b="b"/>
              <a:pathLst>
                <a:path w="1870965" h="315338">
                  <a:moveTo>
                    <a:pt x="10898" y="0"/>
                  </a:moveTo>
                  <a:lnTo>
                    <a:pt x="1860067" y="0"/>
                  </a:lnTo>
                  <a:cubicBezTo>
                    <a:pt x="1862958" y="0"/>
                    <a:pt x="1865730" y="1148"/>
                    <a:pt x="1867773" y="3192"/>
                  </a:cubicBezTo>
                  <a:cubicBezTo>
                    <a:pt x="1869817" y="5236"/>
                    <a:pt x="1870965" y="8008"/>
                    <a:pt x="1870965" y="10898"/>
                  </a:cubicBezTo>
                  <a:lnTo>
                    <a:pt x="1870965" y="304440"/>
                  </a:lnTo>
                  <a:cubicBezTo>
                    <a:pt x="1870965" y="307330"/>
                    <a:pt x="1869817" y="310102"/>
                    <a:pt x="1867773" y="312146"/>
                  </a:cubicBezTo>
                  <a:cubicBezTo>
                    <a:pt x="1865730" y="314190"/>
                    <a:pt x="1862958" y="315338"/>
                    <a:pt x="1860067" y="315338"/>
                  </a:cubicBezTo>
                  <a:lnTo>
                    <a:pt x="10898" y="315338"/>
                  </a:lnTo>
                  <a:cubicBezTo>
                    <a:pt x="8008" y="315338"/>
                    <a:pt x="5236" y="314190"/>
                    <a:pt x="3192" y="312146"/>
                  </a:cubicBezTo>
                  <a:cubicBezTo>
                    <a:pt x="1148" y="310102"/>
                    <a:pt x="0" y="307330"/>
                    <a:pt x="0" y="304440"/>
                  </a:cubicBezTo>
                  <a:lnTo>
                    <a:pt x="0" y="10898"/>
                  </a:lnTo>
                  <a:cubicBezTo>
                    <a:pt x="0" y="8008"/>
                    <a:pt x="1148" y="5236"/>
                    <a:pt x="3192" y="3192"/>
                  </a:cubicBezTo>
                  <a:cubicBezTo>
                    <a:pt x="5236" y="1148"/>
                    <a:pt x="8008" y="0"/>
                    <a:pt x="10898" y="0"/>
                  </a:cubicBezTo>
                  <a:close/>
                </a:path>
              </a:pathLst>
            </a:custGeom>
            <a:solidFill>
              <a:srgbClr val="A3AB5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870966" cy="334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49355" y="549366"/>
            <a:ext cx="686766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>
                <a:solidFill>
                  <a:srgbClr val="4A2308"/>
                </a:solidFill>
                <a:latin typeface="Nunito 1 Bold"/>
              </a:rPr>
              <a:t>Top Layer - Living Plants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44325" y="2146048"/>
            <a:ext cx="2633919" cy="2572955"/>
            <a:chOff x="0" y="0"/>
            <a:chExt cx="4828540" cy="4716780"/>
          </a:xfrm>
        </p:grpSpPr>
        <p:sp>
          <p:nvSpPr>
            <p:cNvPr id="15" name="Freeform 1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-23271" r="-2327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4349079" y="2146048"/>
            <a:ext cx="2633919" cy="2572955"/>
            <a:chOff x="0" y="0"/>
            <a:chExt cx="4828540" cy="4716780"/>
          </a:xfrm>
        </p:grpSpPr>
        <p:sp>
          <p:nvSpPr>
            <p:cNvPr id="17" name="Freeform 1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-23271" r="-2327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817356" y="2146048"/>
            <a:ext cx="2633919" cy="2572955"/>
            <a:chOff x="0" y="0"/>
            <a:chExt cx="4828540" cy="4716780"/>
          </a:xfrm>
        </p:grpSpPr>
        <p:sp>
          <p:nvSpPr>
            <p:cNvPr id="19" name="Freeform 1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0"/>
              <a:stretch>
                <a:fillRect l="-23271" r="-2327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1285632" y="2146048"/>
            <a:ext cx="2633919" cy="2572955"/>
            <a:chOff x="0" y="0"/>
            <a:chExt cx="4828540" cy="4716780"/>
          </a:xfrm>
        </p:grpSpPr>
        <p:sp>
          <p:nvSpPr>
            <p:cNvPr id="21" name="Freeform 2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1"/>
              <a:stretch>
                <a:fillRect l="-23133" r="-2313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4757751" y="2146048"/>
            <a:ext cx="2633919" cy="2572955"/>
            <a:chOff x="0" y="0"/>
            <a:chExt cx="4828540" cy="4716780"/>
          </a:xfrm>
        </p:grpSpPr>
        <p:sp>
          <p:nvSpPr>
            <p:cNvPr id="23" name="Freeform 2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2"/>
              <a:stretch>
                <a:fillRect l="-21657" r="-2165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Freeform 24"/>
          <p:cNvSpPr/>
          <p:nvPr/>
        </p:nvSpPr>
        <p:spPr>
          <a:xfrm>
            <a:off x="868621" y="4887590"/>
            <a:ext cx="2585327" cy="911915"/>
          </a:xfrm>
          <a:custGeom>
            <a:avLst/>
            <a:gdLst/>
            <a:ahLst/>
            <a:cxnLst/>
            <a:rect l="l" t="t" r="r" b="b"/>
            <a:pathLst>
              <a:path w="2585327" h="911915">
                <a:moveTo>
                  <a:pt x="0" y="0"/>
                </a:moveTo>
                <a:lnTo>
                  <a:pt x="2585326" y="0"/>
                </a:lnTo>
                <a:lnTo>
                  <a:pt x="2585326" y="911915"/>
                </a:lnTo>
                <a:lnTo>
                  <a:pt x="0" y="9119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4782047" y="4887590"/>
            <a:ext cx="2585327" cy="911915"/>
          </a:xfrm>
          <a:custGeom>
            <a:avLst/>
            <a:gdLst/>
            <a:ahLst/>
            <a:cxnLst/>
            <a:rect l="l" t="t" r="r" b="b"/>
            <a:pathLst>
              <a:path w="2585327" h="911915">
                <a:moveTo>
                  <a:pt x="0" y="0"/>
                </a:moveTo>
                <a:lnTo>
                  <a:pt x="2585327" y="0"/>
                </a:lnTo>
                <a:lnTo>
                  <a:pt x="2585327" y="911915"/>
                </a:lnTo>
                <a:lnTo>
                  <a:pt x="0" y="9119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1309928" y="4887590"/>
            <a:ext cx="2585327" cy="911915"/>
          </a:xfrm>
          <a:custGeom>
            <a:avLst/>
            <a:gdLst/>
            <a:ahLst/>
            <a:cxnLst/>
            <a:rect l="l" t="t" r="r" b="b"/>
            <a:pathLst>
              <a:path w="2585327" h="911915">
                <a:moveTo>
                  <a:pt x="0" y="0"/>
                </a:moveTo>
                <a:lnTo>
                  <a:pt x="2585327" y="0"/>
                </a:lnTo>
                <a:lnTo>
                  <a:pt x="2585327" y="911915"/>
                </a:lnTo>
                <a:lnTo>
                  <a:pt x="0" y="9119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7851337" y="4887590"/>
            <a:ext cx="2585327" cy="911915"/>
          </a:xfrm>
          <a:custGeom>
            <a:avLst/>
            <a:gdLst/>
            <a:ahLst/>
            <a:cxnLst/>
            <a:rect l="l" t="t" r="r" b="b"/>
            <a:pathLst>
              <a:path w="2585327" h="911915">
                <a:moveTo>
                  <a:pt x="0" y="0"/>
                </a:moveTo>
                <a:lnTo>
                  <a:pt x="2585326" y="0"/>
                </a:lnTo>
                <a:lnTo>
                  <a:pt x="2585326" y="911915"/>
                </a:lnTo>
                <a:lnTo>
                  <a:pt x="0" y="9119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4373375" y="4887590"/>
            <a:ext cx="2585327" cy="911915"/>
          </a:xfrm>
          <a:custGeom>
            <a:avLst/>
            <a:gdLst/>
            <a:ahLst/>
            <a:cxnLst/>
            <a:rect l="l" t="t" r="r" b="b"/>
            <a:pathLst>
              <a:path w="2585327" h="911915">
                <a:moveTo>
                  <a:pt x="0" y="0"/>
                </a:moveTo>
                <a:lnTo>
                  <a:pt x="2585327" y="0"/>
                </a:lnTo>
                <a:lnTo>
                  <a:pt x="2585327" y="911915"/>
                </a:lnTo>
                <a:lnTo>
                  <a:pt x="0" y="9119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 rot="154080" flipH="1" flipV="1">
            <a:off x="6314188" y="6154595"/>
            <a:ext cx="7835586" cy="3604369"/>
          </a:xfrm>
          <a:custGeom>
            <a:avLst/>
            <a:gdLst/>
            <a:ahLst/>
            <a:cxnLst/>
            <a:rect l="l" t="t" r="r" b="b"/>
            <a:pathLst>
              <a:path w="7835586" h="3604369">
                <a:moveTo>
                  <a:pt x="7835586" y="3604370"/>
                </a:moveTo>
                <a:lnTo>
                  <a:pt x="0" y="3604370"/>
                </a:lnTo>
                <a:lnTo>
                  <a:pt x="0" y="0"/>
                </a:lnTo>
                <a:lnTo>
                  <a:pt x="7835586" y="0"/>
                </a:lnTo>
                <a:lnTo>
                  <a:pt x="7835586" y="360437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 rot="-168117">
            <a:off x="7005179" y="6525728"/>
            <a:ext cx="1901247" cy="1742018"/>
          </a:xfrm>
          <a:custGeom>
            <a:avLst/>
            <a:gdLst/>
            <a:ahLst/>
            <a:cxnLst/>
            <a:rect l="l" t="t" r="r" b="b"/>
            <a:pathLst>
              <a:path w="1901247" h="1742018">
                <a:moveTo>
                  <a:pt x="0" y="0"/>
                </a:moveTo>
                <a:lnTo>
                  <a:pt x="1901247" y="0"/>
                </a:lnTo>
                <a:lnTo>
                  <a:pt x="1901247" y="1742017"/>
                </a:lnTo>
                <a:lnTo>
                  <a:pt x="0" y="174201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 flipH="1">
            <a:off x="7048894" y="7511168"/>
            <a:ext cx="4206598" cy="1950332"/>
          </a:xfrm>
          <a:custGeom>
            <a:avLst/>
            <a:gdLst/>
            <a:ahLst/>
            <a:cxnLst/>
            <a:rect l="l" t="t" r="r" b="b"/>
            <a:pathLst>
              <a:path w="4206598" h="1950332">
                <a:moveTo>
                  <a:pt x="4206597" y="0"/>
                </a:moveTo>
                <a:lnTo>
                  <a:pt x="0" y="0"/>
                </a:lnTo>
                <a:lnTo>
                  <a:pt x="0" y="1950332"/>
                </a:lnTo>
                <a:lnTo>
                  <a:pt x="4206597" y="1950332"/>
                </a:lnTo>
                <a:lnTo>
                  <a:pt x="4206597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9921821" y="6706475"/>
            <a:ext cx="1154101" cy="1732234"/>
          </a:xfrm>
          <a:custGeom>
            <a:avLst/>
            <a:gdLst/>
            <a:ahLst/>
            <a:cxnLst/>
            <a:rect l="l" t="t" r="r" b="b"/>
            <a:pathLst>
              <a:path w="1154101" h="1732234">
                <a:moveTo>
                  <a:pt x="0" y="0"/>
                </a:moveTo>
                <a:lnTo>
                  <a:pt x="1154101" y="0"/>
                </a:lnTo>
                <a:lnTo>
                  <a:pt x="1154101" y="1732234"/>
                </a:lnTo>
                <a:lnTo>
                  <a:pt x="0" y="17322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 rot="-1020544" flipH="1">
            <a:off x="11502984" y="6607090"/>
            <a:ext cx="2170871" cy="1736697"/>
          </a:xfrm>
          <a:custGeom>
            <a:avLst/>
            <a:gdLst/>
            <a:ahLst/>
            <a:cxnLst/>
            <a:rect l="l" t="t" r="r" b="b"/>
            <a:pathLst>
              <a:path w="2170871" h="1736697">
                <a:moveTo>
                  <a:pt x="2170870" y="0"/>
                </a:moveTo>
                <a:lnTo>
                  <a:pt x="0" y="0"/>
                </a:lnTo>
                <a:lnTo>
                  <a:pt x="0" y="1736696"/>
                </a:lnTo>
                <a:lnTo>
                  <a:pt x="2170870" y="1736696"/>
                </a:lnTo>
                <a:lnTo>
                  <a:pt x="217087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TextBox 34"/>
          <p:cNvSpPr txBox="1"/>
          <p:nvPr/>
        </p:nvSpPr>
        <p:spPr>
          <a:xfrm>
            <a:off x="5729035" y="19276114"/>
            <a:ext cx="6822520" cy="1128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Aleo Bold"/>
              </a:rPr>
              <a:t>What is peatland?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18117" y="4919686"/>
            <a:ext cx="1686335" cy="819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5"/>
              </a:lnSpc>
            </a:pPr>
            <a:r>
              <a:rPr lang="en-US" sz="2500">
                <a:solidFill>
                  <a:srgbClr val="4A2308"/>
                </a:solidFill>
                <a:latin typeface="Nunito 1 Bold"/>
              </a:rPr>
              <a:t>Sphagnum Moss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502949" y="5099074"/>
            <a:ext cx="1219722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4A2308"/>
                </a:solidFill>
                <a:latin typeface="Nunito 1 Bold"/>
              </a:rPr>
              <a:t>Sundew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904227" y="5099074"/>
            <a:ext cx="1454673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4A2308"/>
                </a:solidFill>
                <a:latin typeface="Nunito 1 Bold"/>
              </a:rPr>
              <a:t>Bilberry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124977" y="5099074"/>
            <a:ext cx="1992356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4A2308"/>
                </a:solidFill>
                <a:latin typeface="Nunito 1 Bold"/>
              </a:rPr>
              <a:t>Cotton Grass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072594" y="5099074"/>
            <a:ext cx="1205940" cy="43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4A2308"/>
                </a:solidFill>
                <a:latin typeface="Nunito 1 Bold"/>
              </a:rPr>
              <a:t>Heather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684199" y="7273400"/>
            <a:ext cx="4413082" cy="998458"/>
            <a:chOff x="0" y="0"/>
            <a:chExt cx="1162293" cy="26296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162293" cy="262968"/>
            </a:xfrm>
            <a:custGeom>
              <a:avLst/>
              <a:gdLst/>
              <a:ahLst/>
              <a:cxnLst/>
              <a:rect l="l" t="t" r="r" b="b"/>
              <a:pathLst>
                <a:path w="1162293" h="262968">
                  <a:moveTo>
                    <a:pt x="17543" y="0"/>
                  </a:moveTo>
                  <a:lnTo>
                    <a:pt x="1144750" y="0"/>
                  </a:lnTo>
                  <a:cubicBezTo>
                    <a:pt x="1154439" y="0"/>
                    <a:pt x="1162293" y="7854"/>
                    <a:pt x="1162293" y="17543"/>
                  </a:cubicBezTo>
                  <a:lnTo>
                    <a:pt x="1162293" y="245425"/>
                  </a:lnTo>
                  <a:cubicBezTo>
                    <a:pt x="1162293" y="250078"/>
                    <a:pt x="1160445" y="254540"/>
                    <a:pt x="1157155" y="257830"/>
                  </a:cubicBezTo>
                  <a:cubicBezTo>
                    <a:pt x="1153865" y="261120"/>
                    <a:pt x="1149403" y="262968"/>
                    <a:pt x="1144750" y="262968"/>
                  </a:cubicBezTo>
                  <a:lnTo>
                    <a:pt x="17543" y="262968"/>
                  </a:lnTo>
                  <a:cubicBezTo>
                    <a:pt x="12890" y="262968"/>
                    <a:pt x="8428" y="261120"/>
                    <a:pt x="5138" y="257830"/>
                  </a:cubicBezTo>
                  <a:cubicBezTo>
                    <a:pt x="1848" y="254540"/>
                    <a:pt x="0" y="250078"/>
                    <a:pt x="0" y="245425"/>
                  </a:cubicBezTo>
                  <a:lnTo>
                    <a:pt x="0" y="17543"/>
                  </a:lnTo>
                  <a:cubicBezTo>
                    <a:pt x="0" y="12890"/>
                    <a:pt x="1848" y="8428"/>
                    <a:pt x="5138" y="5138"/>
                  </a:cubicBezTo>
                  <a:cubicBezTo>
                    <a:pt x="8428" y="1848"/>
                    <a:pt x="12890" y="0"/>
                    <a:pt x="17543" y="0"/>
                  </a:cubicBezTo>
                  <a:close/>
                </a:path>
              </a:pathLst>
            </a:custGeom>
            <a:solidFill>
              <a:srgbClr val="A3AB5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19050"/>
              <a:ext cx="1162293" cy="2820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807954" y="7455131"/>
            <a:ext cx="4184621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4A2308"/>
                </a:solidFill>
                <a:latin typeface="Nunito 1 Bold"/>
              </a:rPr>
              <a:t>Growing Conditions</a:t>
            </a:r>
          </a:p>
        </p:txBody>
      </p:sp>
      <p:grpSp>
        <p:nvGrpSpPr>
          <p:cNvPr id="44" name="Group 44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45" name="Freeform 4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4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7" name="Freeform 47"/>
          <p:cNvSpPr/>
          <p:nvPr/>
        </p:nvSpPr>
        <p:spPr>
          <a:xfrm>
            <a:off x="10380816" y="8847637"/>
            <a:ext cx="1749351" cy="613863"/>
          </a:xfrm>
          <a:custGeom>
            <a:avLst/>
            <a:gdLst/>
            <a:ahLst/>
            <a:cxnLst/>
            <a:rect l="l" t="t" r="r" b="b"/>
            <a:pathLst>
              <a:path w="1749351" h="613863">
                <a:moveTo>
                  <a:pt x="0" y="0"/>
                </a:moveTo>
                <a:lnTo>
                  <a:pt x="1749351" y="0"/>
                </a:lnTo>
                <a:lnTo>
                  <a:pt x="1749351" y="613863"/>
                </a:lnTo>
                <a:lnTo>
                  <a:pt x="0" y="61386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l="-48888" r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08019" y="8712958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0"/>
                </a:lnTo>
                <a:lnTo>
                  <a:pt x="4679981" y="1802400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4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8072683"/>
            <a:ext cx="4390123" cy="2436984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4"/>
                </a:lnTo>
                <a:lnTo>
                  <a:pt x="0" y="2696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77" t="-82977" r="2" b="-1063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8275439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385240"/>
            <a:ext cx="5669117" cy="3130119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7"/>
                </a:lnTo>
                <a:lnTo>
                  <a:pt x="5669117" y="3383607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7"/>
            <a:stretch>
              <a:fillRect l="-11260" t="-89886" b="-116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9139238" y="4880686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413193" y="388866"/>
            <a:ext cx="7103822" cy="1197299"/>
            <a:chOff x="0" y="0"/>
            <a:chExt cx="1870966" cy="3153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70965" cy="315338"/>
            </a:xfrm>
            <a:custGeom>
              <a:avLst/>
              <a:gdLst/>
              <a:ahLst/>
              <a:cxnLst/>
              <a:rect l="l" t="t" r="r" b="b"/>
              <a:pathLst>
                <a:path w="1870965" h="315338">
                  <a:moveTo>
                    <a:pt x="10898" y="0"/>
                  </a:moveTo>
                  <a:lnTo>
                    <a:pt x="1860067" y="0"/>
                  </a:lnTo>
                  <a:cubicBezTo>
                    <a:pt x="1862958" y="0"/>
                    <a:pt x="1865730" y="1148"/>
                    <a:pt x="1867773" y="3192"/>
                  </a:cubicBezTo>
                  <a:cubicBezTo>
                    <a:pt x="1869817" y="5236"/>
                    <a:pt x="1870965" y="8008"/>
                    <a:pt x="1870965" y="10898"/>
                  </a:cubicBezTo>
                  <a:lnTo>
                    <a:pt x="1870965" y="304440"/>
                  </a:lnTo>
                  <a:cubicBezTo>
                    <a:pt x="1870965" y="307330"/>
                    <a:pt x="1869817" y="310102"/>
                    <a:pt x="1867773" y="312146"/>
                  </a:cubicBezTo>
                  <a:cubicBezTo>
                    <a:pt x="1865730" y="314190"/>
                    <a:pt x="1862958" y="315338"/>
                    <a:pt x="1860067" y="315338"/>
                  </a:cubicBezTo>
                  <a:lnTo>
                    <a:pt x="10898" y="315338"/>
                  </a:lnTo>
                  <a:cubicBezTo>
                    <a:pt x="8008" y="315338"/>
                    <a:pt x="5236" y="314190"/>
                    <a:pt x="3192" y="312146"/>
                  </a:cubicBezTo>
                  <a:cubicBezTo>
                    <a:pt x="1148" y="310102"/>
                    <a:pt x="0" y="307330"/>
                    <a:pt x="0" y="304440"/>
                  </a:cubicBezTo>
                  <a:lnTo>
                    <a:pt x="0" y="10898"/>
                  </a:lnTo>
                  <a:cubicBezTo>
                    <a:pt x="0" y="8008"/>
                    <a:pt x="1148" y="5236"/>
                    <a:pt x="3192" y="3192"/>
                  </a:cubicBezTo>
                  <a:cubicBezTo>
                    <a:pt x="5236" y="1148"/>
                    <a:pt x="8008" y="0"/>
                    <a:pt x="10898" y="0"/>
                  </a:cubicBezTo>
                  <a:close/>
                </a:path>
              </a:pathLst>
            </a:custGeom>
            <a:solidFill>
              <a:srgbClr val="74503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870966" cy="334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3648772">
            <a:off x="1678258" y="-115637"/>
            <a:ext cx="10437597" cy="10994178"/>
          </a:xfrm>
          <a:custGeom>
            <a:avLst/>
            <a:gdLst/>
            <a:ahLst/>
            <a:cxnLst/>
            <a:rect l="l" t="t" r="r" b="b"/>
            <a:pathLst>
              <a:path w="10437597" h="10994178">
                <a:moveTo>
                  <a:pt x="0" y="0"/>
                </a:moveTo>
                <a:lnTo>
                  <a:pt x="10437597" y="0"/>
                </a:lnTo>
                <a:lnTo>
                  <a:pt x="10437597" y="10994178"/>
                </a:lnTo>
                <a:lnTo>
                  <a:pt x="0" y="10994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6216208" y="2928950"/>
            <a:ext cx="3134424" cy="3249485"/>
            <a:chOff x="0" y="0"/>
            <a:chExt cx="4179232" cy="4332646"/>
          </a:xfrm>
        </p:grpSpPr>
        <p:sp>
          <p:nvSpPr>
            <p:cNvPr id="14" name="Freeform 14"/>
            <p:cNvSpPr/>
            <p:nvPr/>
          </p:nvSpPr>
          <p:spPr>
            <a:xfrm>
              <a:off x="0" y="153414"/>
              <a:ext cx="4179232" cy="4179232"/>
            </a:xfrm>
            <a:custGeom>
              <a:avLst/>
              <a:gdLst/>
              <a:ahLst/>
              <a:cxnLst/>
              <a:rect l="l" t="t" r="r" b="b"/>
              <a:pathLst>
                <a:path w="4179232" h="4179232">
                  <a:moveTo>
                    <a:pt x="0" y="0"/>
                  </a:moveTo>
                  <a:lnTo>
                    <a:pt x="4179232" y="0"/>
                  </a:lnTo>
                  <a:lnTo>
                    <a:pt x="4179232" y="4179232"/>
                  </a:lnTo>
                  <a:lnTo>
                    <a:pt x="0" y="41792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5" name="Group 15"/>
            <p:cNvGrpSpPr/>
            <p:nvPr/>
          </p:nvGrpSpPr>
          <p:grpSpPr>
            <a:xfrm rot="-4105368">
              <a:off x="2795819" y="1717812"/>
              <a:ext cx="657232" cy="885587"/>
              <a:chOff x="0" y="0"/>
              <a:chExt cx="220036" cy="29648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20036" cy="296487"/>
              </a:xfrm>
              <a:custGeom>
                <a:avLst/>
                <a:gdLst/>
                <a:ahLst/>
                <a:cxnLst/>
                <a:rect l="l" t="t" r="r" b="b"/>
                <a:pathLst>
                  <a:path w="220036" h="296487">
                    <a:moveTo>
                      <a:pt x="0" y="0"/>
                    </a:moveTo>
                    <a:lnTo>
                      <a:pt x="220036" y="0"/>
                    </a:lnTo>
                    <a:lnTo>
                      <a:pt x="220036" y="296487"/>
                    </a:lnTo>
                    <a:lnTo>
                      <a:pt x="0" y="296487"/>
                    </a:lnTo>
                    <a:close/>
                  </a:path>
                </a:pathLst>
              </a:custGeom>
              <a:solidFill>
                <a:srgbClr val="E5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220036" cy="3155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-1211926">
              <a:off x="1941711" y="3019644"/>
              <a:ext cx="738069" cy="922941"/>
              <a:chOff x="0" y="0"/>
              <a:chExt cx="247099" cy="30899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47099" cy="308993"/>
              </a:xfrm>
              <a:custGeom>
                <a:avLst/>
                <a:gdLst/>
                <a:ahLst/>
                <a:cxnLst/>
                <a:rect l="l" t="t" r="r" b="b"/>
                <a:pathLst>
                  <a:path w="247099" h="308993">
                    <a:moveTo>
                      <a:pt x="0" y="0"/>
                    </a:moveTo>
                    <a:lnTo>
                      <a:pt x="247099" y="0"/>
                    </a:lnTo>
                    <a:lnTo>
                      <a:pt x="247099" y="308993"/>
                    </a:lnTo>
                    <a:lnTo>
                      <a:pt x="0" y="308993"/>
                    </a:lnTo>
                    <a:close/>
                  </a:path>
                </a:pathLst>
              </a:custGeom>
              <a:solidFill>
                <a:srgbClr val="D8EDE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247099" cy="3280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-1211926">
              <a:off x="706766" y="2622737"/>
              <a:ext cx="657232" cy="885587"/>
              <a:chOff x="0" y="0"/>
              <a:chExt cx="220036" cy="29648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20036" cy="296487"/>
              </a:xfrm>
              <a:custGeom>
                <a:avLst/>
                <a:gdLst/>
                <a:ahLst/>
                <a:cxnLst/>
                <a:rect l="l" t="t" r="r" b="b"/>
                <a:pathLst>
                  <a:path w="220036" h="296487">
                    <a:moveTo>
                      <a:pt x="0" y="0"/>
                    </a:moveTo>
                    <a:lnTo>
                      <a:pt x="220036" y="0"/>
                    </a:lnTo>
                    <a:lnTo>
                      <a:pt x="220036" y="296487"/>
                    </a:lnTo>
                    <a:lnTo>
                      <a:pt x="0" y="296487"/>
                    </a:lnTo>
                    <a:close/>
                  </a:path>
                </a:pathLst>
              </a:custGeom>
              <a:solidFill>
                <a:srgbClr val="C3DD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19050"/>
                <a:ext cx="220036" cy="3155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 rot="-1084933">
              <a:off x="1104731" y="2311917"/>
              <a:ext cx="496836" cy="332784"/>
              <a:chOff x="0" y="0"/>
              <a:chExt cx="166336" cy="11141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66336" cy="111413"/>
              </a:xfrm>
              <a:custGeom>
                <a:avLst/>
                <a:gdLst/>
                <a:ahLst/>
                <a:cxnLst/>
                <a:rect l="l" t="t" r="r" b="b"/>
                <a:pathLst>
                  <a:path w="166336" h="111413">
                    <a:moveTo>
                      <a:pt x="0" y="0"/>
                    </a:moveTo>
                    <a:lnTo>
                      <a:pt x="166336" y="0"/>
                    </a:lnTo>
                    <a:lnTo>
                      <a:pt x="166336" y="111413"/>
                    </a:lnTo>
                    <a:lnTo>
                      <a:pt x="0" y="111413"/>
                    </a:lnTo>
                    <a:close/>
                  </a:path>
                </a:pathLst>
              </a:custGeom>
              <a:solidFill>
                <a:srgbClr val="C3DDD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166336" cy="1304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461493" y="2082262"/>
              <a:ext cx="1354919" cy="653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en-US" sz="2979">
                  <a:solidFill>
                    <a:srgbClr val="000000"/>
                  </a:solidFill>
                  <a:latin typeface="Nunito 1 Bold"/>
                </a:rPr>
                <a:t>2023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 rot="-1198109">
              <a:off x="1527011" y="2804157"/>
              <a:ext cx="1354919" cy="631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32"/>
                </a:lnSpc>
              </a:pPr>
              <a:r>
                <a:rPr lang="en-US" sz="2880">
                  <a:solidFill>
                    <a:srgbClr val="000000"/>
                  </a:solidFill>
                  <a:latin typeface="Nunito 1 Bold"/>
                </a:rPr>
                <a:t>2022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 rot="-3796066">
              <a:off x="2078615" y="1743229"/>
              <a:ext cx="1354919" cy="609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93"/>
                </a:lnSpc>
              </a:pPr>
              <a:r>
                <a:rPr lang="en-US" sz="2781">
                  <a:solidFill>
                    <a:srgbClr val="000000"/>
                  </a:solidFill>
                  <a:latin typeface="Nunito 1 Bold"/>
                </a:rPr>
                <a:t>2021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 rot="-3894107">
              <a:off x="2935980" y="477927"/>
              <a:ext cx="1354919" cy="428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81"/>
                </a:lnSpc>
              </a:pPr>
              <a:r>
                <a:rPr lang="en-US" sz="1986">
                  <a:solidFill>
                    <a:srgbClr val="000000"/>
                  </a:solidFill>
                  <a:latin typeface="Nunito 1 Bold"/>
                </a:rPr>
                <a:t>2020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2273705" y="6240881"/>
            <a:ext cx="4615490" cy="934637"/>
          </a:xfrm>
          <a:custGeom>
            <a:avLst/>
            <a:gdLst/>
            <a:ahLst/>
            <a:cxnLst/>
            <a:rect l="l" t="t" r="r" b="b"/>
            <a:pathLst>
              <a:path w="4615490" h="934637">
                <a:moveTo>
                  <a:pt x="0" y="0"/>
                </a:moveTo>
                <a:lnTo>
                  <a:pt x="4615490" y="0"/>
                </a:lnTo>
                <a:lnTo>
                  <a:pt x="4615490" y="934636"/>
                </a:lnTo>
                <a:lnTo>
                  <a:pt x="0" y="9346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2903842" y="6978304"/>
            <a:ext cx="4599160" cy="931330"/>
          </a:xfrm>
          <a:custGeom>
            <a:avLst/>
            <a:gdLst/>
            <a:ahLst/>
            <a:cxnLst/>
            <a:rect l="l" t="t" r="r" b="b"/>
            <a:pathLst>
              <a:path w="4599160" h="931330">
                <a:moveTo>
                  <a:pt x="0" y="0"/>
                </a:moveTo>
                <a:lnTo>
                  <a:pt x="4599160" y="0"/>
                </a:lnTo>
                <a:lnTo>
                  <a:pt x="4599160" y="931330"/>
                </a:lnTo>
                <a:lnTo>
                  <a:pt x="0" y="9313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92000"/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2903842" y="7353383"/>
            <a:ext cx="4679583" cy="947616"/>
          </a:xfrm>
          <a:custGeom>
            <a:avLst/>
            <a:gdLst/>
            <a:ahLst/>
            <a:cxnLst/>
            <a:rect l="l" t="t" r="r" b="b"/>
            <a:pathLst>
              <a:path w="4679583" h="947616">
                <a:moveTo>
                  <a:pt x="0" y="0"/>
                </a:moveTo>
                <a:lnTo>
                  <a:pt x="4679583" y="0"/>
                </a:lnTo>
                <a:lnTo>
                  <a:pt x="4679583" y="947616"/>
                </a:lnTo>
                <a:lnTo>
                  <a:pt x="0" y="94761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79000"/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3763987" y="7746208"/>
            <a:ext cx="3819437" cy="773436"/>
          </a:xfrm>
          <a:custGeom>
            <a:avLst/>
            <a:gdLst/>
            <a:ahLst/>
            <a:cxnLst/>
            <a:rect l="l" t="t" r="r" b="b"/>
            <a:pathLst>
              <a:path w="3819437" h="773436">
                <a:moveTo>
                  <a:pt x="0" y="0"/>
                </a:moveTo>
                <a:lnTo>
                  <a:pt x="3819438" y="0"/>
                </a:lnTo>
                <a:lnTo>
                  <a:pt x="3819438" y="773436"/>
                </a:lnTo>
                <a:lnTo>
                  <a:pt x="0" y="7734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81000"/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4602558" y="8132926"/>
            <a:ext cx="2864352" cy="580031"/>
          </a:xfrm>
          <a:custGeom>
            <a:avLst/>
            <a:gdLst/>
            <a:ahLst/>
            <a:cxnLst/>
            <a:rect l="l" t="t" r="r" b="b"/>
            <a:pathLst>
              <a:path w="2864352" h="580031">
                <a:moveTo>
                  <a:pt x="0" y="0"/>
                </a:moveTo>
                <a:lnTo>
                  <a:pt x="2864353" y="0"/>
                </a:lnTo>
                <a:lnTo>
                  <a:pt x="2864353" y="580032"/>
                </a:lnTo>
                <a:lnTo>
                  <a:pt x="0" y="58003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61000"/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>
            <a:off x="2315921" y="6688186"/>
            <a:ext cx="4573274" cy="926088"/>
          </a:xfrm>
          <a:custGeom>
            <a:avLst/>
            <a:gdLst/>
            <a:ahLst/>
            <a:cxnLst/>
            <a:rect l="l" t="t" r="r" b="b"/>
            <a:pathLst>
              <a:path w="4573274" h="926088">
                <a:moveTo>
                  <a:pt x="0" y="0"/>
                </a:moveTo>
                <a:lnTo>
                  <a:pt x="4573274" y="0"/>
                </a:lnTo>
                <a:lnTo>
                  <a:pt x="4573274" y="926088"/>
                </a:lnTo>
                <a:lnTo>
                  <a:pt x="0" y="92608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93000"/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2481456" y="3626669"/>
            <a:ext cx="3534562" cy="3078692"/>
          </a:xfrm>
          <a:custGeom>
            <a:avLst/>
            <a:gdLst/>
            <a:ahLst/>
            <a:cxnLst/>
            <a:rect l="l" t="t" r="r" b="b"/>
            <a:pathLst>
              <a:path w="3534562" h="3078692">
                <a:moveTo>
                  <a:pt x="0" y="0"/>
                </a:moveTo>
                <a:lnTo>
                  <a:pt x="3534562" y="0"/>
                </a:lnTo>
                <a:lnTo>
                  <a:pt x="3534562" y="3078692"/>
                </a:lnTo>
                <a:lnTo>
                  <a:pt x="0" y="307869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 t="-58561" r="-30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>
            <a:off x="2826321" y="2068361"/>
            <a:ext cx="1681520" cy="872508"/>
          </a:xfrm>
          <a:custGeom>
            <a:avLst/>
            <a:gdLst/>
            <a:ahLst/>
            <a:cxnLst/>
            <a:rect l="l" t="t" r="r" b="b"/>
            <a:pathLst>
              <a:path w="1681520" h="872508">
                <a:moveTo>
                  <a:pt x="0" y="0"/>
                </a:moveTo>
                <a:lnTo>
                  <a:pt x="1681520" y="0"/>
                </a:lnTo>
                <a:lnTo>
                  <a:pt x="1681520" y="872508"/>
                </a:lnTo>
                <a:lnTo>
                  <a:pt x="0" y="87250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 l="-554" b="-1668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/>
          <p:cNvSpPr/>
          <p:nvPr/>
        </p:nvSpPr>
        <p:spPr>
          <a:xfrm>
            <a:off x="1906770" y="2798271"/>
            <a:ext cx="1681520" cy="872508"/>
          </a:xfrm>
          <a:custGeom>
            <a:avLst/>
            <a:gdLst/>
            <a:ahLst/>
            <a:cxnLst/>
            <a:rect l="l" t="t" r="r" b="b"/>
            <a:pathLst>
              <a:path w="1681520" h="872508">
                <a:moveTo>
                  <a:pt x="0" y="0"/>
                </a:moveTo>
                <a:lnTo>
                  <a:pt x="1681520" y="0"/>
                </a:lnTo>
                <a:lnTo>
                  <a:pt x="1681520" y="872508"/>
                </a:lnTo>
                <a:lnTo>
                  <a:pt x="0" y="87250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 l="-554" b="-1668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>
            <a:off x="2747530" y="2254778"/>
            <a:ext cx="3002414" cy="1557894"/>
          </a:xfrm>
          <a:custGeom>
            <a:avLst/>
            <a:gdLst/>
            <a:ahLst/>
            <a:cxnLst/>
            <a:rect l="l" t="t" r="r" b="b"/>
            <a:pathLst>
              <a:path w="3002414" h="1557894">
                <a:moveTo>
                  <a:pt x="0" y="0"/>
                </a:moveTo>
                <a:lnTo>
                  <a:pt x="3002414" y="0"/>
                </a:lnTo>
                <a:lnTo>
                  <a:pt x="3002414" y="1557894"/>
                </a:lnTo>
                <a:lnTo>
                  <a:pt x="0" y="155789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 l="-554" b="-1668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/>
          <p:cNvSpPr/>
          <p:nvPr/>
        </p:nvSpPr>
        <p:spPr>
          <a:xfrm>
            <a:off x="3838189" y="6130938"/>
            <a:ext cx="3639705" cy="1199586"/>
          </a:xfrm>
          <a:custGeom>
            <a:avLst/>
            <a:gdLst/>
            <a:ahLst/>
            <a:cxnLst/>
            <a:rect l="l" t="t" r="r" b="b"/>
            <a:pathLst>
              <a:path w="3639705" h="1199586">
                <a:moveTo>
                  <a:pt x="0" y="0"/>
                </a:moveTo>
                <a:lnTo>
                  <a:pt x="3639704" y="0"/>
                </a:lnTo>
                <a:lnTo>
                  <a:pt x="3639704" y="1199587"/>
                </a:lnTo>
                <a:lnTo>
                  <a:pt x="0" y="119958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Freeform 42"/>
          <p:cNvSpPr/>
          <p:nvPr/>
        </p:nvSpPr>
        <p:spPr>
          <a:xfrm>
            <a:off x="3870593" y="6805606"/>
            <a:ext cx="2752535" cy="907190"/>
          </a:xfrm>
          <a:custGeom>
            <a:avLst/>
            <a:gdLst/>
            <a:ahLst/>
            <a:cxnLst/>
            <a:rect l="l" t="t" r="r" b="b"/>
            <a:pathLst>
              <a:path w="2752535" h="907190">
                <a:moveTo>
                  <a:pt x="0" y="0"/>
                </a:moveTo>
                <a:lnTo>
                  <a:pt x="2752534" y="0"/>
                </a:lnTo>
                <a:lnTo>
                  <a:pt x="2752534" y="907189"/>
                </a:lnTo>
                <a:lnTo>
                  <a:pt x="0" y="907189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3" name="Freeform 43"/>
          <p:cNvSpPr/>
          <p:nvPr/>
        </p:nvSpPr>
        <p:spPr>
          <a:xfrm>
            <a:off x="4270132" y="7386780"/>
            <a:ext cx="2457618" cy="809990"/>
          </a:xfrm>
          <a:custGeom>
            <a:avLst/>
            <a:gdLst/>
            <a:ahLst/>
            <a:cxnLst/>
            <a:rect l="l" t="t" r="r" b="b"/>
            <a:pathLst>
              <a:path w="2457618" h="809990">
                <a:moveTo>
                  <a:pt x="0" y="0"/>
                </a:moveTo>
                <a:lnTo>
                  <a:pt x="2457618" y="0"/>
                </a:lnTo>
                <a:lnTo>
                  <a:pt x="2457618" y="809990"/>
                </a:lnTo>
                <a:lnTo>
                  <a:pt x="0" y="80999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4" name="Freeform 44"/>
          <p:cNvSpPr/>
          <p:nvPr/>
        </p:nvSpPr>
        <p:spPr>
          <a:xfrm>
            <a:off x="1845042" y="6357002"/>
            <a:ext cx="2662799" cy="877614"/>
          </a:xfrm>
          <a:custGeom>
            <a:avLst/>
            <a:gdLst/>
            <a:ahLst/>
            <a:cxnLst/>
            <a:rect l="l" t="t" r="r" b="b"/>
            <a:pathLst>
              <a:path w="2662799" h="877614">
                <a:moveTo>
                  <a:pt x="0" y="0"/>
                </a:moveTo>
                <a:lnTo>
                  <a:pt x="2662799" y="0"/>
                </a:lnTo>
                <a:lnTo>
                  <a:pt x="2662799" y="877615"/>
                </a:lnTo>
                <a:lnTo>
                  <a:pt x="0" y="877615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5" name="Freeform 45"/>
          <p:cNvSpPr/>
          <p:nvPr/>
        </p:nvSpPr>
        <p:spPr>
          <a:xfrm>
            <a:off x="2352122" y="7070708"/>
            <a:ext cx="1918010" cy="632144"/>
          </a:xfrm>
          <a:custGeom>
            <a:avLst/>
            <a:gdLst/>
            <a:ahLst/>
            <a:cxnLst/>
            <a:rect l="l" t="t" r="r" b="b"/>
            <a:pathLst>
              <a:path w="1918010" h="632144">
                <a:moveTo>
                  <a:pt x="0" y="0"/>
                </a:moveTo>
                <a:lnTo>
                  <a:pt x="1918010" y="0"/>
                </a:lnTo>
                <a:lnTo>
                  <a:pt x="1918010" y="632144"/>
                </a:lnTo>
                <a:lnTo>
                  <a:pt x="0" y="63214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6" name="Freeform 46"/>
          <p:cNvSpPr/>
          <p:nvPr/>
        </p:nvSpPr>
        <p:spPr>
          <a:xfrm>
            <a:off x="6086945" y="7134826"/>
            <a:ext cx="1723469" cy="568027"/>
          </a:xfrm>
          <a:custGeom>
            <a:avLst/>
            <a:gdLst/>
            <a:ahLst/>
            <a:cxnLst/>
            <a:rect l="l" t="t" r="r" b="b"/>
            <a:pathLst>
              <a:path w="1723469" h="568027">
                <a:moveTo>
                  <a:pt x="0" y="0"/>
                </a:moveTo>
                <a:lnTo>
                  <a:pt x="1723469" y="0"/>
                </a:lnTo>
                <a:lnTo>
                  <a:pt x="1723469" y="568026"/>
                </a:lnTo>
                <a:lnTo>
                  <a:pt x="0" y="568026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7" name="Freeform 47"/>
          <p:cNvSpPr/>
          <p:nvPr/>
        </p:nvSpPr>
        <p:spPr>
          <a:xfrm>
            <a:off x="2951950" y="7513358"/>
            <a:ext cx="1772477" cy="584179"/>
          </a:xfrm>
          <a:custGeom>
            <a:avLst/>
            <a:gdLst/>
            <a:ahLst/>
            <a:cxnLst/>
            <a:rect l="l" t="t" r="r" b="b"/>
            <a:pathLst>
              <a:path w="1772477" h="584179">
                <a:moveTo>
                  <a:pt x="0" y="0"/>
                </a:moveTo>
                <a:lnTo>
                  <a:pt x="1772477" y="0"/>
                </a:lnTo>
                <a:lnTo>
                  <a:pt x="1772477" y="584179"/>
                </a:lnTo>
                <a:lnTo>
                  <a:pt x="0" y="58417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8" name="Freeform 48"/>
          <p:cNvSpPr/>
          <p:nvPr/>
        </p:nvSpPr>
        <p:spPr>
          <a:xfrm>
            <a:off x="6266243" y="7560686"/>
            <a:ext cx="1929965" cy="636084"/>
          </a:xfrm>
          <a:custGeom>
            <a:avLst/>
            <a:gdLst/>
            <a:ahLst/>
            <a:cxnLst/>
            <a:rect l="l" t="t" r="r" b="b"/>
            <a:pathLst>
              <a:path w="1929965" h="636084">
                <a:moveTo>
                  <a:pt x="0" y="0"/>
                </a:moveTo>
                <a:lnTo>
                  <a:pt x="1929965" y="0"/>
                </a:lnTo>
                <a:lnTo>
                  <a:pt x="1929965" y="636084"/>
                </a:lnTo>
                <a:lnTo>
                  <a:pt x="0" y="636084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9" name="Freeform 49"/>
          <p:cNvSpPr/>
          <p:nvPr/>
        </p:nvSpPr>
        <p:spPr>
          <a:xfrm>
            <a:off x="4395286" y="7929687"/>
            <a:ext cx="1620733" cy="534166"/>
          </a:xfrm>
          <a:custGeom>
            <a:avLst/>
            <a:gdLst/>
            <a:ahLst/>
            <a:cxnLst/>
            <a:rect l="l" t="t" r="r" b="b"/>
            <a:pathLst>
              <a:path w="1620733" h="534166">
                <a:moveTo>
                  <a:pt x="0" y="0"/>
                </a:moveTo>
                <a:lnTo>
                  <a:pt x="1620732" y="0"/>
                </a:lnTo>
                <a:lnTo>
                  <a:pt x="1620732" y="534166"/>
                </a:lnTo>
                <a:lnTo>
                  <a:pt x="0" y="534166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0" name="Freeform 50"/>
          <p:cNvSpPr/>
          <p:nvPr/>
        </p:nvSpPr>
        <p:spPr>
          <a:xfrm>
            <a:off x="3316953" y="7895629"/>
            <a:ext cx="1407474" cy="463880"/>
          </a:xfrm>
          <a:custGeom>
            <a:avLst/>
            <a:gdLst/>
            <a:ahLst/>
            <a:cxnLst/>
            <a:rect l="l" t="t" r="r" b="b"/>
            <a:pathLst>
              <a:path w="1407474" h="463880">
                <a:moveTo>
                  <a:pt x="0" y="0"/>
                </a:moveTo>
                <a:lnTo>
                  <a:pt x="1407474" y="0"/>
                </a:lnTo>
                <a:lnTo>
                  <a:pt x="1407474" y="463880"/>
                </a:lnTo>
                <a:lnTo>
                  <a:pt x="0" y="46388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1" name="Freeform 51"/>
          <p:cNvSpPr/>
          <p:nvPr/>
        </p:nvSpPr>
        <p:spPr>
          <a:xfrm>
            <a:off x="5749944" y="8092220"/>
            <a:ext cx="1296863" cy="427424"/>
          </a:xfrm>
          <a:custGeom>
            <a:avLst/>
            <a:gdLst/>
            <a:ahLst/>
            <a:cxnLst/>
            <a:rect l="l" t="t" r="r" b="b"/>
            <a:pathLst>
              <a:path w="1296863" h="427424">
                <a:moveTo>
                  <a:pt x="0" y="0"/>
                </a:moveTo>
                <a:lnTo>
                  <a:pt x="1296863" y="0"/>
                </a:lnTo>
                <a:lnTo>
                  <a:pt x="1296863" y="427424"/>
                </a:lnTo>
                <a:lnTo>
                  <a:pt x="0" y="427424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2" name="Freeform 52"/>
          <p:cNvSpPr/>
          <p:nvPr/>
        </p:nvSpPr>
        <p:spPr>
          <a:xfrm flipH="1">
            <a:off x="6727750" y="8036429"/>
            <a:ext cx="1296863" cy="427424"/>
          </a:xfrm>
          <a:custGeom>
            <a:avLst/>
            <a:gdLst/>
            <a:ahLst/>
            <a:cxnLst/>
            <a:rect l="l" t="t" r="r" b="b"/>
            <a:pathLst>
              <a:path w="1296863" h="427424">
                <a:moveTo>
                  <a:pt x="1296863" y="0"/>
                </a:moveTo>
                <a:lnTo>
                  <a:pt x="0" y="0"/>
                </a:lnTo>
                <a:lnTo>
                  <a:pt x="0" y="427424"/>
                </a:lnTo>
                <a:lnTo>
                  <a:pt x="1296863" y="427424"/>
                </a:lnTo>
                <a:lnTo>
                  <a:pt x="1296863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3" name="Freeform 53"/>
          <p:cNvSpPr/>
          <p:nvPr/>
        </p:nvSpPr>
        <p:spPr>
          <a:xfrm>
            <a:off x="2481456" y="3626669"/>
            <a:ext cx="3534562" cy="3078692"/>
          </a:xfrm>
          <a:custGeom>
            <a:avLst/>
            <a:gdLst/>
            <a:ahLst/>
            <a:cxnLst/>
            <a:rect l="l" t="t" r="r" b="b"/>
            <a:pathLst>
              <a:path w="3534562" h="3078692">
                <a:moveTo>
                  <a:pt x="0" y="0"/>
                </a:moveTo>
                <a:lnTo>
                  <a:pt x="3534562" y="0"/>
                </a:lnTo>
                <a:lnTo>
                  <a:pt x="3534562" y="3078692"/>
                </a:lnTo>
                <a:lnTo>
                  <a:pt x="0" y="3078692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 t="-58561" r="-30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4" name="Freeform 54"/>
          <p:cNvSpPr/>
          <p:nvPr/>
        </p:nvSpPr>
        <p:spPr>
          <a:xfrm>
            <a:off x="3838189" y="6130938"/>
            <a:ext cx="3639705" cy="1199586"/>
          </a:xfrm>
          <a:custGeom>
            <a:avLst/>
            <a:gdLst/>
            <a:ahLst/>
            <a:cxnLst/>
            <a:rect l="l" t="t" r="r" b="b"/>
            <a:pathLst>
              <a:path w="3639705" h="1199586">
                <a:moveTo>
                  <a:pt x="0" y="0"/>
                </a:moveTo>
                <a:lnTo>
                  <a:pt x="3639704" y="0"/>
                </a:lnTo>
                <a:lnTo>
                  <a:pt x="3639704" y="1199587"/>
                </a:lnTo>
                <a:lnTo>
                  <a:pt x="0" y="119958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5" name="Freeform 55"/>
          <p:cNvSpPr/>
          <p:nvPr/>
        </p:nvSpPr>
        <p:spPr>
          <a:xfrm>
            <a:off x="3870593" y="6805606"/>
            <a:ext cx="2752535" cy="907190"/>
          </a:xfrm>
          <a:custGeom>
            <a:avLst/>
            <a:gdLst/>
            <a:ahLst/>
            <a:cxnLst/>
            <a:rect l="l" t="t" r="r" b="b"/>
            <a:pathLst>
              <a:path w="2752535" h="907190">
                <a:moveTo>
                  <a:pt x="0" y="0"/>
                </a:moveTo>
                <a:lnTo>
                  <a:pt x="2752534" y="0"/>
                </a:lnTo>
                <a:lnTo>
                  <a:pt x="2752534" y="907189"/>
                </a:lnTo>
                <a:lnTo>
                  <a:pt x="0" y="907189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6" name="Freeform 56"/>
          <p:cNvSpPr/>
          <p:nvPr/>
        </p:nvSpPr>
        <p:spPr>
          <a:xfrm>
            <a:off x="4270132" y="7386780"/>
            <a:ext cx="2457618" cy="809990"/>
          </a:xfrm>
          <a:custGeom>
            <a:avLst/>
            <a:gdLst/>
            <a:ahLst/>
            <a:cxnLst/>
            <a:rect l="l" t="t" r="r" b="b"/>
            <a:pathLst>
              <a:path w="2457618" h="809990">
                <a:moveTo>
                  <a:pt x="0" y="0"/>
                </a:moveTo>
                <a:lnTo>
                  <a:pt x="2457618" y="0"/>
                </a:lnTo>
                <a:lnTo>
                  <a:pt x="2457618" y="809990"/>
                </a:lnTo>
                <a:lnTo>
                  <a:pt x="0" y="80999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7" name="Freeform 57"/>
          <p:cNvSpPr/>
          <p:nvPr/>
        </p:nvSpPr>
        <p:spPr>
          <a:xfrm>
            <a:off x="1845042" y="6357002"/>
            <a:ext cx="2662799" cy="877614"/>
          </a:xfrm>
          <a:custGeom>
            <a:avLst/>
            <a:gdLst/>
            <a:ahLst/>
            <a:cxnLst/>
            <a:rect l="l" t="t" r="r" b="b"/>
            <a:pathLst>
              <a:path w="2662799" h="877614">
                <a:moveTo>
                  <a:pt x="0" y="0"/>
                </a:moveTo>
                <a:lnTo>
                  <a:pt x="2662799" y="0"/>
                </a:lnTo>
                <a:lnTo>
                  <a:pt x="2662799" y="877615"/>
                </a:lnTo>
                <a:lnTo>
                  <a:pt x="0" y="877615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8" name="Freeform 58"/>
          <p:cNvSpPr/>
          <p:nvPr/>
        </p:nvSpPr>
        <p:spPr>
          <a:xfrm>
            <a:off x="2352122" y="7070708"/>
            <a:ext cx="1918010" cy="632144"/>
          </a:xfrm>
          <a:custGeom>
            <a:avLst/>
            <a:gdLst/>
            <a:ahLst/>
            <a:cxnLst/>
            <a:rect l="l" t="t" r="r" b="b"/>
            <a:pathLst>
              <a:path w="1918010" h="632144">
                <a:moveTo>
                  <a:pt x="0" y="0"/>
                </a:moveTo>
                <a:lnTo>
                  <a:pt x="1918010" y="0"/>
                </a:lnTo>
                <a:lnTo>
                  <a:pt x="1918010" y="632144"/>
                </a:lnTo>
                <a:lnTo>
                  <a:pt x="0" y="63214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9" name="Freeform 59"/>
          <p:cNvSpPr/>
          <p:nvPr/>
        </p:nvSpPr>
        <p:spPr>
          <a:xfrm>
            <a:off x="6086945" y="7134826"/>
            <a:ext cx="1723469" cy="568027"/>
          </a:xfrm>
          <a:custGeom>
            <a:avLst/>
            <a:gdLst/>
            <a:ahLst/>
            <a:cxnLst/>
            <a:rect l="l" t="t" r="r" b="b"/>
            <a:pathLst>
              <a:path w="1723469" h="568027">
                <a:moveTo>
                  <a:pt x="0" y="0"/>
                </a:moveTo>
                <a:lnTo>
                  <a:pt x="1723469" y="0"/>
                </a:lnTo>
                <a:lnTo>
                  <a:pt x="1723469" y="568026"/>
                </a:lnTo>
                <a:lnTo>
                  <a:pt x="0" y="568026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0" name="Freeform 60"/>
          <p:cNvSpPr/>
          <p:nvPr/>
        </p:nvSpPr>
        <p:spPr>
          <a:xfrm>
            <a:off x="2951950" y="7513358"/>
            <a:ext cx="1772477" cy="584179"/>
          </a:xfrm>
          <a:custGeom>
            <a:avLst/>
            <a:gdLst/>
            <a:ahLst/>
            <a:cxnLst/>
            <a:rect l="l" t="t" r="r" b="b"/>
            <a:pathLst>
              <a:path w="1772477" h="584179">
                <a:moveTo>
                  <a:pt x="0" y="0"/>
                </a:moveTo>
                <a:lnTo>
                  <a:pt x="1772477" y="0"/>
                </a:lnTo>
                <a:lnTo>
                  <a:pt x="1772477" y="584179"/>
                </a:lnTo>
                <a:lnTo>
                  <a:pt x="0" y="58417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1" name="Freeform 61"/>
          <p:cNvSpPr/>
          <p:nvPr/>
        </p:nvSpPr>
        <p:spPr>
          <a:xfrm>
            <a:off x="6266243" y="7560686"/>
            <a:ext cx="1929965" cy="636084"/>
          </a:xfrm>
          <a:custGeom>
            <a:avLst/>
            <a:gdLst/>
            <a:ahLst/>
            <a:cxnLst/>
            <a:rect l="l" t="t" r="r" b="b"/>
            <a:pathLst>
              <a:path w="1929965" h="636084">
                <a:moveTo>
                  <a:pt x="0" y="0"/>
                </a:moveTo>
                <a:lnTo>
                  <a:pt x="1929965" y="0"/>
                </a:lnTo>
                <a:lnTo>
                  <a:pt x="1929965" y="636084"/>
                </a:lnTo>
                <a:lnTo>
                  <a:pt x="0" y="636084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2" name="Freeform 62"/>
          <p:cNvSpPr/>
          <p:nvPr/>
        </p:nvSpPr>
        <p:spPr>
          <a:xfrm>
            <a:off x="4395286" y="7929687"/>
            <a:ext cx="1620733" cy="534166"/>
          </a:xfrm>
          <a:custGeom>
            <a:avLst/>
            <a:gdLst/>
            <a:ahLst/>
            <a:cxnLst/>
            <a:rect l="l" t="t" r="r" b="b"/>
            <a:pathLst>
              <a:path w="1620733" h="534166">
                <a:moveTo>
                  <a:pt x="0" y="0"/>
                </a:moveTo>
                <a:lnTo>
                  <a:pt x="1620732" y="0"/>
                </a:lnTo>
                <a:lnTo>
                  <a:pt x="1620732" y="534166"/>
                </a:lnTo>
                <a:lnTo>
                  <a:pt x="0" y="534166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3" name="Freeform 63"/>
          <p:cNvSpPr/>
          <p:nvPr/>
        </p:nvSpPr>
        <p:spPr>
          <a:xfrm>
            <a:off x="3316953" y="7895629"/>
            <a:ext cx="1407474" cy="463880"/>
          </a:xfrm>
          <a:custGeom>
            <a:avLst/>
            <a:gdLst/>
            <a:ahLst/>
            <a:cxnLst/>
            <a:rect l="l" t="t" r="r" b="b"/>
            <a:pathLst>
              <a:path w="1407474" h="463880">
                <a:moveTo>
                  <a:pt x="0" y="0"/>
                </a:moveTo>
                <a:lnTo>
                  <a:pt x="1407474" y="0"/>
                </a:lnTo>
                <a:lnTo>
                  <a:pt x="1407474" y="463880"/>
                </a:lnTo>
                <a:lnTo>
                  <a:pt x="0" y="46388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4" name="Freeform 64"/>
          <p:cNvSpPr/>
          <p:nvPr/>
        </p:nvSpPr>
        <p:spPr>
          <a:xfrm>
            <a:off x="5749944" y="8092220"/>
            <a:ext cx="1296863" cy="427424"/>
          </a:xfrm>
          <a:custGeom>
            <a:avLst/>
            <a:gdLst/>
            <a:ahLst/>
            <a:cxnLst/>
            <a:rect l="l" t="t" r="r" b="b"/>
            <a:pathLst>
              <a:path w="1296863" h="427424">
                <a:moveTo>
                  <a:pt x="0" y="0"/>
                </a:moveTo>
                <a:lnTo>
                  <a:pt x="1296863" y="0"/>
                </a:lnTo>
                <a:lnTo>
                  <a:pt x="1296863" y="427424"/>
                </a:lnTo>
                <a:lnTo>
                  <a:pt x="0" y="427424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5" name="Freeform 65"/>
          <p:cNvSpPr/>
          <p:nvPr/>
        </p:nvSpPr>
        <p:spPr>
          <a:xfrm flipH="1">
            <a:off x="6727750" y="8036429"/>
            <a:ext cx="1296863" cy="427424"/>
          </a:xfrm>
          <a:custGeom>
            <a:avLst/>
            <a:gdLst/>
            <a:ahLst/>
            <a:cxnLst/>
            <a:rect l="l" t="t" r="r" b="b"/>
            <a:pathLst>
              <a:path w="1296863" h="427424">
                <a:moveTo>
                  <a:pt x="1296863" y="0"/>
                </a:moveTo>
                <a:lnTo>
                  <a:pt x="0" y="0"/>
                </a:lnTo>
                <a:lnTo>
                  <a:pt x="0" y="427424"/>
                </a:lnTo>
                <a:lnTo>
                  <a:pt x="1296863" y="427424"/>
                </a:lnTo>
                <a:lnTo>
                  <a:pt x="1296863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6" name="Group 66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67" name="Freeform 67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2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68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9" name="Freeform 69"/>
          <p:cNvSpPr/>
          <p:nvPr/>
        </p:nvSpPr>
        <p:spPr>
          <a:xfrm>
            <a:off x="15695020" y="5371858"/>
            <a:ext cx="478196" cy="2859009"/>
          </a:xfrm>
          <a:custGeom>
            <a:avLst/>
            <a:gdLst/>
            <a:ahLst/>
            <a:cxnLst/>
            <a:rect l="l" t="t" r="r" b="b"/>
            <a:pathLst>
              <a:path w="478196" h="2859009">
                <a:moveTo>
                  <a:pt x="0" y="0"/>
                </a:moveTo>
                <a:lnTo>
                  <a:pt x="478195" y="0"/>
                </a:lnTo>
                <a:lnTo>
                  <a:pt x="478195" y="2859009"/>
                </a:lnTo>
                <a:lnTo>
                  <a:pt x="0" y="2859009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 l="-272728" r="-1377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0" name="Freeform 70"/>
          <p:cNvSpPr/>
          <p:nvPr/>
        </p:nvSpPr>
        <p:spPr>
          <a:xfrm>
            <a:off x="15656920" y="2594662"/>
            <a:ext cx="478196" cy="2859009"/>
          </a:xfrm>
          <a:custGeom>
            <a:avLst/>
            <a:gdLst/>
            <a:ahLst/>
            <a:cxnLst/>
            <a:rect l="l" t="t" r="r" b="b"/>
            <a:pathLst>
              <a:path w="478196" h="2859009">
                <a:moveTo>
                  <a:pt x="0" y="0"/>
                </a:moveTo>
                <a:lnTo>
                  <a:pt x="478195" y="0"/>
                </a:lnTo>
                <a:lnTo>
                  <a:pt x="478195" y="2859009"/>
                </a:lnTo>
                <a:lnTo>
                  <a:pt x="0" y="2859009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="" xmlns:asvg="http://schemas.microsoft.com/office/drawing/2016/SVG/main" r:embed="rId44"/>
                </a:ext>
              </a:extLst>
            </a:blip>
            <a:stretch>
              <a:fillRect l="-272728" r="-1377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1" name="Freeform 71"/>
          <p:cNvSpPr/>
          <p:nvPr/>
        </p:nvSpPr>
        <p:spPr>
          <a:xfrm rot="5400000">
            <a:off x="12458239" y="5154982"/>
            <a:ext cx="5706803" cy="643312"/>
          </a:xfrm>
          <a:custGeom>
            <a:avLst/>
            <a:gdLst/>
            <a:ahLst/>
            <a:cxnLst/>
            <a:rect l="l" t="t" r="r" b="b"/>
            <a:pathLst>
              <a:path w="5706803" h="643312">
                <a:moveTo>
                  <a:pt x="0" y="0"/>
                </a:moveTo>
                <a:lnTo>
                  <a:pt x="5706802" y="0"/>
                </a:lnTo>
                <a:lnTo>
                  <a:pt x="5706802" y="643313"/>
                </a:lnTo>
                <a:lnTo>
                  <a:pt x="0" y="643313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=""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2" name="TextBox 72"/>
          <p:cNvSpPr txBox="1"/>
          <p:nvPr/>
        </p:nvSpPr>
        <p:spPr>
          <a:xfrm>
            <a:off x="649355" y="549366"/>
            <a:ext cx="6726555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>
                <a:solidFill>
                  <a:srgbClr val="DDD8D8"/>
                </a:solidFill>
                <a:latin typeface="Nunito 1 Bold"/>
              </a:rPr>
              <a:t>Middle Layer - Peat Layer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5729035" y="19276114"/>
            <a:ext cx="6822520" cy="1128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Aleo Bold"/>
              </a:rPr>
              <a:t>What is peatland?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5804523" y="2434326"/>
            <a:ext cx="2203050" cy="33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4A2308"/>
                </a:solidFill>
                <a:latin typeface="Nunito 1 Bold"/>
              </a:rPr>
              <a:t>1mm - 1 Year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5876967" y="2995625"/>
            <a:ext cx="2483477" cy="33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4A2308"/>
                </a:solidFill>
                <a:latin typeface="Nunito 1 Bold"/>
              </a:rPr>
              <a:t>10cm - 100 Years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5870224" y="7999404"/>
            <a:ext cx="2483477" cy="33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4A2308"/>
                </a:solidFill>
                <a:latin typeface="Nunito 1 Bold"/>
              </a:rPr>
              <a:t>1m - 1000 Years</a:t>
            </a:r>
          </a:p>
        </p:txBody>
      </p:sp>
      <p:grpSp>
        <p:nvGrpSpPr>
          <p:cNvPr id="77" name="Group 77"/>
          <p:cNvGrpSpPr/>
          <p:nvPr/>
        </p:nvGrpSpPr>
        <p:grpSpPr>
          <a:xfrm>
            <a:off x="8750397" y="4253086"/>
            <a:ext cx="5779211" cy="3784418"/>
            <a:chOff x="0" y="0"/>
            <a:chExt cx="7705615" cy="5045890"/>
          </a:xfrm>
        </p:grpSpPr>
        <p:sp>
          <p:nvSpPr>
            <p:cNvPr id="78" name="Freeform 78"/>
            <p:cNvSpPr/>
            <p:nvPr/>
          </p:nvSpPr>
          <p:spPr>
            <a:xfrm>
              <a:off x="885847" y="2134828"/>
              <a:ext cx="5760868" cy="1166576"/>
            </a:xfrm>
            <a:custGeom>
              <a:avLst/>
              <a:gdLst/>
              <a:ahLst/>
              <a:cxnLst/>
              <a:rect l="l" t="t" r="r" b="b"/>
              <a:pathLst>
                <a:path w="5760868" h="1166576">
                  <a:moveTo>
                    <a:pt x="0" y="0"/>
                  </a:moveTo>
                  <a:lnTo>
                    <a:pt x="5760868" y="0"/>
                  </a:lnTo>
                  <a:lnTo>
                    <a:pt x="5760868" y="1166575"/>
                  </a:lnTo>
                  <a:lnTo>
                    <a:pt x="0" y="1166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Freeform 79"/>
            <p:cNvSpPr/>
            <p:nvPr/>
          </p:nvSpPr>
          <p:spPr>
            <a:xfrm>
              <a:off x="546734" y="2809558"/>
              <a:ext cx="5760868" cy="1166576"/>
            </a:xfrm>
            <a:custGeom>
              <a:avLst/>
              <a:gdLst/>
              <a:ahLst/>
              <a:cxnLst/>
              <a:rect l="l" t="t" r="r" b="b"/>
              <a:pathLst>
                <a:path w="5760868" h="1166576">
                  <a:moveTo>
                    <a:pt x="0" y="0"/>
                  </a:moveTo>
                  <a:lnTo>
                    <a:pt x="5760868" y="0"/>
                  </a:lnTo>
                  <a:lnTo>
                    <a:pt x="5760868" y="1166575"/>
                  </a:lnTo>
                  <a:lnTo>
                    <a:pt x="0" y="1166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extLst>
                  <a:ext uri="{96DAC541-7B7A-43D3-8B79-37D633B846F1}">
                    <asvg:svgBlip xmlns="" xmlns:asvg="http://schemas.microsoft.com/office/drawing/2016/SVG/main" r:embed="rId4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Freeform 80"/>
            <p:cNvSpPr/>
            <p:nvPr/>
          </p:nvSpPr>
          <p:spPr>
            <a:xfrm>
              <a:off x="1047638" y="1831631"/>
              <a:ext cx="5760868" cy="1166576"/>
            </a:xfrm>
            <a:custGeom>
              <a:avLst/>
              <a:gdLst/>
              <a:ahLst/>
              <a:cxnLst/>
              <a:rect l="l" t="t" r="r" b="b"/>
              <a:pathLst>
                <a:path w="5760868" h="1166576">
                  <a:moveTo>
                    <a:pt x="0" y="0"/>
                  </a:moveTo>
                  <a:lnTo>
                    <a:pt x="5760868" y="0"/>
                  </a:lnTo>
                  <a:lnTo>
                    <a:pt x="5760868" y="1166576"/>
                  </a:lnTo>
                  <a:lnTo>
                    <a:pt x="0" y="116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Freeform 81"/>
            <p:cNvSpPr/>
            <p:nvPr/>
          </p:nvSpPr>
          <p:spPr>
            <a:xfrm>
              <a:off x="1268570" y="1404726"/>
              <a:ext cx="5760868" cy="1166576"/>
            </a:xfrm>
            <a:custGeom>
              <a:avLst/>
              <a:gdLst/>
              <a:ahLst/>
              <a:cxnLst/>
              <a:rect l="l" t="t" r="r" b="b"/>
              <a:pathLst>
                <a:path w="5760868" h="1166576">
                  <a:moveTo>
                    <a:pt x="0" y="0"/>
                  </a:moveTo>
                  <a:lnTo>
                    <a:pt x="5760868" y="0"/>
                  </a:lnTo>
                  <a:lnTo>
                    <a:pt x="5760868" y="1166576"/>
                  </a:lnTo>
                  <a:lnTo>
                    <a:pt x="0" y="116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Freeform 82"/>
            <p:cNvSpPr/>
            <p:nvPr/>
          </p:nvSpPr>
          <p:spPr>
            <a:xfrm>
              <a:off x="1494914" y="968252"/>
              <a:ext cx="5760868" cy="1166576"/>
            </a:xfrm>
            <a:custGeom>
              <a:avLst/>
              <a:gdLst/>
              <a:ahLst/>
              <a:cxnLst/>
              <a:rect l="l" t="t" r="r" b="b"/>
              <a:pathLst>
                <a:path w="5760868" h="1166576">
                  <a:moveTo>
                    <a:pt x="0" y="0"/>
                  </a:moveTo>
                  <a:lnTo>
                    <a:pt x="5760867" y="0"/>
                  </a:lnTo>
                  <a:lnTo>
                    <a:pt x="5760867" y="1166576"/>
                  </a:lnTo>
                  <a:lnTo>
                    <a:pt x="0" y="116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9">
                <a:extLst>
                  <a:ext uri="{96DAC541-7B7A-43D3-8B79-37D633B846F1}">
                    <asvg:svgBlip xmlns="" xmlns:asvg="http://schemas.microsoft.com/office/drawing/2016/SVG/main" r:embed="rId5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Freeform 83"/>
            <p:cNvSpPr/>
            <p:nvPr/>
          </p:nvSpPr>
          <p:spPr>
            <a:xfrm>
              <a:off x="1654752" y="632873"/>
              <a:ext cx="5760868" cy="1166576"/>
            </a:xfrm>
            <a:custGeom>
              <a:avLst/>
              <a:gdLst/>
              <a:ahLst/>
              <a:cxnLst/>
              <a:rect l="l" t="t" r="r" b="b"/>
              <a:pathLst>
                <a:path w="5760868" h="1166576">
                  <a:moveTo>
                    <a:pt x="0" y="0"/>
                  </a:moveTo>
                  <a:lnTo>
                    <a:pt x="5760868" y="0"/>
                  </a:lnTo>
                  <a:lnTo>
                    <a:pt x="5760868" y="1166576"/>
                  </a:lnTo>
                  <a:lnTo>
                    <a:pt x="0" y="116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Freeform 84"/>
            <p:cNvSpPr/>
            <p:nvPr/>
          </p:nvSpPr>
          <p:spPr>
            <a:xfrm>
              <a:off x="1813636" y="285801"/>
              <a:ext cx="5760868" cy="1166576"/>
            </a:xfrm>
            <a:custGeom>
              <a:avLst/>
              <a:gdLst/>
              <a:ahLst/>
              <a:cxnLst/>
              <a:rect l="l" t="t" r="r" b="b"/>
              <a:pathLst>
                <a:path w="5760868" h="1166576">
                  <a:moveTo>
                    <a:pt x="0" y="0"/>
                  </a:moveTo>
                  <a:lnTo>
                    <a:pt x="5760868" y="0"/>
                  </a:lnTo>
                  <a:lnTo>
                    <a:pt x="5760868" y="1166576"/>
                  </a:lnTo>
                  <a:lnTo>
                    <a:pt x="0" y="116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>
                <a:extLst>
                  <a:ext uri="{96DAC541-7B7A-43D3-8B79-37D633B846F1}">
                    <asvg:svgBlip xmlns="" xmlns:asvg="http://schemas.microsoft.com/office/drawing/2016/SVG/main" r:embed="rId5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Freeform 85"/>
            <p:cNvSpPr/>
            <p:nvPr/>
          </p:nvSpPr>
          <p:spPr>
            <a:xfrm>
              <a:off x="1944748" y="0"/>
              <a:ext cx="5760868" cy="1166576"/>
            </a:xfrm>
            <a:custGeom>
              <a:avLst/>
              <a:gdLst/>
              <a:ahLst/>
              <a:cxnLst/>
              <a:rect l="l" t="t" r="r" b="b"/>
              <a:pathLst>
                <a:path w="5760868" h="1166576">
                  <a:moveTo>
                    <a:pt x="0" y="0"/>
                  </a:moveTo>
                  <a:lnTo>
                    <a:pt x="5760867" y="0"/>
                  </a:lnTo>
                  <a:lnTo>
                    <a:pt x="5760867" y="1166576"/>
                  </a:lnTo>
                  <a:lnTo>
                    <a:pt x="0" y="116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Freeform 86"/>
            <p:cNvSpPr/>
            <p:nvPr/>
          </p:nvSpPr>
          <p:spPr>
            <a:xfrm>
              <a:off x="202518" y="3492008"/>
              <a:ext cx="5760868" cy="1166576"/>
            </a:xfrm>
            <a:custGeom>
              <a:avLst/>
              <a:gdLst/>
              <a:ahLst/>
              <a:cxnLst/>
              <a:rect l="l" t="t" r="r" b="b"/>
              <a:pathLst>
                <a:path w="5760868" h="1166576">
                  <a:moveTo>
                    <a:pt x="0" y="0"/>
                  </a:moveTo>
                  <a:lnTo>
                    <a:pt x="5760867" y="0"/>
                  </a:lnTo>
                  <a:lnTo>
                    <a:pt x="5760867" y="1166576"/>
                  </a:lnTo>
                  <a:lnTo>
                    <a:pt x="0" y="116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Freeform 87"/>
            <p:cNvSpPr/>
            <p:nvPr/>
          </p:nvSpPr>
          <p:spPr>
            <a:xfrm>
              <a:off x="753044" y="2414919"/>
              <a:ext cx="5760868" cy="1166576"/>
            </a:xfrm>
            <a:custGeom>
              <a:avLst/>
              <a:gdLst/>
              <a:ahLst/>
              <a:cxnLst/>
              <a:rect l="l" t="t" r="r" b="b"/>
              <a:pathLst>
                <a:path w="5760868" h="1166576">
                  <a:moveTo>
                    <a:pt x="0" y="0"/>
                  </a:moveTo>
                  <a:lnTo>
                    <a:pt x="5760868" y="0"/>
                  </a:lnTo>
                  <a:lnTo>
                    <a:pt x="5760868" y="1166575"/>
                  </a:lnTo>
                  <a:lnTo>
                    <a:pt x="0" y="1166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Freeform 88"/>
            <p:cNvSpPr/>
            <p:nvPr/>
          </p:nvSpPr>
          <p:spPr>
            <a:xfrm>
              <a:off x="417035" y="3072692"/>
              <a:ext cx="5760868" cy="1166576"/>
            </a:xfrm>
            <a:custGeom>
              <a:avLst/>
              <a:gdLst/>
              <a:ahLst/>
              <a:cxnLst/>
              <a:rect l="l" t="t" r="r" b="b"/>
              <a:pathLst>
                <a:path w="5760868" h="1166576">
                  <a:moveTo>
                    <a:pt x="0" y="0"/>
                  </a:moveTo>
                  <a:lnTo>
                    <a:pt x="5760868" y="0"/>
                  </a:lnTo>
                  <a:lnTo>
                    <a:pt x="5760868" y="1166576"/>
                  </a:lnTo>
                  <a:lnTo>
                    <a:pt x="0" y="116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extLst>
                  <a:ext uri="{96DAC541-7B7A-43D3-8B79-37D633B846F1}">
                    <asvg:svgBlip xmlns="" xmlns:asvg="http://schemas.microsoft.com/office/drawing/2016/SVG/main" r:embed="rId4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Freeform 89"/>
            <p:cNvSpPr/>
            <p:nvPr/>
          </p:nvSpPr>
          <p:spPr>
            <a:xfrm>
              <a:off x="0" y="3879315"/>
              <a:ext cx="5760868" cy="1166576"/>
            </a:xfrm>
            <a:custGeom>
              <a:avLst/>
              <a:gdLst/>
              <a:ahLst/>
              <a:cxnLst/>
              <a:rect l="l" t="t" r="r" b="b"/>
              <a:pathLst>
                <a:path w="5760868" h="1166576">
                  <a:moveTo>
                    <a:pt x="0" y="0"/>
                  </a:moveTo>
                  <a:lnTo>
                    <a:pt x="5760868" y="0"/>
                  </a:lnTo>
                  <a:lnTo>
                    <a:pt x="5760868" y="1166575"/>
                  </a:lnTo>
                  <a:lnTo>
                    <a:pt x="0" y="1166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0" name="Freeform 90"/>
          <p:cNvSpPr/>
          <p:nvPr/>
        </p:nvSpPr>
        <p:spPr>
          <a:xfrm>
            <a:off x="10521456" y="2491476"/>
            <a:ext cx="3618501" cy="2546520"/>
          </a:xfrm>
          <a:custGeom>
            <a:avLst/>
            <a:gdLst/>
            <a:ahLst/>
            <a:cxnLst/>
            <a:rect l="l" t="t" r="r" b="b"/>
            <a:pathLst>
              <a:path w="3618501" h="2546520">
                <a:moveTo>
                  <a:pt x="0" y="0"/>
                </a:moveTo>
                <a:lnTo>
                  <a:pt x="3618501" y="0"/>
                </a:lnTo>
                <a:lnTo>
                  <a:pt x="3618501" y="2546520"/>
                </a:lnTo>
                <a:lnTo>
                  <a:pt x="0" y="2546520"/>
                </a:lnTo>
                <a:lnTo>
                  <a:pt x="0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="" xmlns:asvg="http://schemas.microsoft.com/office/drawing/2016/SVG/main" r:embed="rId5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39888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l="-48888" r="-2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649355" y="4975936"/>
            <a:ext cx="8227646" cy="2999638"/>
            <a:chOff x="0" y="0"/>
            <a:chExt cx="2166952" cy="7900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66952" cy="790028"/>
            </a:xfrm>
            <a:custGeom>
              <a:avLst/>
              <a:gdLst/>
              <a:ahLst/>
              <a:cxnLst/>
              <a:rect l="l" t="t" r="r" b="b"/>
              <a:pathLst>
                <a:path w="2166952" h="790028">
                  <a:moveTo>
                    <a:pt x="0" y="0"/>
                  </a:moveTo>
                  <a:lnTo>
                    <a:pt x="2166952" y="0"/>
                  </a:lnTo>
                  <a:lnTo>
                    <a:pt x="2166952" y="790028"/>
                  </a:lnTo>
                  <a:lnTo>
                    <a:pt x="0" y="790028"/>
                  </a:lnTo>
                  <a:close/>
                </a:path>
              </a:pathLst>
            </a:custGeom>
            <a:gradFill rotWithShape="1">
              <a:gsLst>
                <a:gs pos="0">
                  <a:srgbClr val="0A60F1">
                    <a:alpha val="60000"/>
                  </a:srgbClr>
                </a:gs>
                <a:gs pos="100000">
                  <a:srgbClr val="CDFA79">
                    <a:alpha val="6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166952" cy="809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13608019" y="8712958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0"/>
                </a:lnTo>
                <a:lnTo>
                  <a:pt x="4679981" y="1802400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4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9350632" y="8072683"/>
            <a:ext cx="4390123" cy="2442541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4"/>
                </a:lnTo>
                <a:lnTo>
                  <a:pt x="0" y="2696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77" t="-82788" r="2" b="-1038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0" y="8275439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flipH="1">
            <a:off x="4714676" y="7385240"/>
            <a:ext cx="5669117" cy="3138177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7"/>
                </a:lnTo>
                <a:lnTo>
                  <a:pt x="5669117" y="3383607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7"/>
            <a:stretch>
              <a:fillRect l="-11260" t="-89655" b="-1133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413193" y="388866"/>
            <a:ext cx="7103822" cy="1197299"/>
            <a:chOff x="0" y="0"/>
            <a:chExt cx="1870966" cy="3153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70965" cy="315338"/>
            </a:xfrm>
            <a:custGeom>
              <a:avLst/>
              <a:gdLst/>
              <a:ahLst/>
              <a:cxnLst/>
              <a:rect l="l" t="t" r="r" b="b"/>
              <a:pathLst>
                <a:path w="1870965" h="315338">
                  <a:moveTo>
                    <a:pt x="10898" y="0"/>
                  </a:moveTo>
                  <a:lnTo>
                    <a:pt x="1860067" y="0"/>
                  </a:lnTo>
                  <a:cubicBezTo>
                    <a:pt x="1862958" y="0"/>
                    <a:pt x="1865730" y="1148"/>
                    <a:pt x="1867773" y="3192"/>
                  </a:cubicBezTo>
                  <a:cubicBezTo>
                    <a:pt x="1869817" y="5236"/>
                    <a:pt x="1870965" y="8008"/>
                    <a:pt x="1870965" y="10898"/>
                  </a:cubicBezTo>
                  <a:lnTo>
                    <a:pt x="1870965" y="304440"/>
                  </a:lnTo>
                  <a:cubicBezTo>
                    <a:pt x="1870965" y="307330"/>
                    <a:pt x="1869817" y="310102"/>
                    <a:pt x="1867773" y="312146"/>
                  </a:cubicBezTo>
                  <a:cubicBezTo>
                    <a:pt x="1865730" y="314190"/>
                    <a:pt x="1862958" y="315338"/>
                    <a:pt x="1860067" y="315338"/>
                  </a:cubicBezTo>
                  <a:lnTo>
                    <a:pt x="10898" y="315338"/>
                  </a:lnTo>
                  <a:cubicBezTo>
                    <a:pt x="8008" y="315338"/>
                    <a:pt x="5236" y="314190"/>
                    <a:pt x="3192" y="312146"/>
                  </a:cubicBezTo>
                  <a:cubicBezTo>
                    <a:pt x="1148" y="310102"/>
                    <a:pt x="0" y="307330"/>
                    <a:pt x="0" y="304440"/>
                  </a:cubicBezTo>
                  <a:lnTo>
                    <a:pt x="0" y="10898"/>
                  </a:lnTo>
                  <a:cubicBezTo>
                    <a:pt x="0" y="8008"/>
                    <a:pt x="1148" y="5236"/>
                    <a:pt x="3192" y="3192"/>
                  </a:cubicBezTo>
                  <a:cubicBezTo>
                    <a:pt x="5236" y="1148"/>
                    <a:pt x="8008" y="0"/>
                    <a:pt x="10898" y="0"/>
                  </a:cubicBezTo>
                  <a:close/>
                </a:path>
              </a:pathLst>
            </a:custGeom>
            <a:solidFill>
              <a:srgbClr val="9D9D9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870966" cy="334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15" name="Freeform 1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8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Freeform 17"/>
          <p:cNvSpPr/>
          <p:nvPr/>
        </p:nvSpPr>
        <p:spPr>
          <a:xfrm rot="-5400000">
            <a:off x="2428197" y="6512298"/>
            <a:ext cx="562189" cy="3361182"/>
          </a:xfrm>
          <a:custGeom>
            <a:avLst/>
            <a:gdLst/>
            <a:ahLst/>
            <a:cxnLst/>
            <a:rect l="l" t="t" r="r" b="b"/>
            <a:pathLst>
              <a:path w="562189" h="3361182">
                <a:moveTo>
                  <a:pt x="0" y="0"/>
                </a:moveTo>
                <a:lnTo>
                  <a:pt x="562188" y="0"/>
                </a:lnTo>
                <a:lnTo>
                  <a:pt x="562188" y="3361182"/>
                </a:lnTo>
                <a:lnTo>
                  <a:pt x="0" y="33611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72728" r="-1377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657015" y="6561837"/>
            <a:ext cx="1429805" cy="1330168"/>
          </a:xfrm>
          <a:custGeom>
            <a:avLst/>
            <a:gdLst/>
            <a:ahLst/>
            <a:cxnLst/>
            <a:rect l="l" t="t" r="r" b="b"/>
            <a:pathLst>
              <a:path w="1429805" h="1330168">
                <a:moveTo>
                  <a:pt x="0" y="0"/>
                </a:moveTo>
                <a:lnTo>
                  <a:pt x="1429804" y="0"/>
                </a:lnTo>
                <a:lnTo>
                  <a:pt x="1429804" y="1330168"/>
                </a:lnTo>
                <a:lnTo>
                  <a:pt x="0" y="13301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45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2427964" y="6129027"/>
            <a:ext cx="4801746" cy="1734631"/>
          </a:xfrm>
          <a:custGeom>
            <a:avLst/>
            <a:gdLst/>
            <a:ahLst/>
            <a:cxnLst/>
            <a:rect l="l" t="t" r="r" b="b"/>
            <a:pathLst>
              <a:path w="4801746" h="1734631">
                <a:moveTo>
                  <a:pt x="0" y="0"/>
                </a:moveTo>
                <a:lnTo>
                  <a:pt x="4801746" y="0"/>
                </a:lnTo>
                <a:lnTo>
                  <a:pt x="4801746" y="1734631"/>
                </a:lnTo>
                <a:lnTo>
                  <a:pt x="0" y="17346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13764393" y="8378736"/>
            <a:ext cx="773545" cy="356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4A2308"/>
                </a:solidFill>
                <a:latin typeface="Nunito 1 Bold"/>
              </a:rPr>
              <a:t>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406859" y="8449219"/>
            <a:ext cx="773545" cy="579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100">
                <a:solidFill>
                  <a:srgbClr val="4A2308"/>
                </a:solidFill>
                <a:latin typeface="Nunito 1 Bold"/>
              </a:rPr>
              <a:t>2000 AD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30086" y="8408158"/>
            <a:ext cx="773545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>
                <a:solidFill>
                  <a:srgbClr val="4A2308"/>
                </a:solidFill>
                <a:latin typeface="Nunito 1 Bold"/>
              </a:rPr>
              <a:t>2000 BC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518803" y="8427208"/>
            <a:ext cx="773545" cy="579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100">
                <a:solidFill>
                  <a:srgbClr val="4A2308"/>
                </a:solidFill>
                <a:latin typeface="Nunito 1 Bold"/>
              </a:rPr>
              <a:t>4000 BC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915526" y="8427208"/>
            <a:ext cx="773545" cy="579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100">
                <a:solidFill>
                  <a:srgbClr val="4A2308"/>
                </a:solidFill>
                <a:latin typeface="Nunito 1 Bold"/>
              </a:rPr>
              <a:t>6000 BC</a:t>
            </a:r>
          </a:p>
        </p:txBody>
      </p:sp>
      <p:grpSp>
        <p:nvGrpSpPr>
          <p:cNvPr id="25" name="Group 25"/>
          <p:cNvGrpSpPr/>
          <p:nvPr/>
        </p:nvGrpSpPr>
        <p:grpSpPr>
          <a:xfrm rot="-10800000">
            <a:off x="8877001" y="5089036"/>
            <a:ext cx="2668693" cy="2886537"/>
            <a:chOff x="0" y="0"/>
            <a:chExt cx="702866" cy="7602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02866" cy="760240"/>
            </a:xfrm>
            <a:custGeom>
              <a:avLst/>
              <a:gdLst/>
              <a:ahLst/>
              <a:cxnLst/>
              <a:rect l="l" t="t" r="r" b="b"/>
              <a:pathLst>
                <a:path w="702866" h="760240">
                  <a:moveTo>
                    <a:pt x="0" y="0"/>
                  </a:moveTo>
                  <a:lnTo>
                    <a:pt x="702866" y="0"/>
                  </a:lnTo>
                  <a:lnTo>
                    <a:pt x="702866" y="760240"/>
                  </a:lnTo>
                  <a:lnTo>
                    <a:pt x="0" y="760240"/>
                  </a:lnTo>
                  <a:close/>
                </a:path>
              </a:pathLst>
            </a:custGeom>
            <a:gradFill rotWithShape="1">
              <a:gsLst>
                <a:gs pos="0">
                  <a:srgbClr val="F6DF14">
                    <a:alpha val="60000"/>
                  </a:srgbClr>
                </a:gs>
                <a:gs pos="100000">
                  <a:srgbClr val="CDFA79">
                    <a:alpha val="6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702866" cy="779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8285220" y="6822776"/>
            <a:ext cx="1551450" cy="1040882"/>
          </a:xfrm>
          <a:custGeom>
            <a:avLst/>
            <a:gdLst/>
            <a:ahLst/>
            <a:cxnLst/>
            <a:rect l="l" t="t" r="r" b="b"/>
            <a:pathLst>
              <a:path w="1551450" h="1040882">
                <a:moveTo>
                  <a:pt x="0" y="0"/>
                </a:moveTo>
                <a:lnTo>
                  <a:pt x="1551450" y="0"/>
                </a:lnTo>
                <a:lnTo>
                  <a:pt x="1551450" y="1040882"/>
                </a:lnTo>
                <a:lnTo>
                  <a:pt x="0" y="10408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9041116" y="5646375"/>
            <a:ext cx="521678" cy="948177"/>
          </a:xfrm>
          <a:custGeom>
            <a:avLst/>
            <a:gdLst/>
            <a:ahLst/>
            <a:cxnLst/>
            <a:rect l="l" t="t" r="r" b="b"/>
            <a:pathLst>
              <a:path w="521678" h="948177">
                <a:moveTo>
                  <a:pt x="0" y="0"/>
                </a:moveTo>
                <a:lnTo>
                  <a:pt x="521678" y="0"/>
                </a:lnTo>
                <a:lnTo>
                  <a:pt x="521678" y="948177"/>
                </a:lnTo>
                <a:lnTo>
                  <a:pt x="0" y="9481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 l="-148578" t="-10119" b="-6083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0" name="Group 30"/>
          <p:cNvGrpSpPr/>
          <p:nvPr/>
        </p:nvGrpSpPr>
        <p:grpSpPr>
          <a:xfrm>
            <a:off x="11545694" y="5089036"/>
            <a:ext cx="3660709" cy="2886537"/>
            <a:chOff x="0" y="0"/>
            <a:chExt cx="964137" cy="76024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64137" cy="760240"/>
            </a:xfrm>
            <a:custGeom>
              <a:avLst/>
              <a:gdLst/>
              <a:ahLst/>
              <a:cxnLst/>
              <a:rect l="l" t="t" r="r" b="b"/>
              <a:pathLst>
                <a:path w="964137" h="760240">
                  <a:moveTo>
                    <a:pt x="0" y="0"/>
                  </a:moveTo>
                  <a:lnTo>
                    <a:pt x="964137" y="0"/>
                  </a:lnTo>
                  <a:lnTo>
                    <a:pt x="964137" y="760240"/>
                  </a:lnTo>
                  <a:lnTo>
                    <a:pt x="0" y="760240"/>
                  </a:lnTo>
                  <a:close/>
                </a:path>
              </a:pathLst>
            </a:custGeom>
            <a:gradFill rotWithShape="1">
              <a:gsLst>
                <a:gs pos="0">
                  <a:srgbClr val="F6DF14">
                    <a:alpha val="60000"/>
                  </a:srgbClr>
                </a:gs>
                <a:gs pos="100000">
                  <a:srgbClr val="F1956D">
                    <a:alpha val="6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964137" cy="779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3670515" y="6594552"/>
            <a:ext cx="1061290" cy="1269106"/>
          </a:xfrm>
          <a:custGeom>
            <a:avLst/>
            <a:gdLst/>
            <a:ahLst/>
            <a:cxnLst/>
            <a:rect l="l" t="t" r="r" b="b"/>
            <a:pathLst>
              <a:path w="1061290" h="1269106">
                <a:moveTo>
                  <a:pt x="0" y="0"/>
                </a:moveTo>
                <a:lnTo>
                  <a:pt x="1061290" y="0"/>
                </a:lnTo>
                <a:lnTo>
                  <a:pt x="1061290" y="1269106"/>
                </a:lnTo>
                <a:lnTo>
                  <a:pt x="0" y="12691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11001185" y="6822776"/>
            <a:ext cx="1089018" cy="1089018"/>
          </a:xfrm>
          <a:custGeom>
            <a:avLst/>
            <a:gdLst/>
            <a:ahLst/>
            <a:cxnLst/>
            <a:rect l="l" t="t" r="r" b="b"/>
            <a:pathLst>
              <a:path w="1089018" h="1089018">
                <a:moveTo>
                  <a:pt x="0" y="0"/>
                </a:moveTo>
                <a:lnTo>
                  <a:pt x="1089018" y="0"/>
                </a:lnTo>
                <a:lnTo>
                  <a:pt x="1089018" y="1089019"/>
                </a:lnTo>
                <a:lnTo>
                  <a:pt x="0" y="1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>
            <a:off x="11899639" y="5490656"/>
            <a:ext cx="560418" cy="1103896"/>
          </a:xfrm>
          <a:custGeom>
            <a:avLst/>
            <a:gdLst/>
            <a:ahLst/>
            <a:cxnLst/>
            <a:rect l="l" t="t" r="r" b="b"/>
            <a:pathLst>
              <a:path w="560418" h="1103896">
                <a:moveTo>
                  <a:pt x="0" y="0"/>
                </a:moveTo>
                <a:lnTo>
                  <a:pt x="560418" y="0"/>
                </a:lnTo>
                <a:lnTo>
                  <a:pt x="560418" y="1103896"/>
                </a:lnTo>
                <a:lnTo>
                  <a:pt x="0" y="110389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 l="-141564" b="-5329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6" name="Group 36"/>
          <p:cNvGrpSpPr/>
          <p:nvPr/>
        </p:nvGrpSpPr>
        <p:grpSpPr>
          <a:xfrm rot="-10800000">
            <a:off x="15200574" y="5089036"/>
            <a:ext cx="1194740" cy="2886537"/>
            <a:chOff x="0" y="0"/>
            <a:chExt cx="314664" cy="76024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14664" cy="760240"/>
            </a:xfrm>
            <a:custGeom>
              <a:avLst/>
              <a:gdLst/>
              <a:ahLst/>
              <a:cxnLst/>
              <a:rect l="l" t="t" r="r" b="b"/>
              <a:pathLst>
                <a:path w="314664" h="760240">
                  <a:moveTo>
                    <a:pt x="19440" y="0"/>
                  </a:moveTo>
                  <a:lnTo>
                    <a:pt x="295224" y="0"/>
                  </a:lnTo>
                  <a:cubicBezTo>
                    <a:pt x="305960" y="0"/>
                    <a:pt x="314664" y="8704"/>
                    <a:pt x="314664" y="19440"/>
                  </a:cubicBezTo>
                  <a:lnTo>
                    <a:pt x="314664" y="740800"/>
                  </a:lnTo>
                  <a:cubicBezTo>
                    <a:pt x="314664" y="751537"/>
                    <a:pt x="305960" y="760240"/>
                    <a:pt x="295224" y="760240"/>
                  </a:cubicBezTo>
                  <a:lnTo>
                    <a:pt x="19440" y="760240"/>
                  </a:lnTo>
                  <a:cubicBezTo>
                    <a:pt x="8704" y="760240"/>
                    <a:pt x="0" y="751537"/>
                    <a:pt x="0" y="740800"/>
                  </a:cubicBezTo>
                  <a:lnTo>
                    <a:pt x="0" y="19440"/>
                  </a:lnTo>
                  <a:cubicBezTo>
                    <a:pt x="0" y="8704"/>
                    <a:pt x="8704" y="0"/>
                    <a:pt x="1944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BFDFD">
                    <a:alpha val="60000"/>
                  </a:srgbClr>
                </a:gs>
                <a:gs pos="100000">
                  <a:srgbClr val="F1956D">
                    <a:alpha val="6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19050"/>
              <a:ext cx="314664" cy="779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-5400000">
            <a:off x="5688504" y="6512298"/>
            <a:ext cx="562189" cy="3361182"/>
          </a:xfrm>
          <a:custGeom>
            <a:avLst/>
            <a:gdLst/>
            <a:ahLst/>
            <a:cxnLst/>
            <a:rect l="l" t="t" r="r" b="b"/>
            <a:pathLst>
              <a:path w="562189" h="3361182">
                <a:moveTo>
                  <a:pt x="0" y="0"/>
                </a:moveTo>
                <a:lnTo>
                  <a:pt x="562189" y="0"/>
                </a:lnTo>
                <a:lnTo>
                  <a:pt x="562189" y="3361182"/>
                </a:lnTo>
                <a:lnTo>
                  <a:pt x="0" y="33611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72728" r="-1377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 rot="-5400000">
            <a:off x="15495576" y="6512298"/>
            <a:ext cx="562189" cy="3361182"/>
          </a:xfrm>
          <a:custGeom>
            <a:avLst/>
            <a:gdLst/>
            <a:ahLst/>
            <a:cxnLst/>
            <a:rect l="l" t="t" r="r" b="b"/>
            <a:pathLst>
              <a:path w="562189" h="3361182">
                <a:moveTo>
                  <a:pt x="0" y="0"/>
                </a:moveTo>
                <a:lnTo>
                  <a:pt x="562189" y="0"/>
                </a:lnTo>
                <a:lnTo>
                  <a:pt x="562189" y="3361182"/>
                </a:lnTo>
                <a:lnTo>
                  <a:pt x="0" y="33611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72728" r="-1377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/>
          <p:cNvSpPr/>
          <p:nvPr/>
        </p:nvSpPr>
        <p:spPr>
          <a:xfrm rot="-5400000">
            <a:off x="8954104" y="6512298"/>
            <a:ext cx="562189" cy="3361182"/>
          </a:xfrm>
          <a:custGeom>
            <a:avLst/>
            <a:gdLst/>
            <a:ahLst/>
            <a:cxnLst/>
            <a:rect l="l" t="t" r="r" b="b"/>
            <a:pathLst>
              <a:path w="562189" h="3361182">
                <a:moveTo>
                  <a:pt x="0" y="0"/>
                </a:moveTo>
                <a:lnTo>
                  <a:pt x="562189" y="0"/>
                </a:lnTo>
                <a:lnTo>
                  <a:pt x="562189" y="3361182"/>
                </a:lnTo>
                <a:lnTo>
                  <a:pt x="0" y="33611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72728" r="-1377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Freeform 42"/>
          <p:cNvSpPr/>
          <p:nvPr/>
        </p:nvSpPr>
        <p:spPr>
          <a:xfrm rot="-5400000">
            <a:off x="12222836" y="6512298"/>
            <a:ext cx="562189" cy="3361182"/>
          </a:xfrm>
          <a:custGeom>
            <a:avLst/>
            <a:gdLst/>
            <a:ahLst/>
            <a:cxnLst/>
            <a:rect l="l" t="t" r="r" b="b"/>
            <a:pathLst>
              <a:path w="562189" h="3361182">
                <a:moveTo>
                  <a:pt x="0" y="0"/>
                </a:moveTo>
                <a:lnTo>
                  <a:pt x="562189" y="0"/>
                </a:lnTo>
                <a:lnTo>
                  <a:pt x="562189" y="3361182"/>
                </a:lnTo>
                <a:lnTo>
                  <a:pt x="0" y="33611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72728" r="-137706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3" name="Group 43"/>
          <p:cNvGrpSpPr/>
          <p:nvPr/>
        </p:nvGrpSpPr>
        <p:grpSpPr>
          <a:xfrm>
            <a:off x="16385788" y="5105400"/>
            <a:ext cx="1448647" cy="2870173"/>
            <a:chOff x="0" y="0"/>
            <a:chExt cx="381537" cy="75593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81537" cy="755930"/>
            </a:xfrm>
            <a:custGeom>
              <a:avLst/>
              <a:gdLst/>
              <a:ahLst/>
              <a:cxnLst/>
              <a:rect l="l" t="t" r="r" b="b"/>
              <a:pathLst>
                <a:path w="381537" h="755930">
                  <a:moveTo>
                    <a:pt x="0" y="0"/>
                  </a:moveTo>
                  <a:lnTo>
                    <a:pt x="381537" y="0"/>
                  </a:lnTo>
                  <a:lnTo>
                    <a:pt x="381537" y="755930"/>
                  </a:lnTo>
                  <a:lnTo>
                    <a:pt x="0" y="755930"/>
                  </a:lnTo>
                  <a:close/>
                </a:path>
              </a:pathLst>
            </a:custGeom>
            <a:gradFill rotWithShape="1">
              <a:gsLst>
                <a:gs pos="0">
                  <a:srgbClr val="2BFDFD">
                    <a:alpha val="60000"/>
                  </a:srgbClr>
                </a:gs>
                <a:gs pos="100000">
                  <a:srgbClr val="F66407">
                    <a:alpha val="6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19050"/>
              <a:ext cx="381537" cy="7749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15410278" y="5646375"/>
            <a:ext cx="521678" cy="948177"/>
          </a:xfrm>
          <a:custGeom>
            <a:avLst/>
            <a:gdLst/>
            <a:ahLst/>
            <a:cxnLst/>
            <a:rect l="l" t="t" r="r" b="b"/>
            <a:pathLst>
              <a:path w="521678" h="948177">
                <a:moveTo>
                  <a:pt x="0" y="0"/>
                </a:moveTo>
                <a:lnTo>
                  <a:pt x="521677" y="0"/>
                </a:lnTo>
                <a:lnTo>
                  <a:pt x="521677" y="948177"/>
                </a:lnTo>
                <a:lnTo>
                  <a:pt x="0" y="9481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 l="-148578" t="-10119" b="-608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7" name="Freeform 47"/>
          <p:cNvSpPr/>
          <p:nvPr/>
        </p:nvSpPr>
        <p:spPr>
          <a:xfrm>
            <a:off x="14699680" y="5488907"/>
            <a:ext cx="1001788" cy="1280241"/>
          </a:xfrm>
          <a:custGeom>
            <a:avLst/>
            <a:gdLst/>
            <a:ahLst/>
            <a:cxnLst/>
            <a:rect l="l" t="t" r="r" b="b"/>
            <a:pathLst>
              <a:path w="1001788" h="1280241">
                <a:moveTo>
                  <a:pt x="0" y="0"/>
                </a:moveTo>
                <a:lnTo>
                  <a:pt x="1001788" y="0"/>
                </a:lnTo>
                <a:lnTo>
                  <a:pt x="1001788" y="1280241"/>
                </a:lnTo>
                <a:lnTo>
                  <a:pt x="0" y="128024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8" name="Freeform 48"/>
          <p:cNvSpPr/>
          <p:nvPr/>
        </p:nvSpPr>
        <p:spPr>
          <a:xfrm>
            <a:off x="1371917" y="5488907"/>
            <a:ext cx="1001788" cy="1280241"/>
          </a:xfrm>
          <a:custGeom>
            <a:avLst/>
            <a:gdLst/>
            <a:ahLst/>
            <a:cxnLst/>
            <a:rect l="l" t="t" r="r" b="b"/>
            <a:pathLst>
              <a:path w="1001788" h="1280241">
                <a:moveTo>
                  <a:pt x="0" y="0"/>
                </a:moveTo>
                <a:lnTo>
                  <a:pt x="1001788" y="0"/>
                </a:lnTo>
                <a:lnTo>
                  <a:pt x="1001788" y="1280241"/>
                </a:lnTo>
                <a:lnTo>
                  <a:pt x="0" y="128024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9" name="Freeform 49"/>
          <p:cNvSpPr/>
          <p:nvPr/>
        </p:nvSpPr>
        <p:spPr>
          <a:xfrm>
            <a:off x="8285220" y="5488907"/>
            <a:ext cx="1001788" cy="1280241"/>
          </a:xfrm>
          <a:custGeom>
            <a:avLst/>
            <a:gdLst/>
            <a:ahLst/>
            <a:cxnLst/>
            <a:rect l="l" t="t" r="r" b="b"/>
            <a:pathLst>
              <a:path w="1001788" h="1280241">
                <a:moveTo>
                  <a:pt x="0" y="0"/>
                </a:moveTo>
                <a:lnTo>
                  <a:pt x="1001788" y="0"/>
                </a:lnTo>
                <a:lnTo>
                  <a:pt x="1001788" y="1280241"/>
                </a:lnTo>
                <a:lnTo>
                  <a:pt x="0" y="128024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0" name="Freeform 50"/>
          <p:cNvSpPr/>
          <p:nvPr/>
        </p:nvSpPr>
        <p:spPr>
          <a:xfrm>
            <a:off x="11191569" y="5488907"/>
            <a:ext cx="1001788" cy="1280241"/>
          </a:xfrm>
          <a:custGeom>
            <a:avLst/>
            <a:gdLst/>
            <a:ahLst/>
            <a:cxnLst/>
            <a:rect l="l" t="t" r="r" b="b"/>
            <a:pathLst>
              <a:path w="1001788" h="1280241">
                <a:moveTo>
                  <a:pt x="0" y="0"/>
                </a:moveTo>
                <a:lnTo>
                  <a:pt x="1001788" y="0"/>
                </a:lnTo>
                <a:lnTo>
                  <a:pt x="1001788" y="1280241"/>
                </a:lnTo>
                <a:lnTo>
                  <a:pt x="0" y="128024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1" name="Freeform 51"/>
          <p:cNvSpPr/>
          <p:nvPr/>
        </p:nvSpPr>
        <p:spPr>
          <a:xfrm>
            <a:off x="16832647" y="5488907"/>
            <a:ext cx="1001788" cy="1280241"/>
          </a:xfrm>
          <a:custGeom>
            <a:avLst/>
            <a:gdLst/>
            <a:ahLst/>
            <a:cxnLst/>
            <a:rect l="l" t="t" r="r" b="b"/>
            <a:pathLst>
              <a:path w="1001788" h="1280241">
                <a:moveTo>
                  <a:pt x="0" y="0"/>
                </a:moveTo>
                <a:lnTo>
                  <a:pt x="1001789" y="0"/>
                </a:lnTo>
                <a:lnTo>
                  <a:pt x="1001789" y="1280241"/>
                </a:lnTo>
                <a:lnTo>
                  <a:pt x="0" y="128024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2" name="Freeform 52"/>
          <p:cNvSpPr/>
          <p:nvPr/>
        </p:nvSpPr>
        <p:spPr>
          <a:xfrm>
            <a:off x="16700797" y="6883448"/>
            <a:ext cx="1073991" cy="1028347"/>
          </a:xfrm>
          <a:custGeom>
            <a:avLst/>
            <a:gdLst/>
            <a:ahLst/>
            <a:cxnLst/>
            <a:rect l="l" t="t" r="r" b="b"/>
            <a:pathLst>
              <a:path w="1073991" h="1028347">
                <a:moveTo>
                  <a:pt x="0" y="0"/>
                </a:moveTo>
                <a:lnTo>
                  <a:pt x="1073992" y="0"/>
                </a:lnTo>
                <a:lnTo>
                  <a:pt x="1073992" y="1028347"/>
                </a:lnTo>
                <a:lnTo>
                  <a:pt x="0" y="1028347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3" name="Freeform 53"/>
          <p:cNvSpPr/>
          <p:nvPr/>
        </p:nvSpPr>
        <p:spPr>
          <a:xfrm>
            <a:off x="6201335" y="1862271"/>
            <a:ext cx="2805792" cy="2122199"/>
          </a:xfrm>
          <a:custGeom>
            <a:avLst/>
            <a:gdLst/>
            <a:ahLst/>
            <a:cxnLst/>
            <a:rect l="l" t="t" r="r" b="b"/>
            <a:pathLst>
              <a:path w="2805792" h="2122199">
                <a:moveTo>
                  <a:pt x="0" y="0"/>
                </a:moveTo>
                <a:lnTo>
                  <a:pt x="2805792" y="0"/>
                </a:lnTo>
                <a:lnTo>
                  <a:pt x="2805792" y="2122199"/>
                </a:lnTo>
                <a:lnTo>
                  <a:pt x="0" y="212219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4" name="Freeform 54"/>
          <p:cNvSpPr/>
          <p:nvPr/>
        </p:nvSpPr>
        <p:spPr>
          <a:xfrm>
            <a:off x="573735" y="2487043"/>
            <a:ext cx="3569639" cy="1479778"/>
          </a:xfrm>
          <a:custGeom>
            <a:avLst/>
            <a:gdLst/>
            <a:ahLst/>
            <a:cxnLst/>
            <a:rect l="l" t="t" r="r" b="b"/>
            <a:pathLst>
              <a:path w="3569639" h="1479778">
                <a:moveTo>
                  <a:pt x="0" y="0"/>
                </a:moveTo>
                <a:lnTo>
                  <a:pt x="3569640" y="0"/>
                </a:lnTo>
                <a:lnTo>
                  <a:pt x="3569640" y="1479778"/>
                </a:lnTo>
                <a:lnTo>
                  <a:pt x="0" y="1479778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5" name="Freeform 55"/>
          <p:cNvSpPr/>
          <p:nvPr/>
        </p:nvSpPr>
        <p:spPr>
          <a:xfrm>
            <a:off x="4527459" y="2769369"/>
            <a:ext cx="2097447" cy="1197452"/>
          </a:xfrm>
          <a:custGeom>
            <a:avLst/>
            <a:gdLst/>
            <a:ahLst/>
            <a:cxnLst/>
            <a:rect l="l" t="t" r="r" b="b"/>
            <a:pathLst>
              <a:path w="2097447" h="1197452">
                <a:moveTo>
                  <a:pt x="0" y="0"/>
                </a:moveTo>
                <a:lnTo>
                  <a:pt x="2097447" y="0"/>
                </a:lnTo>
                <a:lnTo>
                  <a:pt x="2097447" y="1197452"/>
                </a:lnTo>
                <a:lnTo>
                  <a:pt x="0" y="1197452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6" name="Freeform 56"/>
          <p:cNvSpPr/>
          <p:nvPr/>
        </p:nvSpPr>
        <p:spPr>
          <a:xfrm>
            <a:off x="15507722" y="2043896"/>
            <a:ext cx="2227530" cy="2502842"/>
          </a:xfrm>
          <a:custGeom>
            <a:avLst/>
            <a:gdLst/>
            <a:ahLst/>
            <a:cxnLst/>
            <a:rect l="l" t="t" r="r" b="b"/>
            <a:pathLst>
              <a:path w="2227530" h="2502842">
                <a:moveTo>
                  <a:pt x="0" y="0"/>
                </a:moveTo>
                <a:lnTo>
                  <a:pt x="2227529" y="0"/>
                </a:lnTo>
                <a:lnTo>
                  <a:pt x="2227529" y="2502843"/>
                </a:lnTo>
                <a:lnTo>
                  <a:pt x="0" y="2502843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7" name="Freeform 57"/>
          <p:cNvSpPr/>
          <p:nvPr/>
        </p:nvSpPr>
        <p:spPr>
          <a:xfrm rot="-778537">
            <a:off x="9649531" y="2407699"/>
            <a:ext cx="3719922" cy="1501496"/>
          </a:xfrm>
          <a:custGeom>
            <a:avLst/>
            <a:gdLst/>
            <a:ahLst/>
            <a:cxnLst/>
            <a:rect l="l" t="t" r="r" b="b"/>
            <a:pathLst>
              <a:path w="3719922" h="1501496">
                <a:moveTo>
                  <a:pt x="0" y="0"/>
                </a:moveTo>
                <a:lnTo>
                  <a:pt x="3719922" y="0"/>
                </a:lnTo>
                <a:lnTo>
                  <a:pt x="3719922" y="1501496"/>
                </a:lnTo>
                <a:lnTo>
                  <a:pt x="0" y="1501496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8" name="Freeform 58"/>
          <p:cNvSpPr/>
          <p:nvPr/>
        </p:nvSpPr>
        <p:spPr>
          <a:xfrm>
            <a:off x="11300699" y="3397045"/>
            <a:ext cx="2406461" cy="969571"/>
          </a:xfrm>
          <a:custGeom>
            <a:avLst/>
            <a:gdLst/>
            <a:ahLst/>
            <a:cxnLst/>
            <a:rect l="l" t="t" r="r" b="b"/>
            <a:pathLst>
              <a:path w="2406461" h="969571">
                <a:moveTo>
                  <a:pt x="0" y="0"/>
                </a:moveTo>
                <a:lnTo>
                  <a:pt x="2406462" y="0"/>
                </a:lnTo>
                <a:lnTo>
                  <a:pt x="2406462" y="969571"/>
                </a:lnTo>
                <a:lnTo>
                  <a:pt x="0" y="969571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-5572" r="-557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9" name="Freeform 59"/>
          <p:cNvSpPr/>
          <p:nvPr/>
        </p:nvSpPr>
        <p:spPr>
          <a:xfrm>
            <a:off x="12015746" y="1476036"/>
            <a:ext cx="4766340" cy="2405795"/>
          </a:xfrm>
          <a:custGeom>
            <a:avLst/>
            <a:gdLst/>
            <a:ahLst/>
            <a:cxnLst/>
            <a:rect l="l" t="t" r="r" b="b"/>
            <a:pathLst>
              <a:path w="4766340" h="2405795">
                <a:moveTo>
                  <a:pt x="0" y="0"/>
                </a:moveTo>
                <a:lnTo>
                  <a:pt x="4766340" y="0"/>
                </a:lnTo>
                <a:lnTo>
                  <a:pt x="4766340" y="2405795"/>
                </a:lnTo>
                <a:lnTo>
                  <a:pt x="0" y="2405795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0" name="Freeform 60"/>
          <p:cNvSpPr/>
          <p:nvPr/>
        </p:nvSpPr>
        <p:spPr>
          <a:xfrm flipH="1">
            <a:off x="8905576" y="3471765"/>
            <a:ext cx="2406461" cy="969571"/>
          </a:xfrm>
          <a:custGeom>
            <a:avLst/>
            <a:gdLst/>
            <a:ahLst/>
            <a:cxnLst/>
            <a:rect l="l" t="t" r="r" b="b"/>
            <a:pathLst>
              <a:path w="2406461" h="969571">
                <a:moveTo>
                  <a:pt x="2406461" y="0"/>
                </a:moveTo>
                <a:lnTo>
                  <a:pt x="0" y="0"/>
                </a:lnTo>
                <a:lnTo>
                  <a:pt x="0" y="969571"/>
                </a:lnTo>
                <a:lnTo>
                  <a:pt x="2406461" y="969571"/>
                </a:lnTo>
                <a:lnTo>
                  <a:pt x="2406461" y="0"/>
                </a:lnTo>
                <a:close/>
              </a:path>
            </a:pathLst>
          </a:custGeom>
          <a:blipFill>
            <a:blip r:embed="rId39"/>
            <a:stretch>
              <a:fillRect l="-5572" r="-557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1" name="Freeform 61"/>
          <p:cNvSpPr/>
          <p:nvPr/>
        </p:nvSpPr>
        <p:spPr>
          <a:xfrm>
            <a:off x="15387378" y="3461382"/>
            <a:ext cx="2406461" cy="969571"/>
          </a:xfrm>
          <a:custGeom>
            <a:avLst/>
            <a:gdLst/>
            <a:ahLst/>
            <a:cxnLst/>
            <a:rect l="l" t="t" r="r" b="b"/>
            <a:pathLst>
              <a:path w="2406461" h="969571">
                <a:moveTo>
                  <a:pt x="0" y="0"/>
                </a:moveTo>
                <a:lnTo>
                  <a:pt x="2406461" y="0"/>
                </a:lnTo>
                <a:lnTo>
                  <a:pt x="2406461" y="969571"/>
                </a:lnTo>
                <a:lnTo>
                  <a:pt x="0" y="969571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-5572" r="-557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2" name="Freeform 62"/>
          <p:cNvSpPr/>
          <p:nvPr/>
        </p:nvSpPr>
        <p:spPr>
          <a:xfrm>
            <a:off x="13211169" y="3357133"/>
            <a:ext cx="2406461" cy="969571"/>
          </a:xfrm>
          <a:custGeom>
            <a:avLst/>
            <a:gdLst/>
            <a:ahLst/>
            <a:cxnLst/>
            <a:rect l="l" t="t" r="r" b="b"/>
            <a:pathLst>
              <a:path w="2406461" h="969571">
                <a:moveTo>
                  <a:pt x="0" y="0"/>
                </a:moveTo>
                <a:lnTo>
                  <a:pt x="2406461" y="0"/>
                </a:lnTo>
                <a:lnTo>
                  <a:pt x="2406461" y="969572"/>
                </a:lnTo>
                <a:lnTo>
                  <a:pt x="0" y="969572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-5572" r="-557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3" name="TextBox 63"/>
          <p:cNvSpPr txBox="1"/>
          <p:nvPr/>
        </p:nvSpPr>
        <p:spPr>
          <a:xfrm>
            <a:off x="12926782" y="4880686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64" name="Freeform 64"/>
          <p:cNvSpPr/>
          <p:nvPr/>
        </p:nvSpPr>
        <p:spPr>
          <a:xfrm>
            <a:off x="1950816" y="4136870"/>
            <a:ext cx="2022193" cy="1202286"/>
          </a:xfrm>
          <a:custGeom>
            <a:avLst/>
            <a:gdLst/>
            <a:ahLst/>
            <a:cxnLst/>
            <a:rect l="l" t="t" r="r" b="b"/>
            <a:pathLst>
              <a:path w="2022193" h="1202286">
                <a:moveTo>
                  <a:pt x="0" y="0"/>
                </a:moveTo>
                <a:lnTo>
                  <a:pt x="2022193" y="0"/>
                </a:lnTo>
                <a:lnTo>
                  <a:pt x="2022193" y="1202286"/>
                </a:lnTo>
                <a:lnTo>
                  <a:pt x="0" y="1202286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5" name="Freeform 65"/>
          <p:cNvSpPr/>
          <p:nvPr/>
        </p:nvSpPr>
        <p:spPr>
          <a:xfrm>
            <a:off x="4780664" y="4136870"/>
            <a:ext cx="2022193" cy="1202286"/>
          </a:xfrm>
          <a:custGeom>
            <a:avLst/>
            <a:gdLst/>
            <a:ahLst/>
            <a:cxnLst/>
            <a:rect l="l" t="t" r="r" b="b"/>
            <a:pathLst>
              <a:path w="2022193" h="1202286">
                <a:moveTo>
                  <a:pt x="0" y="0"/>
                </a:moveTo>
                <a:lnTo>
                  <a:pt x="2022193" y="0"/>
                </a:lnTo>
                <a:lnTo>
                  <a:pt x="2022193" y="1202286"/>
                </a:lnTo>
                <a:lnTo>
                  <a:pt x="0" y="1202286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6" name="Freeform 66"/>
          <p:cNvSpPr/>
          <p:nvPr/>
        </p:nvSpPr>
        <p:spPr>
          <a:xfrm>
            <a:off x="3516362" y="4169572"/>
            <a:ext cx="2022193" cy="1202286"/>
          </a:xfrm>
          <a:custGeom>
            <a:avLst/>
            <a:gdLst/>
            <a:ahLst/>
            <a:cxnLst/>
            <a:rect l="l" t="t" r="r" b="b"/>
            <a:pathLst>
              <a:path w="2022193" h="1202286">
                <a:moveTo>
                  <a:pt x="0" y="0"/>
                </a:moveTo>
                <a:lnTo>
                  <a:pt x="2022193" y="0"/>
                </a:lnTo>
                <a:lnTo>
                  <a:pt x="2022193" y="1202286"/>
                </a:lnTo>
                <a:lnTo>
                  <a:pt x="0" y="1202286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7" name="Freeform 67"/>
          <p:cNvSpPr/>
          <p:nvPr/>
        </p:nvSpPr>
        <p:spPr>
          <a:xfrm>
            <a:off x="13184209" y="4169572"/>
            <a:ext cx="2022193" cy="1202286"/>
          </a:xfrm>
          <a:custGeom>
            <a:avLst/>
            <a:gdLst/>
            <a:ahLst/>
            <a:cxnLst/>
            <a:rect l="l" t="t" r="r" b="b"/>
            <a:pathLst>
              <a:path w="2022193" h="1202286">
                <a:moveTo>
                  <a:pt x="0" y="0"/>
                </a:moveTo>
                <a:lnTo>
                  <a:pt x="2022194" y="0"/>
                </a:lnTo>
                <a:lnTo>
                  <a:pt x="2022194" y="1202286"/>
                </a:lnTo>
                <a:lnTo>
                  <a:pt x="0" y="1202286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8" name="Freeform 68"/>
          <p:cNvSpPr/>
          <p:nvPr/>
        </p:nvSpPr>
        <p:spPr>
          <a:xfrm>
            <a:off x="10369826" y="4169572"/>
            <a:ext cx="2022193" cy="1202286"/>
          </a:xfrm>
          <a:custGeom>
            <a:avLst/>
            <a:gdLst/>
            <a:ahLst/>
            <a:cxnLst/>
            <a:rect l="l" t="t" r="r" b="b"/>
            <a:pathLst>
              <a:path w="2022193" h="1202286">
                <a:moveTo>
                  <a:pt x="0" y="0"/>
                </a:moveTo>
                <a:lnTo>
                  <a:pt x="2022193" y="0"/>
                </a:lnTo>
                <a:lnTo>
                  <a:pt x="2022193" y="1202286"/>
                </a:lnTo>
                <a:lnTo>
                  <a:pt x="0" y="1202286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9" name="Freeform 69"/>
          <p:cNvSpPr/>
          <p:nvPr/>
        </p:nvSpPr>
        <p:spPr>
          <a:xfrm>
            <a:off x="11808840" y="4136870"/>
            <a:ext cx="2022193" cy="1202286"/>
          </a:xfrm>
          <a:custGeom>
            <a:avLst/>
            <a:gdLst/>
            <a:ahLst/>
            <a:cxnLst/>
            <a:rect l="l" t="t" r="r" b="b"/>
            <a:pathLst>
              <a:path w="2022193" h="1202286">
                <a:moveTo>
                  <a:pt x="0" y="0"/>
                </a:moveTo>
                <a:lnTo>
                  <a:pt x="2022193" y="0"/>
                </a:lnTo>
                <a:lnTo>
                  <a:pt x="2022193" y="1202286"/>
                </a:lnTo>
                <a:lnTo>
                  <a:pt x="0" y="1202286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0" name="Freeform 70"/>
          <p:cNvSpPr/>
          <p:nvPr/>
        </p:nvSpPr>
        <p:spPr>
          <a:xfrm>
            <a:off x="15931955" y="4169572"/>
            <a:ext cx="2022193" cy="1202286"/>
          </a:xfrm>
          <a:custGeom>
            <a:avLst/>
            <a:gdLst/>
            <a:ahLst/>
            <a:cxnLst/>
            <a:rect l="l" t="t" r="r" b="b"/>
            <a:pathLst>
              <a:path w="2022193" h="1202286">
                <a:moveTo>
                  <a:pt x="0" y="0"/>
                </a:moveTo>
                <a:lnTo>
                  <a:pt x="2022194" y="0"/>
                </a:lnTo>
                <a:lnTo>
                  <a:pt x="2022194" y="1202286"/>
                </a:lnTo>
                <a:lnTo>
                  <a:pt x="0" y="1202286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1" name="Freeform 71"/>
          <p:cNvSpPr/>
          <p:nvPr/>
        </p:nvSpPr>
        <p:spPr>
          <a:xfrm>
            <a:off x="14599293" y="4169572"/>
            <a:ext cx="2022193" cy="1202286"/>
          </a:xfrm>
          <a:custGeom>
            <a:avLst/>
            <a:gdLst/>
            <a:ahLst/>
            <a:cxnLst/>
            <a:rect l="l" t="t" r="r" b="b"/>
            <a:pathLst>
              <a:path w="2022193" h="1202286">
                <a:moveTo>
                  <a:pt x="0" y="0"/>
                </a:moveTo>
                <a:lnTo>
                  <a:pt x="2022193" y="0"/>
                </a:lnTo>
                <a:lnTo>
                  <a:pt x="2022193" y="1202286"/>
                </a:lnTo>
                <a:lnTo>
                  <a:pt x="0" y="1202286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2" name="Freeform 72"/>
          <p:cNvSpPr/>
          <p:nvPr/>
        </p:nvSpPr>
        <p:spPr>
          <a:xfrm rot="-134156">
            <a:off x="2368834" y="2519879"/>
            <a:ext cx="2840222" cy="1404619"/>
          </a:xfrm>
          <a:custGeom>
            <a:avLst/>
            <a:gdLst/>
            <a:ahLst/>
            <a:cxnLst/>
            <a:rect l="l" t="t" r="r" b="b"/>
            <a:pathLst>
              <a:path w="2840222" h="1404619">
                <a:moveTo>
                  <a:pt x="0" y="0"/>
                </a:moveTo>
                <a:lnTo>
                  <a:pt x="2840221" y="0"/>
                </a:lnTo>
                <a:lnTo>
                  <a:pt x="2840221" y="1404619"/>
                </a:lnTo>
                <a:lnTo>
                  <a:pt x="0" y="1404619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=""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3" name="Freeform 73"/>
          <p:cNvSpPr/>
          <p:nvPr/>
        </p:nvSpPr>
        <p:spPr>
          <a:xfrm flipH="1">
            <a:off x="938451" y="3471765"/>
            <a:ext cx="2406461" cy="969571"/>
          </a:xfrm>
          <a:custGeom>
            <a:avLst/>
            <a:gdLst/>
            <a:ahLst/>
            <a:cxnLst/>
            <a:rect l="l" t="t" r="r" b="b"/>
            <a:pathLst>
              <a:path w="2406461" h="969571">
                <a:moveTo>
                  <a:pt x="2406461" y="0"/>
                </a:moveTo>
                <a:lnTo>
                  <a:pt x="0" y="0"/>
                </a:lnTo>
                <a:lnTo>
                  <a:pt x="0" y="969571"/>
                </a:lnTo>
                <a:lnTo>
                  <a:pt x="2406461" y="969571"/>
                </a:lnTo>
                <a:lnTo>
                  <a:pt x="2406461" y="0"/>
                </a:lnTo>
                <a:close/>
              </a:path>
            </a:pathLst>
          </a:custGeom>
          <a:blipFill>
            <a:blip r:embed="rId39"/>
            <a:stretch>
              <a:fillRect l="-5572" r="-557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4" name="Freeform 74"/>
          <p:cNvSpPr/>
          <p:nvPr/>
        </p:nvSpPr>
        <p:spPr>
          <a:xfrm>
            <a:off x="610898" y="4136870"/>
            <a:ext cx="2022193" cy="1202286"/>
          </a:xfrm>
          <a:custGeom>
            <a:avLst/>
            <a:gdLst/>
            <a:ahLst/>
            <a:cxnLst/>
            <a:rect l="l" t="t" r="r" b="b"/>
            <a:pathLst>
              <a:path w="2022193" h="1202286">
                <a:moveTo>
                  <a:pt x="0" y="0"/>
                </a:moveTo>
                <a:lnTo>
                  <a:pt x="2022193" y="0"/>
                </a:lnTo>
                <a:lnTo>
                  <a:pt x="2022193" y="1202286"/>
                </a:lnTo>
                <a:lnTo>
                  <a:pt x="0" y="1202286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=""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5" name="Freeform 75"/>
          <p:cNvSpPr/>
          <p:nvPr/>
        </p:nvSpPr>
        <p:spPr>
          <a:xfrm flipH="1">
            <a:off x="4626351" y="3562744"/>
            <a:ext cx="1165409" cy="477491"/>
          </a:xfrm>
          <a:custGeom>
            <a:avLst/>
            <a:gdLst/>
            <a:ahLst/>
            <a:cxnLst/>
            <a:rect l="l" t="t" r="r" b="b"/>
            <a:pathLst>
              <a:path w="1165409" h="477491">
                <a:moveTo>
                  <a:pt x="1165409" y="0"/>
                </a:moveTo>
                <a:lnTo>
                  <a:pt x="0" y="0"/>
                </a:lnTo>
                <a:lnTo>
                  <a:pt x="0" y="477491"/>
                </a:lnTo>
                <a:lnTo>
                  <a:pt x="1165409" y="477491"/>
                </a:lnTo>
                <a:lnTo>
                  <a:pt x="1165409" y="0"/>
                </a:lnTo>
                <a:close/>
              </a:path>
            </a:pathLst>
          </a:custGeom>
          <a:blipFill>
            <a:blip r:embed="rId39"/>
            <a:stretch>
              <a:fillRect l="-8180" r="-8180" b="-295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6" name="Freeform 76"/>
          <p:cNvSpPr/>
          <p:nvPr/>
        </p:nvSpPr>
        <p:spPr>
          <a:xfrm>
            <a:off x="3206513" y="3397045"/>
            <a:ext cx="2406461" cy="1015060"/>
          </a:xfrm>
          <a:custGeom>
            <a:avLst/>
            <a:gdLst/>
            <a:ahLst/>
            <a:cxnLst/>
            <a:rect l="l" t="t" r="r" b="b"/>
            <a:pathLst>
              <a:path w="2406461" h="1015060">
                <a:moveTo>
                  <a:pt x="0" y="0"/>
                </a:moveTo>
                <a:lnTo>
                  <a:pt x="2406461" y="0"/>
                </a:lnTo>
                <a:lnTo>
                  <a:pt x="2406461" y="1015060"/>
                </a:lnTo>
                <a:lnTo>
                  <a:pt x="0" y="1015060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-8180" r="-818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7" name="Freeform 77"/>
          <p:cNvSpPr/>
          <p:nvPr/>
        </p:nvSpPr>
        <p:spPr>
          <a:xfrm>
            <a:off x="5362899" y="3397045"/>
            <a:ext cx="2406461" cy="969571"/>
          </a:xfrm>
          <a:custGeom>
            <a:avLst/>
            <a:gdLst/>
            <a:ahLst/>
            <a:cxnLst/>
            <a:rect l="l" t="t" r="r" b="b"/>
            <a:pathLst>
              <a:path w="2406461" h="969571">
                <a:moveTo>
                  <a:pt x="0" y="0"/>
                </a:moveTo>
                <a:lnTo>
                  <a:pt x="2406461" y="0"/>
                </a:lnTo>
                <a:lnTo>
                  <a:pt x="2406461" y="969571"/>
                </a:lnTo>
                <a:lnTo>
                  <a:pt x="0" y="969571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-5572" r="-557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8" name="Freeform 78"/>
          <p:cNvSpPr/>
          <p:nvPr/>
        </p:nvSpPr>
        <p:spPr>
          <a:xfrm>
            <a:off x="7507707" y="4169572"/>
            <a:ext cx="2022193" cy="1202286"/>
          </a:xfrm>
          <a:custGeom>
            <a:avLst/>
            <a:gdLst/>
            <a:ahLst/>
            <a:cxnLst/>
            <a:rect l="l" t="t" r="r" b="b"/>
            <a:pathLst>
              <a:path w="2022193" h="1202286">
                <a:moveTo>
                  <a:pt x="0" y="0"/>
                </a:moveTo>
                <a:lnTo>
                  <a:pt x="2022193" y="0"/>
                </a:lnTo>
                <a:lnTo>
                  <a:pt x="2022193" y="1202286"/>
                </a:lnTo>
                <a:lnTo>
                  <a:pt x="0" y="1202286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9" name="Freeform 79"/>
          <p:cNvSpPr/>
          <p:nvPr/>
        </p:nvSpPr>
        <p:spPr>
          <a:xfrm>
            <a:off x="8877001" y="4136870"/>
            <a:ext cx="2022193" cy="1202286"/>
          </a:xfrm>
          <a:custGeom>
            <a:avLst/>
            <a:gdLst/>
            <a:ahLst/>
            <a:cxnLst/>
            <a:rect l="l" t="t" r="r" b="b"/>
            <a:pathLst>
              <a:path w="2022193" h="1202286">
                <a:moveTo>
                  <a:pt x="0" y="0"/>
                </a:moveTo>
                <a:lnTo>
                  <a:pt x="2022193" y="0"/>
                </a:lnTo>
                <a:lnTo>
                  <a:pt x="2022193" y="1202286"/>
                </a:lnTo>
                <a:lnTo>
                  <a:pt x="0" y="1202286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0" name="Freeform 80"/>
          <p:cNvSpPr/>
          <p:nvPr/>
        </p:nvSpPr>
        <p:spPr>
          <a:xfrm>
            <a:off x="6159483" y="4136870"/>
            <a:ext cx="2022193" cy="1202286"/>
          </a:xfrm>
          <a:custGeom>
            <a:avLst/>
            <a:gdLst/>
            <a:ahLst/>
            <a:cxnLst/>
            <a:rect l="l" t="t" r="r" b="b"/>
            <a:pathLst>
              <a:path w="2022193" h="1202286">
                <a:moveTo>
                  <a:pt x="0" y="0"/>
                </a:moveTo>
                <a:lnTo>
                  <a:pt x="2022193" y="0"/>
                </a:lnTo>
                <a:lnTo>
                  <a:pt x="2022193" y="1202286"/>
                </a:lnTo>
                <a:lnTo>
                  <a:pt x="0" y="1202286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1" name="Freeform 81"/>
          <p:cNvSpPr/>
          <p:nvPr/>
        </p:nvSpPr>
        <p:spPr>
          <a:xfrm>
            <a:off x="8141203" y="1586166"/>
            <a:ext cx="3170835" cy="2398304"/>
          </a:xfrm>
          <a:custGeom>
            <a:avLst/>
            <a:gdLst/>
            <a:ahLst/>
            <a:cxnLst/>
            <a:rect l="l" t="t" r="r" b="b"/>
            <a:pathLst>
              <a:path w="3170835" h="2398304">
                <a:moveTo>
                  <a:pt x="0" y="0"/>
                </a:moveTo>
                <a:lnTo>
                  <a:pt x="3170834" y="0"/>
                </a:lnTo>
                <a:lnTo>
                  <a:pt x="3170834" y="2398304"/>
                </a:lnTo>
                <a:lnTo>
                  <a:pt x="0" y="239830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2" name="Freeform 82"/>
          <p:cNvSpPr/>
          <p:nvPr/>
        </p:nvSpPr>
        <p:spPr>
          <a:xfrm>
            <a:off x="9922818" y="2439511"/>
            <a:ext cx="1171144" cy="656458"/>
          </a:xfrm>
          <a:custGeom>
            <a:avLst/>
            <a:gdLst/>
            <a:ahLst/>
            <a:cxnLst/>
            <a:rect l="l" t="t" r="r" b="b"/>
            <a:pathLst>
              <a:path w="1171144" h="656458">
                <a:moveTo>
                  <a:pt x="0" y="0"/>
                </a:moveTo>
                <a:lnTo>
                  <a:pt x="1171145" y="0"/>
                </a:lnTo>
                <a:lnTo>
                  <a:pt x="1171145" y="656458"/>
                </a:lnTo>
                <a:lnTo>
                  <a:pt x="0" y="656458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="" xmlns:asvg="http://schemas.microsoft.com/office/drawing/2016/SVG/main" r:embed="rId49"/>
                </a:ext>
              </a:extLst>
            </a:blip>
            <a:stretch>
              <a:fillRect r="-6793" b="-7956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3" name="Freeform 83"/>
          <p:cNvSpPr/>
          <p:nvPr/>
        </p:nvSpPr>
        <p:spPr>
          <a:xfrm>
            <a:off x="9045938" y="3479059"/>
            <a:ext cx="1165409" cy="477491"/>
          </a:xfrm>
          <a:custGeom>
            <a:avLst/>
            <a:gdLst/>
            <a:ahLst/>
            <a:cxnLst/>
            <a:rect l="l" t="t" r="r" b="b"/>
            <a:pathLst>
              <a:path w="1165409" h="477491">
                <a:moveTo>
                  <a:pt x="0" y="0"/>
                </a:moveTo>
                <a:lnTo>
                  <a:pt x="1165410" y="0"/>
                </a:lnTo>
                <a:lnTo>
                  <a:pt x="1165410" y="477491"/>
                </a:lnTo>
                <a:lnTo>
                  <a:pt x="0" y="477491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-8180" r="-8180" b="-295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4" name="Freeform 84"/>
          <p:cNvSpPr/>
          <p:nvPr/>
        </p:nvSpPr>
        <p:spPr>
          <a:xfrm>
            <a:off x="7214721" y="3357133"/>
            <a:ext cx="2406461" cy="969571"/>
          </a:xfrm>
          <a:custGeom>
            <a:avLst/>
            <a:gdLst/>
            <a:ahLst/>
            <a:cxnLst/>
            <a:rect l="l" t="t" r="r" b="b"/>
            <a:pathLst>
              <a:path w="2406461" h="969571">
                <a:moveTo>
                  <a:pt x="0" y="0"/>
                </a:moveTo>
                <a:lnTo>
                  <a:pt x="2406461" y="0"/>
                </a:lnTo>
                <a:lnTo>
                  <a:pt x="2406461" y="969572"/>
                </a:lnTo>
                <a:lnTo>
                  <a:pt x="0" y="969572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-5572" r="-557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5" name="Freeform 85"/>
          <p:cNvSpPr/>
          <p:nvPr/>
        </p:nvSpPr>
        <p:spPr>
          <a:xfrm>
            <a:off x="487430" y="3566115"/>
            <a:ext cx="1523190" cy="631431"/>
          </a:xfrm>
          <a:custGeom>
            <a:avLst/>
            <a:gdLst/>
            <a:ahLst/>
            <a:cxnLst/>
            <a:rect l="l" t="t" r="r" b="b"/>
            <a:pathLst>
              <a:path w="1523190" h="631431">
                <a:moveTo>
                  <a:pt x="0" y="0"/>
                </a:moveTo>
                <a:lnTo>
                  <a:pt x="1523189" y="0"/>
                </a:lnTo>
                <a:lnTo>
                  <a:pt x="1523189" y="631431"/>
                </a:lnTo>
                <a:lnTo>
                  <a:pt x="0" y="63143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6" name="Freeform 86"/>
          <p:cNvSpPr/>
          <p:nvPr/>
        </p:nvSpPr>
        <p:spPr>
          <a:xfrm flipH="1">
            <a:off x="938451" y="3745724"/>
            <a:ext cx="1165409" cy="477491"/>
          </a:xfrm>
          <a:custGeom>
            <a:avLst/>
            <a:gdLst/>
            <a:ahLst/>
            <a:cxnLst/>
            <a:rect l="l" t="t" r="r" b="b"/>
            <a:pathLst>
              <a:path w="1165409" h="477491">
                <a:moveTo>
                  <a:pt x="1165410" y="0"/>
                </a:moveTo>
                <a:lnTo>
                  <a:pt x="0" y="0"/>
                </a:lnTo>
                <a:lnTo>
                  <a:pt x="0" y="477491"/>
                </a:lnTo>
                <a:lnTo>
                  <a:pt x="1165410" y="477491"/>
                </a:lnTo>
                <a:lnTo>
                  <a:pt x="1165410" y="0"/>
                </a:lnTo>
                <a:close/>
              </a:path>
            </a:pathLst>
          </a:custGeom>
          <a:blipFill>
            <a:blip r:embed="rId39"/>
            <a:stretch>
              <a:fillRect l="-8180" r="-8180" b="-295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7" name="Freeform 87"/>
          <p:cNvSpPr/>
          <p:nvPr/>
        </p:nvSpPr>
        <p:spPr>
          <a:xfrm>
            <a:off x="12503930" y="3603174"/>
            <a:ext cx="1165409" cy="477491"/>
          </a:xfrm>
          <a:custGeom>
            <a:avLst/>
            <a:gdLst/>
            <a:ahLst/>
            <a:cxnLst/>
            <a:rect l="l" t="t" r="r" b="b"/>
            <a:pathLst>
              <a:path w="1165409" h="477491">
                <a:moveTo>
                  <a:pt x="0" y="0"/>
                </a:moveTo>
                <a:lnTo>
                  <a:pt x="1165410" y="0"/>
                </a:lnTo>
                <a:lnTo>
                  <a:pt x="1165410" y="477490"/>
                </a:lnTo>
                <a:lnTo>
                  <a:pt x="0" y="477490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-8180" r="-8180" b="-295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8" name="Freeform 88"/>
          <p:cNvSpPr/>
          <p:nvPr/>
        </p:nvSpPr>
        <p:spPr>
          <a:xfrm>
            <a:off x="16722530" y="3665830"/>
            <a:ext cx="1165409" cy="477491"/>
          </a:xfrm>
          <a:custGeom>
            <a:avLst/>
            <a:gdLst/>
            <a:ahLst/>
            <a:cxnLst/>
            <a:rect l="l" t="t" r="r" b="b"/>
            <a:pathLst>
              <a:path w="1165409" h="477491">
                <a:moveTo>
                  <a:pt x="0" y="0"/>
                </a:moveTo>
                <a:lnTo>
                  <a:pt x="1165410" y="0"/>
                </a:lnTo>
                <a:lnTo>
                  <a:pt x="1165410" y="477491"/>
                </a:lnTo>
                <a:lnTo>
                  <a:pt x="0" y="477491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-8180" r="-8180" b="-295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9" name="Freeform 89"/>
          <p:cNvSpPr/>
          <p:nvPr/>
        </p:nvSpPr>
        <p:spPr>
          <a:xfrm>
            <a:off x="8377941" y="2487043"/>
            <a:ext cx="1250702" cy="1178786"/>
          </a:xfrm>
          <a:custGeom>
            <a:avLst/>
            <a:gdLst/>
            <a:ahLst/>
            <a:cxnLst/>
            <a:rect l="l" t="t" r="r" b="b"/>
            <a:pathLst>
              <a:path w="1250702" h="1178786">
                <a:moveTo>
                  <a:pt x="0" y="0"/>
                </a:moveTo>
                <a:lnTo>
                  <a:pt x="1250702" y="0"/>
                </a:lnTo>
                <a:lnTo>
                  <a:pt x="1250702" y="1178787"/>
                </a:lnTo>
                <a:lnTo>
                  <a:pt x="0" y="1178787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=""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0" name="Freeform 90"/>
          <p:cNvSpPr/>
          <p:nvPr/>
        </p:nvSpPr>
        <p:spPr>
          <a:xfrm>
            <a:off x="9144000" y="2178347"/>
            <a:ext cx="1250702" cy="1178786"/>
          </a:xfrm>
          <a:custGeom>
            <a:avLst/>
            <a:gdLst/>
            <a:ahLst/>
            <a:cxnLst/>
            <a:rect l="l" t="t" r="r" b="b"/>
            <a:pathLst>
              <a:path w="1250702" h="1178786">
                <a:moveTo>
                  <a:pt x="0" y="0"/>
                </a:moveTo>
                <a:lnTo>
                  <a:pt x="1250702" y="0"/>
                </a:lnTo>
                <a:lnTo>
                  <a:pt x="1250702" y="1178786"/>
                </a:lnTo>
                <a:lnTo>
                  <a:pt x="0" y="1178786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=""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1" name="Freeform 91"/>
          <p:cNvSpPr/>
          <p:nvPr/>
        </p:nvSpPr>
        <p:spPr>
          <a:xfrm>
            <a:off x="8786114" y="2997696"/>
            <a:ext cx="2307849" cy="778899"/>
          </a:xfrm>
          <a:custGeom>
            <a:avLst/>
            <a:gdLst/>
            <a:ahLst/>
            <a:cxnLst/>
            <a:rect l="l" t="t" r="r" b="b"/>
            <a:pathLst>
              <a:path w="2307849" h="778899">
                <a:moveTo>
                  <a:pt x="0" y="0"/>
                </a:moveTo>
                <a:lnTo>
                  <a:pt x="2307849" y="0"/>
                </a:lnTo>
                <a:lnTo>
                  <a:pt x="2307849" y="778899"/>
                </a:lnTo>
                <a:lnTo>
                  <a:pt x="0" y="778899"/>
                </a:lnTo>
                <a:lnTo>
                  <a:pt x="0" y="0"/>
                </a:lnTo>
                <a:close/>
              </a:path>
            </a:pathLst>
          </a:custGeom>
          <a:blipFill>
            <a:blip r:embed="rId5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2" name="TextBox 92"/>
          <p:cNvSpPr txBox="1"/>
          <p:nvPr/>
        </p:nvSpPr>
        <p:spPr>
          <a:xfrm>
            <a:off x="649354" y="549366"/>
            <a:ext cx="5266171" cy="78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>
                <a:solidFill>
                  <a:srgbClr val="4A2308"/>
                </a:solidFill>
                <a:latin typeface="Nunito 1 Bold"/>
              </a:rPr>
              <a:t>Base Layer - Rock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5729035" y="19276114"/>
            <a:ext cx="6822520" cy="1128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Aleo Bold"/>
              </a:rPr>
              <a:t>What is peatland?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573735" y="8427208"/>
            <a:ext cx="1004346" cy="579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100">
                <a:solidFill>
                  <a:srgbClr val="4A2308"/>
                </a:solidFill>
                <a:latin typeface="Nunito 1 Bold"/>
              </a:rPr>
              <a:t>10 000 BC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3298119" y="8427208"/>
            <a:ext cx="773545" cy="579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2100">
                <a:solidFill>
                  <a:srgbClr val="4A2308"/>
                </a:solidFill>
                <a:latin typeface="Nunito 1 Bold"/>
              </a:rPr>
              <a:t>8000 BC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15080863" y="8473984"/>
            <a:ext cx="773545" cy="43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1600">
                <a:solidFill>
                  <a:srgbClr val="4A2308"/>
                </a:solidFill>
                <a:latin typeface="Nunito 1"/>
              </a:rPr>
              <a:t>1000 AD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12447240" y="8430169"/>
            <a:ext cx="77354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1600">
                <a:solidFill>
                  <a:srgbClr val="4A2308"/>
                </a:solidFill>
                <a:latin typeface="Nunito 1"/>
              </a:rPr>
              <a:t>1000 BC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9824445" y="8430169"/>
            <a:ext cx="77354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1600">
                <a:solidFill>
                  <a:srgbClr val="4A2308"/>
                </a:solidFill>
                <a:latin typeface="Nunito 1"/>
              </a:rPr>
              <a:t>3000 BC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7211858" y="8430169"/>
            <a:ext cx="77354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1600">
                <a:solidFill>
                  <a:srgbClr val="4A2308"/>
                </a:solidFill>
                <a:latin typeface="Nunito 1"/>
              </a:rPr>
              <a:t>5000 BC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4589353" y="8430169"/>
            <a:ext cx="77354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1600">
                <a:solidFill>
                  <a:srgbClr val="4A2308"/>
                </a:solidFill>
                <a:latin typeface="Nunito 1"/>
              </a:rPr>
              <a:t>7000 BC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1981648" y="8430169"/>
            <a:ext cx="773545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1600">
                <a:solidFill>
                  <a:srgbClr val="4A2308"/>
                </a:solidFill>
                <a:latin typeface="Nunito 1"/>
              </a:rPr>
              <a:t>9000 BC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f3c90c-8c54-43a3-ad5c-82c086fa7e8a">
      <Terms xmlns="http://schemas.microsoft.com/office/infopath/2007/PartnerControls"/>
    </lcf76f155ced4ddcb4097134ff3c332f>
    <TaxCatchAll xmlns="4c038b8b-266e-4bb2-adf3-7514a4634f1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6547ABFBE2F242AFD879277661EA10" ma:contentTypeVersion="18" ma:contentTypeDescription="Create a new document." ma:contentTypeScope="" ma:versionID="9829d805a1c60993912bb39660fe534f">
  <xsd:schema xmlns:xsd="http://www.w3.org/2001/XMLSchema" xmlns:xs="http://www.w3.org/2001/XMLSchema" xmlns:p="http://schemas.microsoft.com/office/2006/metadata/properties" xmlns:ns2="99f3c90c-8c54-43a3-ad5c-82c086fa7e8a" xmlns:ns3="4c038b8b-266e-4bb2-adf3-7514a4634f13" targetNamespace="http://schemas.microsoft.com/office/2006/metadata/properties" ma:root="true" ma:fieldsID="b9bde3c655fb0ba80fe715740468a878" ns2:_="" ns3:_="">
    <xsd:import namespace="99f3c90c-8c54-43a3-ad5c-82c086fa7e8a"/>
    <xsd:import namespace="4c038b8b-266e-4bb2-adf3-7514a4634f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f3c90c-8c54-43a3-ad5c-82c086fa7e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9585a93-df65-47db-8e10-c50681b065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38b8b-266e-4bb2-adf3-7514a4634f1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2914202-299b-41fd-a77e-c3a125e36b22}" ma:internalName="TaxCatchAll" ma:showField="CatchAllData" ma:web="4c038b8b-266e-4bb2-adf3-7514a4634f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3F1283-0B07-481E-9295-59D702EFFA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18463F-8D62-435A-9C57-7AC6BAD3785F}">
  <ds:schemaRefs>
    <ds:schemaRef ds:uri="http://purl.org/dc/dcmitype/"/>
    <ds:schemaRef ds:uri="http://schemas.microsoft.com/office/infopath/2007/PartnerControls"/>
    <ds:schemaRef ds:uri="http://purl.org/dc/elements/1.1/"/>
    <ds:schemaRef ds:uri="4c038b8b-266e-4bb2-adf3-7514a4634f13"/>
    <ds:schemaRef ds:uri="http://schemas.microsoft.com/office/2006/documentManagement/types"/>
    <ds:schemaRef ds:uri="99f3c90c-8c54-43a3-ad5c-82c086fa7e8a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3C2E590-8262-4D12-A9BD-0DBE0965A3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f3c90c-8c54-43a3-ad5c-82c086fa7e8a"/>
    <ds:schemaRef ds:uri="4c038b8b-266e-4bb2-adf3-7514a4634f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856</Words>
  <Application>Microsoft Office PowerPoint</Application>
  <PresentationFormat>Custom</PresentationFormat>
  <Paragraphs>205</Paragraphs>
  <Slides>22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Nunito 1 Bold</vt:lpstr>
      <vt:lpstr>Kalam Bold</vt:lpstr>
      <vt:lpstr>Nunito 1</vt:lpstr>
      <vt:lpstr>Aleo Bold</vt:lpstr>
      <vt:lpstr>Calibri</vt:lpstr>
      <vt:lpstr>Nunito 2 Italics</vt:lpstr>
      <vt:lpstr>Nunito 1 Bold Italics</vt:lpstr>
      <vt:lpstr>Nunito 2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KS2 Peat Depth - Cuthbert’s Moor</dc:title>
  <cp:lastModifiedBy>Kate English</cp:lastModifiedBy>
  <cp:revision>3</cp:revision>
  <dcterms:created xsi:type="dcterms:W3CDTF">2006-08-16T00:00:00Z</dcterms:created>
  <dcterms:modified xsi:type="dcterms:W3CDTF">2024-11-19T09:50:36Z</dcterms:modified>
  <dc:identifier>DAFxmGqajx8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0x0101004F6547ABFBE2F242AFD879277661EA10</vt:lpwstr>
  </property>
  <property fmtid="{D5CDD505-2E9C-101B-9397-08002B2CF9AE}" pid="3" name="MediaServiceImageTags">
    <vt:lpwstr/>
  </property>
</Properties>
</file>