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anrop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jpe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60521"/>
            <a:ext cx="681750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CLIMATE CHANGE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000" y="1028700"/>
            <a:ext cx="8115300" cy="8229600"/>
          </a:xfrm>
          <a:custGeom>
            <a:avLst/>
            <a:gdLst/>
            <a:ahLst/>
            <a:cxnLst/>
            <a:rect r="r" b="b" t="t" l="l"/>
            <a:pathLst>
              <a:path h="8229600" w="8115300">
                <a:moveTo>
                  <a:pt x="0" y="0"/>
                </a:moveTo>
                <a:lnTo>
                  <a:pt x="8115300" y="0"/>
                </a:lnTo>
                <a:lnTo>
                  <a:pt x="81153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898" t="0" r="-14308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947838" y="5142458"/>
            <a:ext cx="6392323" cy="4794242"/>
          </a:xfrm>
          <a:custGeom>
            <a:avLst/>
            <a:gdLst/>
            <a:ahLst/>
            <a:cxnLst/>
            <a:rect r="r" b="b" t="t" l="l"/>
            <a:pathLst>
              <a:path h="4794242" w="6392323">
                <a:moveTo>
                  <a:pt x="0" y="0"/>
                </a:moveTo>
                <a:lnTo>
                  <a:pt x="6392324" y="0"/>
                </a:lnTo>
                <a:lnTo>
                  <a:pt x="6392324" y="4794243"/>
                </a:lnTo>
                <a:lnTo>
                  <a:pt x="0" y="4794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28700" y="1422892"/>
            <a:ext cx="18288000" cy="3358230"/>
            <a:chOff x="0" y="0"/>
            <a:chExt cx="4816593" cy="8844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884472"/>
            </a:xfrm>
            <a:custGeom>
              <a:avLst/>
              <a:gdLst/>
              <a:ahLst/>
              <a:cxnLst/>
              <a:rect r="r" b="b" t="t" l="l"/>
              <a:pathLst>
                <a:path h="884472" w="4816592">
                  <a:moveTo>
                    <a:pt x="4613392" y="0"/>
                  </a:moveTo>
                  <a:lnTo>
                    <a:pt x="0" y="0"/>
                  </a:lnTo>
                  <a:lnTo>
                    <a:pt x="0" y="884472"/>
                  </a:lnTo>
                  <a:lnTo>
                    <a:pt x="4613392" y="884472"/>
                  </a:lnTo>
                  <a:lnTo>
                    <a:pt x="4816592" y="44223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960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IN THE VIDEO, WHAT WAS SAID TO STORE HEAT TO A MUCH GREATER DEGREE THAN AIR?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1028700" y="1422892"/>
            <a:ext cx="18288000" cy="3358230"/>
            <a:chOff x="0" y="0"/>
            <a:chExt cx="4816593" cy="8844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884472"/>
            </a:xfrm>
            <a:custGeom>
              <a:avLst/>
              <a:gdLst/>
              <a:ahLst/>
              <a:cxnLst/>
              <a:rect r="r" b="b" t="t" l="l"/>
              <a:pathLst>
                <a:path h="884472" w="4816592">
                  <a:moveTo>
                    <a:pt x="4613392" y="0"/>
                  </a:moveTo>
                  <a:lnTo>
                    <a:pt x="0" y="0"/>
                  </a:lnTo>
                  <a:lnTo>
                    <a:pt x="0" y="884472"/>
                  </a:lnTo>
                  <a:lnTo>
                    <a:pt x="4613392" y="884472"/>
                  </a:lnTo>
                  <a:lnTo>
                    <a:pt x="4816592" y="44223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960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IN THE VIDEO, WHAT WAS SAID TO STORE HEAT TO A MUCH GREATER DEGREE THAN AIR? 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495780" y="6460701"/>
            <a:ext cx="18288000" cy="2728826"/>
            <a:chOff x="0" y="0"/>
            <a:chExt cx="4816593" cy="7187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718703"/>
            </a:xfrm>
            <a:custGeom>
              <a:avLst/>
              <a:gdLst/>
              <a:ahLst/>
              <a:cxnLst/>
              <a:rect r="r" b="b" t="t" l="l"/>
              <a:pathLst>
                <a:path h="718703" w="4816592">
                  <a:moveTo>
                    <a:pt x="4613392" y="0"/>
                  </a:moveTo>
                  <a:lnTo>
                    <a:pt x="0" y="0"/>
                  </a:lnTo>
                  <a:lnTo>
                    <a:pt x="0" y="718703"/>
                  </a:lnTo>
                  <a:lnTo>
                    <a:pt x="4613392" y="718703"/>
                  </a:lnTo>
                  <a:lnTo>
                    <a:pt x="4816592" y="359352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794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255209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WATER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092402" y="4570976"/>
            <a:ext cx="10103197" cy="4915924"/>
          </a:xfrm>
          <a:custGeom>
            <a:avLst/>
            <a:gdLst/>
            <a:ahLst/>
            <a:cxnLst/>
            <a:rect r="r" b="b" t="t" l="l"/>
            <a:pathLst>
              <a:path h="4915924" w="10103197">
                <a:moveTo>
                  <a:pt x="0" y="0"/>
                </a:moveTo>
                <a:lnTo>
                  <a:pt x="10103196" y="0"/>
                </a:lnTo>
                <a:lnTo>
                  <a:pt x="10103196" y="4915924"/>
                </a:lnTo>
                <a:lnTo>
                  <a:pt x="0" y="49159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0007" r="0" b="-155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28700" y="1422892"/>
            <a:ext cx="18288000" cy="2919484"/>
            <a:chOff x="0" y="0"/>
            <a:chExt cx="4816593" cy="7689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768918"/>
            </a:xfrm>
            <a:custGeom>
              <a:avLst/>
              <a:gdLst/>
              <a:ahLst/>
              <a:cxnLst/>
              <a:rect r="r" b="b" t="t" l="l"/>
              <a:pathLst>
                <a:path h="768918" w="4816592">
                  <a:moveTo>
                    <a:pt x="4613392" y="0"/>
                  </a:moveTo>
                  <a:lnTo>
                    <a:pt x="0" y="0"/>
                  </a:lnTo>
                  <a:lnTo>
                    <a:pt x="0" y="768918"/>
                  </a:lnTo>
                  <a:lnTo>
                    <a:pt x="4613392" y="768918"/>
                  </a:lnTo>
                  <a:lnTo>
                    <a:pt x="4816592" y="384459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8451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958709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CAN WE DO COLLECTIVELY TO REDUCE GREENHOUSE GAS EMISSIONS?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1028700" y="1422892"/>
            <a:ext cx="18288000" cy="2919484"/>
            <a:chOff x="0" y="0"/>
            <a:chExt cx="4816593" cy="7689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768918"/>
            </a:xfrm>
            <a:custGeom>
              <a:avLst/>
              <a:gdLst/>
              <a:ahLst/>
              <a:cxnLst/>
              <a:rect r="r" b="b" t="t" l="l"/>
              <a:pathLst>
                <a:path h="768918" w="4816592">
                  <a:moveTo>
                    <a:pt x="4613392" y="0"/>
                  </a:moveTo>
                  <a:lnTo>
                    <a:pt x="0" y="0"/>
                  </a:lnTo>
                  <a:lnTo>
                    <a:pt x="0" y="768918"/>
                  </a:lnTo>
                  <a:lnTo>
                    <a:pt x="4613392" y="768918"/>
                  </a:lnTo>
                  <a:lnTo>
                    <a:pt x="4816592" y="384459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8451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CAN WE DO COLLECTIVELY TO REDUCE GREENHOUSE GAS EMISSIONS?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81284" y="5657850"/>
            <a:ext cx="18288000" cy="4102771"/>
            <a:chOff x="0" y="0"/>
            <a:chExt cx="4816593" cy="10805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080565"/>
            </a:xfrm>
            <a:custGeom>
              <a:avLst/>
              <a:gdLst/>
              <a:ahLst/>
              <a:cxnLst/>
              <a:rect r="r" b="b" t="t" l="l"/>
              <a:pathLst>
                <a:path h="1080565" w="4816592">
                  <a:moveTo>
                    <a:pt x="4613392" y="0"/>
                  </a:moveTo>
                  <a:lnTo>
                    <a:pt x="0" y="0"/>
                  </a:lnTo>
                  <a:lnTo>
                    <a:pt x="0" y="1080565"/>
                  </a:lnTo>
                  <a:lnTo>
                    <a:pt x="4613392" y="1080565"/>
                  </a:lnTo>
                  <a:lnTo>
                    <a:pt x="4816592" y="540283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11567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609984" y="5909010"/>
            <a:ext cx="16230600" cy="360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Move to renewable energy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Expand our use of public transport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Promote meat and dairy alternatives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Properly insulate homes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Innovating: scientists are always researching new ways to reduce our reliance on fossil fuels!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8499088" y="6044173"/>
            <a:ext cx="10682230" cy="3927708"/>
            <a:chOff x="0" y="0"/>
            <a:chExt cx="2813427" cy="10344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13427" cy="1034458"/>
            </a:xfrm>
            <a:custGeom>
              <a:avLst/>
              <a:gdLst/>
              <a:ahLst/>
              <a:cxnLst/>
              <a:rect r="r" b="b" t="t" l="l"/>
              <a:pathLst>
                <a:path h="1034458" w="2813427">
                  <a:moveTo>
                    <a:pt x="2610227" y="0"/>
                  </a:moveTo>
                  <a:lnTo>
                    <a:pt x="0" y="0"/>
                  </a:lnTo>
                  <a:lnTo>
                    <a:pt x="0" y="1034458"/>
                  </a:lnTo>
                  <a:lnTo>
                    <a:pt x="2610227" y="1034458"/>
                  </a:lnTo>
                  <a:lnTo>
                    <a:pt x="2813427" y="517229"/>
                  </a:lnTo>
                  <a:lnTo>
                    <a:pt x="26102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699127" cy="1110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719115" y="5143500"/>
            <a:ext cx="7131905" cy="4751631"/>
          </a:xfrm>
          <a:custGeom>
            <a:avLst/>
            <a:gdLst/>
            <a:ahLst/>
            <a:cxnLst/>
            <a:rect r="r" b="b" t="t" l="l"/>
            <a:pathLst>
              <a:path h="4751631" w="7131905">
                <a:moveTo>
                  <a:pt x="0" y="0"/>
                </a:moveTo>
                <a:lnTo>
                  <a:pt x="7131904" y="0"/>
                </a:lnTo>
                <a:lnTo>
                  <a:pt x="7131904" y="4751631"/>
                </a:lnTo>
                <a:lnTo>
                  <a:pt x="0" y="47516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690853"/>
            <a:ext cx="18288000" cy="2952418"/>
            <a:chOff x="0" y="0"/>
            <a:chExt cx="4816593" cy="7775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87633" y="2243137"/>
            <a:ext cx="1651273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MAIN ELEMENT THAT MAKES UP OUR ATMOSPHERE ALONGSIDE OXYGEN?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892536"/>
            <a:ext cx="18288000" cy="2952418"/>
            <a:chOff x="0" y="0"/>
            <a:chExt cx="4816593" cy="777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51273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MAIN ELEMENT THAT CONSTITUTES OUR ATMOSPHERE?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765937" y="5720401"/>
            <a:ext cx="18288000" cy="2952418"/>
            <a:chOff x="0" y="0"/>
            <a:chExt cx="4816593" cy="7775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6729885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NITROGEN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486189" y="5902395"/>
            <a:ext cx="4352192" cy="4114800"/>
          </a:xfrm>
          <a:custGeom>
            <a:avLst/>
            <a:gdLst/>
            <a:ahLst/>
            <a:cxnLst/>
            <a:rect r="r" b="b" t="t" l="l"/>
            <a:pathLst>
              <a:path h="4114800" w="4352192">
                <a:moveTo>
                  <a:pt x="0" y="0"/>
                </a:moveTo>
                <a:lnTo>
                  <a:pt x="4352192" y="0"/>
                </a:lnTo>
                <a:lnTo>
                  <a:pt x="43521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2349736"/>
            <a:ext cx="18288000" cy="2952418"/>
            <a:chOff x="0" y="0"/>
            <a:chExt cx="4816593" cy="7775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44482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ELEMENTS MAKE UP CARBON DIOXIDE, AND HOW MANY OF EACH ATOM ARE THERE?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2016730"/>
            <a:ext cx="18288000" cy="3475713"/>
            <a:chOff x="0" y="0"/>
            <a:chExt cx="4816593" cy="9154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915414"/>
            </a:xfrm>
            <a:custGeom>
              <a:avLst/>
              <a:gdLst/>
              <a:ahLst/>
              <a:cxnLst/>
              <a:rect r="r" b="b" t="t" l="l"/>
              <a:pathLst>
                <a:path h="915414" w="4816592">
                  <a:moveTo>
                    <a:pt x="4613392" y="0"/>
                  </a:moveTo>
                  <a:lnTo>
                    <a:pt x="0" y="0"/>
                  </a:lnTo>
                  <a:lnTo>
                    <a:pt x="0" y="915414"/>
                  </a:lnTo>
                  <a:lnTo>
                    <a:pt x="4613392" y="915414"/>
                  </a:lnTo>
                  <a:lnTo>
                    <a:pt x="4816592" y="457707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9916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ELEMENTS MAKE UP CARBON DIOXIDE, AND HOW MANY OF EACH ATOM ARE THERE?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2816451" y="6464370"/>
            <a:ext cx="18288000" cy="2952418"/>
            <a:chOff x="0" y="0"/>
            <a:chExt cx="4816593" cy="7775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588154"/>
            <a:ext cx="1623060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TWO OXYGEN &amp; ONE CARBON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4606933"/>
            <a:ext cx="16230600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 ELECTRICITY &amp; HEAT PRODUCTION</a:t>
            </a:r>
          </a:p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B) TRANSPORT</a:t>
            </a:r>
          </a:p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 AGRICULTURE</a:t>
            </a:r>
          </a:p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D) FORESTRY </a:t>
            </a:r>
          </a:p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E) MANUFACTURING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472001" y="5620265"/>
            <a:ext cx="6787299" cy="4114800"/>
          </a:xfrm>
          <a:custGeom>
            <a:avLst/>
            <a:gdLst/>
            <a:ahLst/>
            <a:cxnLst/>
            <a:rect r="r" b="b" t="t" l="l"/>
            <a:pathLst>
              <a:path h="4114800" w="6787299">
                <a:moveTo>
                  <a:pt x="0" y="0"/>
                </a:moveTo>
                <a:lnTo>
                  <a:pt x="6787299" y="0"/>
                </a:lnTo>
                <a:lnTo>
                  <a:pt x="67872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429726"/>
            <a:ext cx="18288000" cy="2653331"/>
            <a:chOff x="0" y="0"/>
            <a:chExt cx="4816593" cy="698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698820"/>
            </a:xfrm>
            <a:custGeom>
              <a:avLst/>
              <a:gdLst/>
              <a:ahLst/>
              <a:cxnLst/>
              <a:rect r="r" b="b" t="t" l="l"/>
              <a:pathLst>
                <a:path h="698820" w="4816592">
                  <a:moveTo>
                    <a:pt x="4613392" y="0"/>
                  </a:moveTo>
                  <a:lnTo>
                    <a:pt x="0" y="0"/>
                  </a:lnTo>
                  <a:lnTo>
                    <a:pt x="0" y="698820"/>
                  </a:lnTo>
                  <a:lnTo>
                    <a:pt x="4613392" y="698820"/>
                  </a:lnTo>
                  <a:lnTo>
                    <a:pt x="4816592" y="349410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4702293" cy="775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SOURCE OF GREENHOUSE GASES IS THE LARGEST CONTRIBUTOR?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1028700" y="1422892"/>
            <a:ext cx="18288000" cy="2653331"/>
            <a:chOff x="0" y="0"/>
            <a:chExt cx="4816593" cy="698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698820"/>
            </a:xfrm>
            <a:custGeom>
              <a:avLst/>
              <a:gdLst/>
              <a:ahLst/>
              <a:cxnLst/>
              <a:rect r="r" b="b" t="t" l="l"/>
              <a:pathLst>
                <a:path h="698820" w="4816592">
                  <a:moveTo>
                    <a:pt x="4613392" y="0"/>
                  </a:moveTo>
                  <a:lnTo>
                    <a:pt x="0" y="0"/>
                  </a:lnTo>
                  <a:lnTo>
                    <a:pt x="0" y="698820"/>
                  </a:lnTo>
                  <a:lnTo>
                    <a:pt x="4613392" y="698820"/>
                  </a:lnTo>
                  <a:lnTo>
                    <a:pt x="4816592" y="349410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775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SOURCE OF GREENHOUSE GASES IS THE LARGEST CONTRIBUTOR?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1865004" y="4566587"/>
            <a:ext cx="18288000" cy="2952418"/>
            <a:chOff x="0" y="0"/>
            <a:chExt cx="4816593" cy="7775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777591"/>
            </a:xfrm>
            <a:custGeom>
              <a:avLst/>
              <a:gdLst/>
              <a:ahLst/>
              <a:cxnLst/>
              <a:rect r="r" b="b" t="t" l="l"/>
              <a:pathLst>
                <a:path h="777591" w="4816592">
                  <a:moveTo>
                    <a:pt x="4613392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613392" y="777591"/>
                  </a:lnTo>
                  <a:lnTo>
                    <a:pt x="4816592" y="38879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865004" y="5680680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 ELECTRICITY &amp; HEAT PRODUCTION</a:t>
            </a:r>
          </a:p>
          <a:p>
            <a:pPr algn="ctr">
              <a:lnSpc>
                <a:spcPts val="72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290018" y="4997458"/>
            <a:ext cx="7707964" cy="5087256"/>
          </a:xfrm>
          <a:custGeom>
            <a:avLst/>
            <a:gdLst/>
            <a:ahLst/>
            <a:cxnLst/>
            <a:rect r="r" b="b" t="t" l="l"/>
            <a:pathLst>
              <a:path h="5087256" w="7707964">
                <a:moveTo>
                  <a:pt x="0" y="0"/>
                </a:moveTo>
                <a:lnTo>
                  <a:pt x="7707964" y="0"/>
                </a:lnTo>
                <a:lnTo>
                  <a:pt x="7707964" y="5087255"/>
                </a:lnTo>
                <a:lnTo>
                  <a:pt x="0" y="50872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28700" y="1422892"/>
            <a:ext cx="18288000" cy="3041166"/>
            <a:chOff x="0" y="0"/>
            <a:chExt cx="4816593" cy="8009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800965"/>
            </a:xfrm>
            <a:custGeom>
              <a:avLst/>
              <a:gdLst/>
              <a:ahLst/>
              <a:cxnLst/>
              <a:rect r="r" b="b" t="t" l="l"/>
              <a:pathLst>
                <a:path h="800965" w="4816592">
                  <a:moveTo>
                    <a:pt x="4613392" y="0"/>
                  </a:moveTo>
                  <a:lnTo>
                    <a:pt x="0" y="0"/>
                  </a:lnTo>
                  <a:lnTo>
                    <a:pt x="0" y="800965"/>
                  </a:lnTo>
                  <a:lnTo>
                    <a:pt x="4613392" y="800965"/>
                  </a:lnTo>
                  <a:lnTo>
                    <a:pt x="4816592" y="400483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702293" cy="8771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A WAY WE CAN REDUCE IMPACTS FROM CLIMATE CHANGE THAT WE CAN NOT AVOID: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686972" y="5744209"/>
            <a:ext cx="18288000" cy="3936843"/>
            <a:chOff x="0" y="0"/>
            <a:chExt cx="4816593" cy="1036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036864"/>
            </a:xfrm>
            <a:custGeom>
              <a:avLst/>
              <a:gdLst/>
              <a:ahLst/>
              <a:cxnLst/>
              <a:rect r="r" b="b" t="t" l="l"/>
              <a:pathLst>
                <a:path h="1036864" w="4816592">
                  <a:moveTo>
                    <a:pt x="4613392" y="0"/>
                  </a:moveTo>
                  <a:lnTo>
                    <a:pt x="0" y="0"/>
                  </a:lnTo>
                  <a:lnTo>
                    <a:pt x="0" y="1036864"/>
                  </a:lnTo>
                  <a:lnTo>
                    <a:pt x="4613392" y="1036864"/>
                  </a:lnTo>
                  <a:lnTo>
                    <a:pt x="4816592" y="518432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02293" cy="1113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5687059"/>
            <a:ext cx="16230600" cy="3571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CREATE COASTAL ‘HARD ENGINEERING’ BARRIERS</a:t>
            </a: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PLANT NATIVE PLANT SPECIES THAT CAN HELP REDUCE FLOODING</a:t>
            </a: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RE-MEANDER RIVERS TO REDUCE FLOODING</a:t>
            </a: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CREATE ‘COOL’ SPACES IN CITIES, WITH CONCRETE HOLDING ON TO THE MOST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028700" y="1422892"/>
            <a:ext cx="18288000" cy="3358230"/>
            <a:chOff x="0" y="0"/>
            <a:chExt cx="4816593" cy="8844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884472"/>
            </a:xfrm>
            <a:custGeom>
              <a:avLst/>
              <a:gdLst/>
              <a:ahLst/>
              <a:cxnLst/>
              <a:rect r="r" b="b" t="t" l="l"/>
              <a:pathLst>
                <a:path h="884472" w="4816592">
                  <a:moveTo>
                    <a:pt x="4613392" y="0"/>
                  </a:moveTo>
                  <a:lnTo>
                    <a:pt x="0" y="0"/>
                  </a:lnTo>
                  <a:lnTo>
                    <a:pt x="0" y="884472"/>
                  </a:lnTo>
                  <a:lnTo>
                    <a:pt x="4613392" y="884472"/>
                  </a:lnTo>
                  <a:lnTo>
                    <a:pt x="4816592" y="442236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02293" cy="960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A WAY WE CAN REDUCE IMPACTS FROM CLIMATE CHANGE THAT WE CAN NOT AVOID: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0FC39274-2FA3-447A-ACFB-17E4859CAE35}"/>
</file>

<file path=customXml/itemProps2.xml><?xml version="1.0" encoding="utf-8"?>
<ds:datastoreItem xmlns:ds="http://schemas.openxmlformats.org/officeDocument/2006/customXml" ds:itemID="{0883EE21-BF1D-4AF0-BEE2-95E50E3CFE41}"/>
</file>

<file path=customXml/itemProps3.xml><?xml version="1.0" encoding="utf-8"?>
<ds:datastoreItem xmlns:ds="http://schemas.openxmlformats.org/officeDocument/2006/customXml" ds:itemID="{4501F4A1-2DDB-4F7E-AD7F-2CC2ECD9F5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Climate Change Quiz</dc:title>
  <cp:revision>1</cp:revision>
  <dcterms:created xsi:type="dcterms:W3CDTF">2006-08-16T00:00:00Z</dcterms:created>
  <dcterms:modified xsi:type="dcterms:W3CDTF">2011-08-01T06:04:30Z</dcterms:modified>
  <dc:identifier>DAGZdTVb7S4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