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anrop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60521"/>
            <a:ext cx="681750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CLIMATE CHANGE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000" y="1028700"/>
            <a:ext cx="8115300" cy="8229600"/>
          </a:xfrm>
          <a:custGeom>
            <a:avLst/>
            <a:gdLst/>
            <a:ahLst/>
            <a:cxnLst/>
            <a:rect r="r" b="b" t="t" l="l"/>
            <a:pathLst>
              <a:path h="8229600" w="8115300">
                <a:moveTo>
                  <a:pt x="0" y="0"/>
                </a:moveTo>
                <a:lnTo>
                  <a:pt x="8115300" y="0"/>
                </a:lnTo>
                <a:lnTo>
                  <a:pt x="81153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898" t="0" r="-14308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07795"/>
            <a:ext cx="17714952" cy="2931402"/>
            <a:chOff x="0" y="0"/>
            <a:chExt cx="4665666" cy="7720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656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65666">
                  <a:moveTo>
                    <a:pt x="44624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62466" y="772057"/>
                  </a:lnTo>
                  <a:lnTo>
                    <a:pt x="4665666" y="386028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513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029200" y="5143500"/>
            <a:ext cx="8229600" cy="4385703"/>
          </a:xfrm>
          <a:custGeom>
            <a:avLst/>
            <a:gdLst/>
            <a:ahLst/>
            <a:cxnLst/>
            <a:rect r="r" b="b" t="t" l="l"/>
            <a:pathLst>
              <a:path h="4385703" w="8229600">
                <a:moveTo>
                  <a:pt x="0" y="0"/>
                </a:moveTo>
                <a:lnTo>
                  <a:pt x="8229600" y="0"/>
                </a:lnTo>
                <a:lnTo>
                  <a:pt x="8229600" y="4385703"/>
                </a:lnTo>
                <a:lnTo>
                  <a:pt x="0" y="4385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7646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WHICH STORES HEAT BETTER - AIR OR WATER?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07795"/>
            <a:ext cx="17714952" cy="2931402"/>
            <a:chOff x="0" y="0"/>
            <a:chExt cx="4665666" cy="7720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656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65666">
                  <a:moveTo>
                    <a:pt x="44624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62466" y="772057"/>
                  </a:lnTo>
                  <a:lnTo>
                    <a:pt x="4665666" y="386028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513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WHICH STORES HEAT BETTER - AIR OR WATER?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2292447" y="6020863"/>
            <a:ext cx="17714952" cy="2931402"/>
            <a:chOff x="0" y="0"/>
            <a:chExt cx="4665666" cy="7720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656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65666">
                  <a:moveTo>
                    <a:pt x="44624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62466" y="772057"/>
                  </a:lnTo>
                  <a:lnTo>
                    <a:pt x="4665666" y="386028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513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6916659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WATER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07795"/>
            <a:ext cx="17714952" cy="3370740"/>
            <a:chOff x="0" y="0"/>
            <a:chExt cx="4665666" cy="8877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65666" cy="887767"/>
            </a:xfrm>
            <a:custGeom>
              <a:avLst/>
              <a:gdLst/>
              <a:ahLst/>
              <a:cxnLst/>
              <a:rect r="r" b="b" t="t" l="l"/>
              <a:pathLst>
                <a:path h="887767" w="4665666">
                  <a:moveTo>
                    <a:pt x="4462466" y="0"/>
                  </a:moveTo>
                  <a:lnTo>
                    <a:pt x="0" y="0"/>
                  </a:lnTo>
                  <a:lnTo>
                    <a:pt x="0" y="887767"/>
                  </a:lnTo>
                  <a:lnTo>
                    <a:pt x="4462466" y="887767"/>
                  </a:lnTo>
                  <a:lnTo>
                    <a:pt x="4665666" y="443883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51366" cy="963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854732" y="5144542"/>
            <a:ext cx="6005487" cy="4113758"/>
          </a:xfrm>
          <a:custGeom>
            <a:avLst/>
            <a:gdLst/>
            <a:ahLst/>
            <a:cxnLst/>
            <a:rect r="r" b="b" t="t" l="l"/>
            <a:pathLst>
              <a:path h="4113758" w="6005487">
                <a:moveTo>
                  <a:pt x="0" y="0"/>
                </a:moveTo>
                <a:lnTo>
                  <a:pt x="6005487" y="0"/>
                </a:lnTo>
                <a:lnTo>
                  <a:pt x="6005487" y="4113758"/>
                </a:lnTo>
                <a:lnTo>
                  <a:pt x="0" y="4113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CAN YOU DO PERSONALLY TO REDUCE YOUR GREENHOUSE GAS EMISSIONS?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07795"/>
            <a:ext cx="17714952" cy="3249517"/>
            <a:chOff x="0" y="0"/>
            <a:chExt cx="4665666" cy="855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65666" cy="855840"/>
            </a:xfrm>
            <a:custGeom>
              <a:avLst/>
              <a:gdLst/>
              <a:ahLst/>
              <a:cxnLst/>
              <a:rect r="r" b="b" t="t" l="l"/>
              <a:pathLst>
                <a:path h="855840" w="4665666">
                  <a:moveTo>
                    <a:pt x="4462466" y="0"/>
                  </a:moveTo>
                  <a:lnTo>
                    <a:pt x="0" y="0"/>
                  </a:lnTo>
                  <a:lnTo>
                    <a:pt x="0" y="855840"/>
                  </a:lnTo>
                  <a:lnTo>
                    <a:pt x="4462466" y="855840"/>
                  </a:lnTo>
                  <a:lnTo>
                    <a:pt x="4665666" y="427920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51366" cy="932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720058" y="5143500"/>
            <a:ext cx="19287340" cy="4707272"/>
            <a:chOff x="0" y="0"/>
            <a:chExt cx="5079793" cy="12397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79793" cy="1239775"/>
            </a:xfrm>
            <a:custGeom>
              <a:avLst/>
              <a:gdLst/>
              <a:ahLst/>
              <a:cxnLst/>
              <a:rect r="r" b="b" t="t" l="l"/>
              <a:pathLst>
                <a:path h="1239775" w="5079793">
                  <a:moveTo>
                    <a:pt x="4876593" y="0"/>
                  </a:moveTo>
                  <a:lnTo>
                    <a:pt x="0" y="0"/>
                  </a:lnTo>
                  <a:lnTo>
                    <a:pt x="0" y="1239775"/>
                  </a:lnTo>
                  <a:lnTo>
                    <a:pt x="4876593" y="1239775"/>
                  </a:lnTo>
                  <a:lnTo>
                    <a:pt x="5079793" y="619888"/>
                  </a:lnTo>
                  <a:lnTo>
                    <a:pt x="4876593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4965493" cy="1315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CAN YOU DO PERSONALLY TO REDUCE YOUR GREENHOUSE GAS EMISSIONS?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144542"/>
            <a:ext cx="16230600" cy="520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16" indent="-528958" lvl="1">
              <a:lnSpc>
                <a:spcPts val="588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Eat less meat</a:t>
            </a:r>
          </a:p>
          <a:p>
            <a:pPr algn="l" marL="1057916" indent="-528958" lvl="1">
              <a:lnSpc>
                <a:spcPts val="588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Walk or cycle when we can instead of using cars</a:t>
            </a:r>
          </a:p>
          <a:p>
            <a:pPr algn="l" marL="1057916" indent="-528958" lvl="1">
              <a:lnSpc>
                <a:spcPts val="588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Lower our heating by a degree or two and wear a jumper</a:t>
            </a:r>
          </a:p>
          <a:p>
            <a:pPr algn="l" marL="1057916" indent="-528958" lvl="1">
              <a:lnSpc>
                <a:spcPts val="588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There are many, many answers - these are just a few!</a:t>
            </a:r>
          </a:p>
          <a:p>
            <a:pPr algn="l">
              <a:lnSpc>
                <a:spcPts val="588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2095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9489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3561" y="10477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213562" y="10287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9958565" y="62095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646986" y="4598529"/>
            <a:ext cx="6994027" cy="4659771"/>
          </a:xfrm>
          <a:custGeom>
            <a:avLst/>
            <a:gdLst/>
            <a:ahLst/>
            <a:cxnLst/>
            <a:rect r="r" b="b" t="t" l="l"/>
            <a:pathLst>
              <a:path h="4659771" w="6994027">
                <a:moveTo>
                  <a:pt x="0" y="0"/>
                </a:moveTo>
                <a:lnTo>
                  <a:pt x="6994028" y="0"/>
                </a:lnTo>
                <a:lnTo>
                  <a:pt x="6994028" y="4659771"/>
                </a:lnTo>
                <a:lnTo>
                  <a:pt x="0" y="4659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444820"/>
            <a:ext cx="1651273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NAME WE USE FOR THE GASES THAT ARE WARMING UP OUR PLANET 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330981" y="6420564"/>
            <a:ext cx="17541434" cy="2553262"/>
            <a:chOff x="0" y="0"/>
            <a:chExt cx="4619966" cy="6724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19966" cy="672464"/>
            </a:xfrm>
            <a:custGeom>
              <a:avLst/>
              <a:gdLst/>
              <a:ahLst/>
              <a:cxnLst/>
              <a:rect r="r" b="b" t="t" l="l"/>
              <a:pathLst>
                <a:path h="672464" w="4619966">
                  <a:moveTo>
                    <a:pt x="4416766" y="0"/>
                  </a:moveTo>
                  <a:lnTo>
                    <a:pt x="0" y="0"/>
                  </a:lnTo>
                  <a:lnTo>
                    <a:pt x="0" y="672464"/>
                  </a:lnTo>
                  <a:lnTo>
                    <a:pt x="4416766" y="672464"/>
                  </a:lnTo>
                  <a:lnTo>
                    <a:pt x="4619966" y="336232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4505666" cy="74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0" y="2098997"/>
            <a:ext cx="17541434" cy="2553262"/>
            <a:chOff x="0" y="0"/>
            <a:chExt cx="4619966" cy="6724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19966" cy="672464"/>
            </a:xfrm>
            <a:custGeom>
              <a:avLst/>
              <a:gdLst/>
              <a:ahLst/>
              <a:cxnLst/>
              <a:rect r="r" b="b" t="t" l="l"/>
              <a:pathLst>
                <a:path h="672464" w="4619966">
                  <a:moveTo>
                    <a:pt x="4416766" y="0"/>
                  </a:moveTo>
                  <a:lnTo>
                    <a:pt x="0" y="0"/>
                  </a:lnTo>
                  <a:lnTo>
                    <a:pt x="0" y="672464"/>
                  </a:lnTo>
                  <a:lnTo>
                    <a:pt x="4416766" y="672464"/>
                  </a:lnTo>
                  <a:lnTo>
                    <a:pt x="4619966" y="336232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4505666" cy="74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46566" y="2451703"/>
            <a:ext cx="1651273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NAME WE USE FOR THE GASES THAT ARE WARMING UP OUR PLANET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GREENHOUSE GASES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2098997"/>
            <a:ext cx="17541434" cy="2553262"/>
            <a:chOff x="0" y="0"/>
            <a:chExt cx="4619966" cy="6724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19966" cy="672464"/>
            </a:xfrm>
            <a:custGeom>
              <a:avLst/>
              <a:gdLst/>
              <a:ahLst/>
              <a:cxnLst/>
              <a:rect r="r" b="b" t="t" l="l"/>
              <a:pathLst>
                <a:path h="672464" w="4619966">
                  <a:moveTo>
                    <a:pt x="4416766" y="0"/>
                  </a:moveTo>
                  <a:lnTo>
                    <a:pt x="0" y="0"/>
                  </a:lnTo>
                  <a:lnTo>
                    <a:pt x="0" y="672464"/>
                  </a:lnTo>
                  <a:lnTo>
                    <a:pt x="4416766" y="672464"/>
                  </a:lnTo>
                  <a:lnTo>
                    <a:pt x="4619966" y="336232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05666" cy="74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CLIMATE ZONE DO WE LIVE IN?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1330981" y="6420564"/>
            <a:ext cx="17541434" cy="2553262"/>
            <a:chOff x="0" y="0"/>
            <a:chExt cx="4619966" cy="6724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19966" cy="672464"/>
            </a:xfrm>
            <a:custGeom>
              <a:avLst/>
              <a:gdLst/>
              <a:ahLst/>
              <a:cxnLst/>
              <a:rect r="r" b="b" t="t" l="l"/>
              <a:pathLst>
                <a:path h="672464" w="4619966">
                  <a:moveTo>
                    <a:pt x="4416766" y="0"/>
                  </a:moveTo>
                  <a:lnTo>
                    <a:pt x="0" y="0"/>
                  </a:lnTo>
                  <a:lnTo>
                    <a:pt x="0" y="672464"/>
                  </a:lnTo>
                  <a:lnTo>
                    <a:pt x="4416766" y="672464"/>
                  </a:lnTo>
                  <a:lnTo>
                    <a:pt x="4619966" y="336232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05666" cy="74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T_ _ _ _ _ _ _ 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2098997"/>
            <a:ext cx="17541434" cy="2553262"/>
            <a:chOff x="0" y="0"/>
            <a:chExt cx="4619966" cy="6724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19966" cy="672464"/>
            </a:xfrm>
            <a:custGeom>
              <a:avLst/>
              <a:gdLst/>
              <a:ahLst/>
              <a:cxnLst/>
              <a:rect r="r" b="b" t="t" l="l"/>
              <a:pathLst>
                <a:path h="672464" w="4619966">
                  <a:moveTo>
                    <a:pt x="4416766" y="0"/>
                  </a:moveTo>
                  <a:lnTo>
                    <a:pt x="0" y="0"/>
                  </a:lnTo>
                  <a:lnTo>
                    <a:pt x="0" y="672464"/>
                  </a:lnTo>
                  <a:lnTo>
                    <a:pt x="4416766" y="672464"/>
                  </a:lnTo>
                  <a:lnTo>
                    <a:pt x="4619966" y="336232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05666" cy="74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CLIMATE ZONE DO WE LIVE IN?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1330981" y="6420564"/>
            <a:ext cx="17541434" cy="2553262"/>
            <a:chOff x="0" y="0"/>
            <a:chExt cx="4619966" cy="6724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19966" cy="672464"/>
            </a:xfrm>
            <a:custGeom>
              <a:avLst/>
              <a:gdLst/>
              <a:ahLst/>
              <a:cxnLst/>
              <a:rect r="r" b="b" t="t" l="l"/>
              <a:pathLst>
                <a:path h="672464" w="4619966">
                  <a:moveTo>
                    <a:pt x="4416766" y="0"/>
                  </a:moveTo>
                  <a:lnTo>
                    <a:pt x="0" y="0"/>
                  </a:lnTo>
                  <a:lnTo>
                    <a:pt x="0" y="672464"/>
                  </a:lnTo>
                  <a:lnTo>
                    <a:pt x="4416766" y="672464"/>
                  </a:lnTo>
                  <a:lnTo>
                    <a:pt x="4619966" y="336232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05666" cy="748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TEMPERATE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367556" y="5144542"/>
            <a:ext cx="7552887" cy="4549270"/>
          </a:xfrm>
          <a:custGeom>
            <a:avLst/>
            <a:gdLst/>
            <a:ahLst/>
            <a:cxnLst/>
            <a:rect r="r" b="b" t="t" l="l"/>
            <a:pathLst>
              <a:path h="4549270" w="7552887">
                <a:moveTo>
                  <a:pt x="0" y="0"/>
                </a:moveTo>
                <a:lnTo>
                  <a:pt x="7552888" y="0"/>
                </a:lnTo>
                <a:lnTo>
                  <a:pt x="7552888" y="4549270"/>
                </a:lnTo>
                <a:lnTo>
                  <a:pt x="0" y="4549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821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720858"/>
            <a:ext cx="17541434" cy="2931402"/>
            <a:chOff x="0" y="0"/>
            <a:chExt cx="4619966" cy="7720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199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19966">
                  <a:moveTo>
                    <a:pt x="44167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16766" y="772057"/>
                  </a:lnTo>
                  <a:lnTo>
                    <a:pt x="4619966" y="386028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5056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A WAY WE CAN REDUCE IMPACTS FROM CLIMATE CHANGE THAT WE CAN NOT AVOID.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720858"/>
            <a:ext cx="17541434" cy="2931402"/>
            <a:chOff x="0" y="0"/>
            <a:chExt cx="4619966" cy="7720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199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19966">
                  <a:moveTo>
                    <a:pt x="44167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16766" y="772057"/>
                  </a:lnTo>
                  <a:lnTo>
                    <a:pt x="4619966" y="386028"/>
                  </a:lnTo>
                  <a:lnTo>
                    <a:pt x="44167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45056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-10800000">
            <a:off x="469440" y="6033405"/>
            <a:ext cx="18402975" cy="3427332"/>
            <a:chOff x="0" y="0"/>
            <a:chExt cx="4846874" cy="90267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46874" cy="902672"/>
            </a:xfrm>
            <a:custGeom>
              <a:avLst/>
              <a:gdLst/>
              <a:ahLst/>
              <a:cxnLst/>
              <a:rect r="r" b="b" t="t" l="l"/>
              <a:pathLst>
                <a:path h="902672" w="4846874">
                  <a:moveTo>
                    <a:pt x="4643674" y="0"/>
                  </a:moveTo>
                  <a:lnTo>
                    <a:pt x="0" y="0"/>
                  </a:lnTo>
                  <a:lnTo>
                    <a:pt x="0" y="902672"/>
                  </a:lnTo>
                  <a:lnTo>
                    <a:pt x="4643674" y="902672"/>
                  </a:lnTo>
                  <a:lnTo>
                    <a:pt x="4846874" y="451336"/>
                  </a:lnTo>
                  <a:lnTo>
                    <a:pt x="464367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4732574" cy="978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5687059"/>
            <a:ext cx="16230600" cy="3571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CREATE COASTAL ‘HARD ENGINEERING’ BARRIERS</a:t>
            </a: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PLANT NATIVE PLANT SPECIES THAT CAN HELP REDUCE FLOODING</a:t>
            </a: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RE-MEANDER RIVERS TO REDUCE FLOODING</a:t>
            </a:r>
          </a:p>
          <a:p>
            <a:pPr algn="l" marL="734055" indent="-367027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CREATE ‘COOL’ SPACES IN CITIES, WITH CONCRETE HOLDING ON TO THE MOST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71133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A WAY WE CAN REDUCE IMPACTS FROM CLIMATE CHANGE THAT WE CAN NOT AVOID: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18421"/>
            <a:ext cx="17714952" cy="2931402"/>
            <a:chOff x="0" y="0"/>
            <a:chExt cx="4665666" cy="7720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656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65666">
                  <a:moveTo>
                    <a:pt x="44624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62466" y="772057"/>
                  </a:lnTo>
                  <a:lnTo>
                    <a:pt x="4665666" y="386028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513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327623" y="4773673"/>
            <a:ext cx="7632754" cy="5085322"/>
          </a:xfrm>
          <a:custGeom>
            <a:avLst/>
            <a:gdLst/>
            <a:ahLst/>
            <a:cxnLst/>
            <a:rect r="r" b="b" t="t" l="l"/>
            <a:pathLst>
              <a:path h="5085322" w="7632754">
                <a:moveTo>
                  <a:pt x="0" y="0"/>
                </a:moveTo>
                <a:lnTo>
                  <a:pt x="7632754" y="0"/>
                </a:lnTo>
                <a:lnTo>
                  <a:pt x="7632754" y="5085322"/>
                </a:lnTo>
                <a:lnTo>
                  <a:pt x="0" y="508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2176" y="2060197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WAS THE NAME OF THE GREENHOUSE GAS EXPLORED IN THE VIDEO?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07795"/>
            <a:ext cx="17714952" cy="2931402"/>
            <a:chOff x="0" y="0"/>
            <a:chExt cx="4665666" cy="77205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656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65666">
                  <a:moveTo>
                    <a:pt x="44624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62466" y="772057"/>
                  </a:lnTo>
                  <a:lnTo>
                    <a:pt x="4665666" y="386028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513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WAS THE NAME OF TH GREENHOUSE GAS EXPLORED IN THE VIDEO?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2292447" y="6020863"/>
            <a:ext cx="17714952" cy="2931402"/>
            <a:chOff x="0" y="0"/>
            <a:chExt cx="4665666" cy="7720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65666" cy="772057"/>
            </a:xfrm>
            <a:custGeom>
              <a:avLst/>
              <a:gdLst/>
              <a:ahLst/>
              <a:cxnLst/>
              <a:rect r="r" b="b" t="t" l="l"/>
              <a:pathLst>
                <a:path h="772057" w="4665666">
                  <a:moveTo>
                    <a:pt x="4462466" y="0"/>
                  </a:moveTo>
                  <a:lnTo>
                    <a:pt x="0" y="0"/>
                  </a:lnTo>
                  <a:lnTo>
                    <a:pt x="0" y="772057"/>
                  </a:lnTo>
                  <a:lnTo>
                    <a:pt x="4462466" y="772057"/>
                  </a:lnTo>
                  <a:lnTo>
                    <a:pt x="4665666" y="386028"/>
                  </a:lnTo>
                  <a:lnTo>
                    <a:pt x="446246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51366" cy="8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6916659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CARBON DIOXIDE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71637CB4-4994-4C07-9F7E-906EB588F780}"/>
</file>

<file path=customXml/itemProps2.xml><?xml version="1.0" encoding="utf-8"?>
<ds:datastoreItem xmlns:ds="http://schemas.openxmlformats.org/officeDocument/2006/customXml" ds:itemID="{21BC1F29-4730-4B92-9E53-3DC28B667513}"/>
</file>

<file path=customXml/itemProps3.xml><?xml version="1.0" encoding="utf-8"?>
<ds:datastoreItem xmlns:ds="http://schemas.openxmlformats.org/officeDocument/2006/customXml" ds:itemID="{94D8D81B-E7F4-4A2E-BCFC-153336FA9CF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Climate Change Quiz</dc:title>
  <cp:revision>1</cp:revision>
  <dcterms:created xsi:type="dcterms:W3CDTF">2006-08-16T00:00:00Z</dcterms:created>
  <dcterms:modified xsi:type="dcterms:W3CDTF">2011-08-01T06:04:30Z</dcterms:modified>
  <dc:identifier>DAGZcTKBFkU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