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anrop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jpe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9850230" y="1849230"/>
            <a:ext cx="8229600" cy="6588540"/>
          </a:xfrm>
          <a:custGeom>
            <a:avLst/>
            <a:gdLst/>
            <a:ahLst/>
            <a:cxnLst/>
            <a:rect r="r" b="b" t="t" l="l"/>
            <a:pathLst>
              <a:path h="6588540" w="8229600">
                <a:moveTo>
                  <a:pt x="0" y="0"/>
                </a:moveTo>
                <a:lnTo>
                  <a:pt x="8229600" y="0"/>
                </a:lnTo>
                <a:lnTo>
                  <a:pt x="8229600" y="6588540"/>
                </a:lnTo>
                <a:lnTo>
                  <a:pt x="0" y="658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813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334917"/>
            <a:ext cx="7636909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COASTAL DEFENCES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690289" y="3549658"/>
            <a:ext cx="8569011" cy="5708642"/>
          </a:xfrm>
          <a:custGeom>
            <a:avLst/>
            <a:gdLst/>
            <a:ahLst/>
            <a:cxnLst/>
            <a:rect r="r" b="b" t="t" l="l"/>
            <a:pathLst>
              <a:path h="5708642" w="8569011">
                <a:moveTo>
                  <a:pt x="0" y="0"/>
                </a:moveTo>
                <a:lnTo>
                  <a:pt x="8569011" y="0"/>
                </a:lnTo>
                <a:lnTo>
                  <a:pt x="8569011" y="5708642"/>
                </a:lnTo>
                <a:lnTo>
                  <a:pt x="0" y="5708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KELP.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KELP.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419906" y="6532663"/>
            <a:ext cx="18761412" cy="3081104"/>
            <a:chOff x="0" y="0"/>
            <a:chExt cx="4941277" cy="8114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811484"/>
            </a:xfrm>
            <a:custGeom>
              <a:avLst/>
              <a:gdLst/>
              <a:ahLst/>
              <a:cxnLst/>
              <a:rect r="r" b="b" t="t" l="l"/>
              <a:pathLst>
                <a:path h="811484" w="4941277">
                  <a:moveTo>
                    <a:pt x="4738077" y="0"/>
                  </a:moveTo>
                  <a:lnTo>
                    <a:pt x="0" y="0"/>
                  </a:lnTo>
                  <a:lnTo>
                    <a:pt x="0" y="811484"/>
                  </a:lnTo>
                  <a:lnTo>
                    <a:pt x="4738077" y="811484"/>
                  </a:lnTo>
                  <a:lnTo>
                    <a:pt x="4941277" y="405742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8876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6711950"/>
            <a:ext cx="16230600" cy="254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Can be used for many products from food to fertiliser or even bioplastic, produces oxygen, habitat for marine life, nursery for different species, takes up nutrients in the water...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624463" y="4571450"/>
            <a:ext cx="7039074" cy="4686850"/>
          </a:xfrm>
          <a:custGeom>
            <a:avLst/>
            <a:gdLst/>
            <a:ahLst/>
            <a:cxnLst/>
            <a:rect r="r" b="b" t="t" l="l"/>
            <a:pathLst>
              <a:path h="4686850" w="7039074">
                <a:moveTo>
                  <a:pt x="0" y="0"/>
                </a:moveTo>
                <a:lnTo>
                  <a:pt x="7039074" y="0"/>
                </a:lnTo>
                <a:lnTo>
                  <a:pt x="7039074" y="4686850"/>
                </a:lnTo>
                <a:lnTo>
                  <a:pt x="0" y="4686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849392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THE SEA DEFENCES PROVIDED BY NATURE?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419906" y="6532663"/>
            <a:ext cx="18761412" cy="2329064"/>
            <a:chOff x="0" y="0"/>
            <a:chExt cx="4941277" cy="613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SOFT ENGINEERING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THE SEA DEFENCES PROVIDED BY NATURE?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8499088" y="6044173"/>
            <a:ext cx="10682230" cy="3927708"/>
            <a:chOff x="0" y="0"/>
            <a:chExt cx="2813427" cy="10344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13427" cy="1034458"/>
            </a:xfrm>
            <a:custGeom>
              <a:avLst/>
              <a:gdLst/>
              <a:ahLst/>
              <a:cxnLst/>
              <a:rect r="r" b="b" t="t" l="l"/>
              <a:pathLst>
                <a:path h="1034458" w="2813427">
                  <a:moveTo>
                    <a:pt x="2610227" y="0"/>
                  </a:moveTo>
                  <a:lnTo>
                    <a:pt x="0" y="0"/>
                  </a:lnTo>
                  <a:lnTo>
                    <a:pt x="0" y="1034458"/>
                  </a:lnTo>
                  <a:lnTo>
                    <a:pt x="2610227" y="1034458"/>
                  </a:lnTo>
                  <a:lnTo>
                    <a:pt x="2813427" y="517229"/>
                  </a:lnTo>
                  <a:lnTo>
                    <a:pt x="26102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699127" cy="1110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635570"/>
            <a:ext cx="4798345" cy="4552769"/>
          </a:xfrm>
          <a:custGeom>
            <a:avLst/>
            <a:gdLst/>
            <a:ahLst/>
            <a:cxnLst/>
            <a:rect r="r" b="b" t="t" l="l"/>
            <a:pathLst>
              <a:path h="4552769" w="4798345">
                <a:moveTo>
                  <a:pt x="0" y="0"/>
                </a:moveTo>
                <a:lnTo>
                  <a:pt x="4798345" y="0"/>
                </a:lnTo>
                <a:lnTo>
                  <a:pt x="4798345" y="4552768"/>
                </a:lnTo>
                <a:lnTo>
                  <a:pt x="0" y="4552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803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36401" y="4635570"/>
            <a:ext cx="4379744" cy="4622730"/>
          </a:xfrm>
          <a:custGeom>
            <a:avLst/>
            <a:gdLst/>
            <a:ahLst/>
            <a:cxnLst/>
            <a:rect r="r" b="b" t="t" l="l"/>
            <a:pathLst>
              <a:path h="4622730" w="4379744">
                <a:moveTo>
                  <a:pt x="0" y="0"/>
                </a:moveTo>
                <a:lnTo>
                  <a:pt x="4379745" y="0"/>
                </a:lnTo>
                <a:lnTo>
                  <a:pt x="4379745" y="4622730"/>
                </a:lnTo>
                <a:lnTo>
                  <a:pt x="0" y="462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417" t="0" r="-3922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025721" y="6282776"/>
            <a:ext cx="6368356" cy="2905562"/>
          </a:xfrm>
          <a:custGeom>
            <a:avLst/>
            <a:gdLst/>
            <a:ahLst/>
            <a:cxnLst/>
            <a:rect r="r" b="b" t="t" l="l"/>
            <a:pathLst>
              <a:path h="2905562" w="6368356">
                <a:moveTo>
                  <a:pt x="0" y="0"/>
                </a:moveTo>
                <a:lnTo>
                  <a:pt x="6368356" y="0"/>
                </a:lnTo>
                <a:lnTo>
                  <a:pt x="6368356" y="2905562"/>
                </a:lnTo>
                <a:lnTo>
                  <a:pt x="0" y="290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ARE THE 3 HABITATS SHOWN BELOW?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658432"/>
            <a:ext cx="4798345" cy="4552769"/>
          </a:xfrm>
          <a:custGeom>
            <a:avLst/>
            <a:gdLst/>
            <a:ahLst/>
            <a:cxnLst/>
            <a:rect r="r" b="b" t="t" l="l"/>
            <a:pathLst>
              <a:path h="4552769" w="4798345">
                <a:moveTo>
                  <a:pt x="0" y="0"/>
                </a:moveTo>
                <a:lnTo>
                  <a:pt x="4798345" y="0"/>
                </a:lnTo>
                <a:lnTo>
                  <a:pt x="4798345" y="4552769"/>
                </a:lnTo>
                <a:lnTo>
                  <a:pt x="0" y="4552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803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36401" y="1658432"/>
            <a:ext cx="4379744" cy="4622730"/>
          </a:xfrm>
          <a:custGeom>
            <a:avLst/>
            <a:gdLst/>
            <a:ahLst/>
            <a:cxnLst/>
            <a:rect r="r" b="b" t="t" l="l"/>
            <a:pathLst>
              <a:path h="4622730" w="4379744">
                <a:moveTo>
                  <a:pt x="0" y="0"/>
                </a:moveTo>
                <a:lnTo>
                  <a:pt x="4379745" y="0"/>
                </a:lnTo>
                <a:lnTo>
                  <a:pt x="4379745" y="4622730"/>
                </a:lnTo>
                <a:lnTo>
                  <a:pt x="0" y="462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417" t="0" r="-3922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025721" y="3305638"/>
            <a:ext cx="6368356" cy="2905562"/>
          </a:xfrm>
          <a:custGeom>
            <a:avLst/>
            <a:gdLst/>
            <a:ahLst/>
            <a:cxnLst/>
            <a:rect r="r" b="b" t="t" l="l"/>
            <a:pathLst>
              <a:path h="2905562" w="6368356">
                <a:moveTo>
                  <a:pt x="0" y="0"/>
                </a:moveTo>
                <a:lnTo>
                  <a:pt x="6368356" y="0"/>
                </a:lnTo>
                <a:lnTo>
                  <a:pt x="6368356" y="2905563"/>
                </a:lnTo>
                <a:lnTo>
                  <a:pt x="0" y="290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38990" y="6668401"/>
            <a:ext cx="357776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KELP FOREST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36401" y="6668401"/>
            <a:ext cx="437974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SEAGRASS MEADOW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20026" y="6668401"/>
            <a:ext cx="437974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OYSTER REEF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732656" y="5143500"/>
            <a:ext cx="7241717" cy="4073466"/>
          </a:xfrm>
          <a:custGeom>
            <a:avLst/>
            <a:gdLst/>
            <a:ahLst/>
            <a:cxnLst/>
            <a:rect r="r" b="b" t="t" l="l"/>
            <a:pathLst>
              <a:path h="4073466" w="7241717">
                <a:moveTo>
                  <a:pt x="0" y="0"/>
                </a:moveTo>
                <a:lnTo>
                  <a:pt x="7241716" y="0"/>
                </a:lnTo>
                <a:lnTo>
                  <a:pt x="7241716" y="4073466"/>
                </a:lnTo>
                <a:lnTo>
                  <a:pt x="0" y="4073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2240572"/>
            <a:ext cx="17596461" cy="2329064"/>
            <a:chOff x="0" y="0"/>
            <a:chExt cx="4634459" cy="613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444820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THE SEA DEFENCES MADE BY HUMANS?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2240572"/>
            <a:ext cx="17596461" cy="2329064"/>
            <a:chOff x="0" y="0"/>
            <a:chExt cx="4634459" cy="613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THE SEA DEFENCES MADE BY HUMANS?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1584857" y="6532663"/>
            <a:ext cx="17596461" cy="2329064"/>
            <a:chOff x="0" y="0"/>
            <a:chExt cx="4634459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HARD ENGINEERING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831993" y="3955440"/>
            <a:ext cx="9427307" cy="5302860"/>
          </a:xfrm>
          <a:custGeom>
            <a:avLst/>
            <a:gdLst/>
            <a:ahLst/>
            <a:cxnLst/>
            <a:rect r="r" b="b" t="t" l="l"/>
            <a:pathLst>
              <a:path h="5302860" w="9427307">
                <a:moveTo>
                  <a:pt x="0" y="0"/>
                </a:moveTo>
                <a:lnTo>
                  <a:pt x="9427307" y="0"/>
                </a:lnTo>
                <a:lnTo>
                  <a:pt x="9427307" y="5302860"/>
                </a:lnTo>
                <a:lnTo>
                  <a:pt x="0" y="530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SEAGRASS.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SEAGRASS.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1028700" y="6532663"/>
            <a:ext cx="18152618" cy="3081104"/>
            <a:chOff x="0" y="0"/>
            <a:chExt cx="4780936" cy="8114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80936" cy="811484"/>
            </a:xfrm>
            <a:custGeom>
              <a:avLst/>
              <a:gdLst/>
              <a:ahLst/>
              <a:cxnLst/>
              <a:rect r="r" b="b" t="t" l="l"/>
              <a:pathLst>
                <a:path h="811484" w="4780936">
                  <a:moveTo>
                    <a:pt x="4577736" y="0"/>
                  </a:moveTo>
                  <a:lnTo>
                    <a:pt x="0" y="0"/>
                  </a:lnTo>
                  <a:lnTo>
                    <a:pt x="0" y="811484"/>
                  </a:lnTo>
                  <a:lnTo>
                    <a:pt x="4577736" y="811484"/>
                  </a:lnTo>
                  <a:lnTo>
                    <a:pt x="4780936" y="405742"/>
                  </a:lnTo>
                  <a:lnTo>
                    <a:pt x="457773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666636" cy="8876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744928" y="7161990"/>
            <a:ext cx="16230600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Roots stabilise soil; produces oxygen, habitat for marine life, nursery for different species, takes up nutrients in the water...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426177" y="3799790"/>
            <a:ext cx="7833123" cy="5880784"/>
          </a:xfrm>
          <a:custGeom>
            <a:avLst/>
            <a:gdLst/>
            <a:ahLst/>
            <a:cxnLst/>
            <a:rect r="r" b="b" t="t" l="l"/>
            <a:pathLst>
              <a:path h="5880784" w="7833123">
                <a:moveTo>
                  <a:pt x="0" y="0"/>
                </a:moveTo>
                <a:lnTo>
                  <a:pt x="7833123" y="0"/>
                </a:lnTo>
                <a:lnTo>
                  <a:pt x="7833123" y="5880784"/>
                </a:lnTo>
                <a:lnTo>
                  <a:pt x="0" y="5880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OYSTERS.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70725"/>
            <a:ext cx="17596461" cy="2329064"/>
            <a:chOff x="0" y="0"/>
            <a:chExt cx="4634459" cy="613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34459" cy="613416"/>
            </a:xfrm>
            <a:custGeom>
              <a:avLst/>
              <a:gdLst/>
              <a:ahLst/>
              <a:cxnLst/>
              <a:rect r="r" b="b" t="t" l="l"/>
              <a:pathLst>
                <a:path h="613416" w="4634459">
                  <a:moveTo>
                    <a:pt x="4431259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431259" y="613416"/>
                  </a:lnTo>
                  <a:lnTo>
                    <a:pt x="4634459" y="306708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20159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OYSTERS.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419906" y="6532663"/>
            <a:ext cx="18761412" cy="3081104"/>
            <a:chOff x="0" y="0"/>
            <a:chExt cx="4941277" cy="8114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811484"/>
            </a:xfrm>
            <a:custGeom>
              <a:avLst/>
              <a:gdLst/>
              <a:ahLst/>
              <a:cxnLst/>
              <a:rect r="r" b="b" t="t" l="l"/>
              <a:pathLst>
                <a:path h="811484" w="4941277">
                  <a:moveTo>
                    <a:pt x="4738077" y="0"/>
                  </a:moveTo>
                  <a:lnTo>
                    <a:pt x="0" y="0"/>
                  </a:lnTo>
                  <a:lnTo>
                    <a:pt x="0" y="811484"/>
                  </a:lnTo>
                  <a:lnTo>
                    <a:pt x="4738077" y="811484"/>
                  </a:lnTo>
                  <a:lnTo>
                    <a:pt x="4941277" y="405742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8876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6711950"/>
            <a:ext cx="16230600" cy="254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Oysters filter water; cleans pollutants from water, habitat for marine life, nursery for different species, takes up nutrients in the water, source of food for marine life...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EF16661D-FABC-4EDE-A5EA-7DFD794426CC}"/>
</file>

<file path=customXml/itemProps2.xml><?xml version="1.0" encoding="utf-8"?>
<ds:datastoreItem xmlns:ds="http://schemas.openxmlformats.org/officeDocument/2006/customXml" ds:itemID="{F8A828EB-9B2D-4CE6-8F49-F3476258E969}"/>
</file>

<file path=customXml/itemProps3.xml><?xml version="1.0" encoding="utf-8"?>
<ds:datastoreItem xmlns:ds="http://schemas.openxmlformats.org/officeDocument/2006/customXml" ds:itemID="{1462C1E8-BF4E-4794-81C8-A64CD07A50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Coastal Defences Quiz</dc:title>
  <cp:revision>1</cp:revision>
  <dcterms:created xsi:type="dcterms:W3CDTF">2006-08-16T00:00:00Z</dcterms:created>
  <dcterms:modified xsi:type="dcterms:W3CDTF">2011-08-01T06:04:30Z</dcterms:modified>
  <dc:identifier>DAGZc-jmXl0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