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18288000" cy="10287000"/>
  <p:notesSz cx="6858000" cy="9144000"/>
  <p:embeddedFontLst>
    <p:embeddedFont>
      <p:font typeface="Manrope Bold" charset="1" panose="0000000000000000000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8" Type="http://schemas.openxmlformats.org/officeDocument/2006/relationships/slide" Target="slides/slide3.xml"/><Relationship Id="rId21" Type="http://schemas.openxmlformats.org/officeDocument/2006/relationships/slide" Target="slides/slide16.xml"/><Relationship Id="rId3" Type="http://schemas.openxmlformats.org/officeDocument/2006/relationships/viewProps" Target="viewProps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7" Type="http://schemas.openxmlformats.org/officeDocument/2006/relationships/slide" Target="slides/slide2.xml"/><Relationship Id="rId25" Type="http://schemas.openxmlformats.org/officeDocument/2006/relationships/customXml" Target="../customXml/item3.xml"/><Relationship Id="rId16" Type="http://schemas.openxmlformats.org/officeDocument/2006/relationships/slide" Target="slides/slide11.xml"/><Relationship Id="rId2" Type="http://schemas.openxmlformats.org/officeDocument/2006/relationships/presProps" Target="presProps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6" Type="http://schemas.openxmlformats.org/officeDocument/2006/relationships/slide" Target="slides/slide1.xml"/><Relationship Id="rId24" Type="http://schemas.openxmlformats.org/officeDocument/2006/relationships/customXml" Target="../customXml/item2.xml"/><Relationship Id="rId15" Type="http://schemas.openxmlformats.org/officeDocument/2006/relationships/slide" Target="slides/slide10.xml"/><Relationship Id="rId5" Type="http://schemas.openxmlformats.org/officeDocument/2006/relationships/tableStyles" Target="tableStyles.xml"/><Relationship Id="rId23" Type="http://schemas.openxmlformats.org/officeDocument/2006/relationships/customXml" Target="../customXml/item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font" Target="fonts/font22.fntdata"/><Relationship Id="rId4" Type="http://schemas.openxmlformats.org/officeDocument/2006/relationships/theme" Target="theme/theme1.xml"/><Relationship Id="rId9" Type="http://schemas.openxmlformats.org/officeDocument/2006/relationships/slide" Target="slides/slide4.xml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8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8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9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9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0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0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1.jpeg" Type="http://schemas.openxmlformats.org/officeDocument/2006/relationships/image"/><Relationship Id="rId4" Target="../media/image2.png" Type="http://schemas.openxmlformats.org/officeDocument/2006/relationships/image"/><Relationship Id="rId5" Target="../media/image12.png" Type="http://schemas.openxmlformats.org/officeDocument/2006/relationships/image"/><Relationship Id="rId6" Target="../media/image13.png" Type="http://schemas.openxmlformats.org/officeDocument/2006/relationships/image"/><Relationship Id="rId7" Target="../media/image14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4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4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5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5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6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6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7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7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9083"/>
          </a:xfrm>
          <a:custGeom>
            <a:avLst/>
            <a:gdLst/>
            <a:ahLst/>
            <a:cxnLst/>
            <a:rect r="r" b="b" t="t" l="l"/>
            <a:pathLst>
              <a:path h="10289083" w="18288000">
                <a:moveTo>
                  <a:pt x="0" y="0"/>
                </a:moveTo>
                <a:lnTo>
                  <a:pt x="18288000" y="0"/>
                </a:lnTo>
                <a:lnTo>
                  <a:pt x="18288000" y="10289083"/>
                </a:lnTo>
                <a:lnTo>
                  <a:pt x="0" y="102890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flipV="true">
            <a:off x="1028700" y="1028700"/>
            <a:ext cx="5776198" cy="19050"/>
          </a:xfrm>
          <a:prstGeom prst="line">
            <a:avLst/>
          </a:prstGeom>
          <a:ln cap="flat" w="2857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1028700" y="7448343"/>
            <a:ext cx="6817504" cy="1809957"/>
          </a:xfrm>
          <a:custGeom>
            <a:avLst/>
            <a:gdLst/>
            <a:ahLst/>
            <a:cxnLst/>
            <a:rect r="r" b="b" t="t" l="l"/>
            <a:pathLst>
              <a:path h="1809957" w="6817504">
                <a:moveTo>
                  <a:pt x="0" y="0"/>
                </a:moveTo>
                <a:lnTo>
                  <a:pt x="6817504" y="0"/>
                </a:lnTo>
                <a:lnTo>
                  <a:pt x="6817504" y="1809957"/>
                </a:lnTo>
                <a:lnTo>
                  <a:pt x="0" y="180995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028700" y="1346674"/>
            <a:ext cx="5776198" cy="9448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199"/>
              </a:lnSpc>
            </a:pPr>
            <a:r>
              <a:rPr lang="en-US" sz="7199" b="true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QUIZ TIME!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4160521"/>
            <a:ext cx="6817504" cy="809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6000" b="true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EROSION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9144000" y="1028700"/>
            <a:ext cx="8115300" cy="8229600"/>
          </a:xfrm>
          <a:custGeom>
            <a:avLst/>
            <a:gdLst/>
            <a:ahLst/>
            <a:cxnLst/>
            <a:rect r="r" b="b" t="t" l="l"/>
            <a:pathLst>
              <a:path h="8229600" w="8115300">
                <a:moveTo>
                  <a:pt x="0" y="0"/>
                </a:moveTo>
                <a:lnTo>
                  <a:pt x="8115300" y="0"/>
                </a:lnTo>
                <a:lnTo>
                  <a:pt x="81153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7898" t="0" r="-14308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9083"/>
          </a:xfrm>
          <a:custGeom>
            <a:avLst/>
            <a:gdLst/>
            <a:ahLst/>
            <a:cxnLst/>
            <a:rect r="r" b="b" t="t" l="l"/>
            <a:pathLst>
              <a:path h="10289083" w="18288000">
                <a:moveTo>
                  <a:pt x="0" y="0"/>
                </a:moveTo>
                <a:lnTo>
                  <a:pt x="18288000" y="0"/>
                </a:lnTo>
                <a:lnTo>
                  <a:pt x="18288000" y="10289083"/>
                </a:lnTo>
                <a:lnTo>
                  <a:pt x="0" y="102890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flipV="true">
            <a:off x="1028700" y="1028700"/>
            <a:ext cx="5776198" cy="19050"/>
          </a:xfrm>
          <a:prstGeom prst="line">
            <a:avLst/>
          </a:prstGeom>
          <a:ln cap="flat" w="2857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11896126" y="1650961"/>
            <a:ext cx="5363174" cy="7607339"/>
          </a:xfrm>
          <a:custGeom>
            <a:avLst/>
            <a:gdLst/>
            <a:ahLst/>
            <a:cxnLst/>
            <a:rect r="r" b="b" t="t" l="l"/>
            <a:pathLst>
              <a:path h="7607339" w="5363174">
                <a:moveTo>
                  <a:pt x="0" y="0"/>
                </a:moveTo>
                <a:lnTo>
                  <a:pt x="5363174" y="0"/>
                </a:lnTo>
                <a:lnTo>
                  <a:pt x="5363174" y="7607339"/>
                </a:lnTo>
                <a:lnTo>
                  <a:pt x="0" y="760733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0" y="1407795"/>
            <a:ext cx="9646325" cy="2042573"/>
            <a:chOff x="0" y="0"/>
            <a:chExt cx="2540596" cy="53796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40596" cy="537962"/>
            </a:xfrm>
            <a:custGeom>
              <a:avLst/>
              <a:gdLst/>
              <a:ahLst/>
              <a:cxnLst/>
              <a:rect r="r" b="b" t="t" l="l"/>
              <a:pathLst>
                <a:path h="537962" w="2540596">
                  <a:moveTo>
                    <a:pt x="2337396" y="0"/>
                  </a:moveTo>
                  <a:lnTo>
                    <a:pt x="0" y="0"/>
                  </a:lnTo>
                  <a:lnTo>
                    <a:pt x="0" y="537962"/>
                  </a:lnTo>
                  <a:lnTo>
                    <a:pt x="2337396" y="537962"/>
                  </a:lnTo>
                  <a:lnTo>
                    <a:pt x="2540596" y="268981"/>
                  </a:lnTo>
                  <a:lnTo>
                    <a:pt x="2337396" y="0"/>
                  </a:lnTo>
                  <a:close/>
                </a:path>
              </a:pathLst>
            </a:custGeom>
            <a:solidFill>
              <a:srgbClr val="1C265C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76200"/>
              <a:ext cx="2426296" cy="61416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1028700" y="1793741"/>
            <a:ext cx="16230600" cy="923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true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NAME THIS FEATURE...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9083"/>
          </a:xfrm>
          <a:custGeom>
            <a:avLst/>
            <a:gdLst/>
            <a:ahLst/>
            <a:cxnLst/>
            <a:rect r="r" b="b" t="t" l="l"/>
            <a:pathLst>
              <a:path h="10289083" w="18288000">
                <a:moveTo>
                  <a:pt x="0" y="0"/>
                </a:moveTo>
                <a:lnTo>
                  <a:pt x="18288000" y="0"/>
                </a:lnTo>
                <a:lnTo>
                  <a:pt x="18288000" y="10289083"/>
                </a:lnTo>
                <a:lnTo>
                  <a:pt x="0" y="102890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flipV="true">
            <a:off x="1028700" y="1028700"/>
            <a:ext cx="5776198" cy="19050"/>
          </a:xfrm>
          <a:prstGeom prst="line">
            <a:avLst/>
          </a:prstGeom>
          <a:ln cap="flat" w="2857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11896126" y="1650961"/>
            <a:ext cx="5363174" cy="7607339"/>
          </a:xfrm>
          <a:custGeom>
            <a:avLst/>
            <a:gdLst/>
            <a:ahLst/>
            <a:cxnLst/>
            <a:rect r="r" b="b" t="t" l="l"/>
            <a:pathLst>
              <a:path h="7607339" w="5363174">
                <a:moveTo>
                  <a:pt x="0" y="0"/>
                </a:moveTo>
                <a:lnTo>
                  <a:pt x="5363174" y="0"/>
                </a:lnTo>
                <a:lnTo>
                  <a:pt x="5363174" y="7607339"/>
                </a:lnTo>
                <a:lnTo>
                  <a:pt x="0" y="760733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0" y="1407795"/>
            <a:ext cx="9646325" cy="2042573"/>
            <a:chOff x="0" y="0"/>
            <a:chExt cx="2540596" cy="53796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40596" cy="537962"/>
            </a:xfrm>
            <a:custGeom>
              <a:avLst/>
              <a:gdLst/>
              <a:ahLst/>
              <a:cxnLst/>
              <a:rect r="r" b="b" t="t" l="l"/>
              <a:pathLst>
                <a:path h="537962" w="2540596">
                  <a:moveTo>
                    <a:pt x="2337396" y="0"/>
                  </a:moveTo>
                  <a:lnTo>
                    <a:pt x="0" y="0"/>
                  </a:lnTo>
                  <a:lnTo>
                    <a:pt x="0" y="537962"/>
                  </a:lnTo>
                  <a:lnTo>
                    <a:pt x="2337396" y="537962"/>
                  </a:lnTo>
                  <a:lnTo>
                    <a:pt x="2540596" y="268981"/>
                  </a:lnTo>
                  <a:lnTo>
                    <a:pt x="2337396" y="0"/>
                  </a:lnTo>
                  <a:close/>
                </a:path>
              </a:pathLst>
            </a:custGeom>
            <a:solidFill>
              <a:srgbClr val="1C265C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76200"/>
              <a:ext cx="2426296" cy="61416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1028700" y="1793741"/>
            <a:ext cx="16230600" cy="923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true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NAME THIS FEATURE...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-4541272" y="4580455"/>
            <a:ext cx="9646325" cy="2042573"/>
            <a:chOff x="0" y="0"/>
            <a:chExt cx="2540596" cy="537962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540596" cy="537962"/>
            </a:xfrm>
            <a:custGeom>
              <a:avLst/>
              <a:gdLst/>
              <a:ahLst/>
              <a:cxnLst/>
              <a:rect r="r" b="b" t="t" l="l"/>
              <a:pathLst>
                <a:path h="537962" w="2540596">
                  <a:moveTo>
                    <a:pt x="2337396" y="0"/>
                  </a:moveTo>
                  <a:lnTo>
                    <a:pt x="0" y="0"/>
                  </a:lnTo>
                  <a:lnTo>
                    <a:pt x="0" y="537962"/>
                  </a:lnTo>
                  <a:lnTo>
                    <a:pt x="2337396" y="537962"/>
                  </a:lnTo>
                  <a:lnTo>
                    <a:pt x="2540596" y="268981"/>
                  </a:lnTo>
                  <a:lnTo>
                    <a:pt x="2337396" y="0"/>
                  </a:lnTo>
                  <a:close/>
                </a:path>
              </a:pathLst>
            </a:custGeom>
            <a:solidFill>
              <a:srgbClr val="1C265C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76200"/>
              <a:ext cx="2426296" cy="61416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1028700" y="5135017"/>
            <a:ext cx="16230600" cy="923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true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STACK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9083"/>
          </a:xfrm>
          <a:custGeom>
            <a:avLst/>
            <a:gdLst/>
            <a:ahLst/>
            <a:cxnLst/>
            <a:rect r="r" b="b" t="t" l="l"/>
            <a:pathLst>
              <a:path h="10289083" w="18288000">
                <a:moveTo>
                  <a:pt x="0" y="0"/>
                </a:moveTo>
                <a:lnTo>
                  <a:pt x="18288000" y="0"/>
                </a:lnTo>
                <a:lnTo>
                  <a:pt x="18288000" y="10289083"/>
                </a:lnTo>
                <a:lnTo>
                  <a:pt x="0" y="102890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flipV="true">
            <a:off x="1028700" y="1028700"/>
            <a:ext cx="5776198" cy="19050"/>
          </a:xfrm>
          <a:prstGeom prst="line">
            <a:avLst/>
          </a:prstGeom>
          <a:ln cap="flat" w="2857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11896126" y="1650961"/>
            <a:ext cx="5363174" cy="7607339"/>
          </a:xfrm>
          <a:custGeom>
            <a:avLst/>
            <a:gdLst/>
            <a:ahLst/>
            <a:cxnLst/>
            <a:rect r="r" b="b" t="t" l="l"/>
            <a:pathLst>
              <a:path h="7607339" w="5363174">
                <a:moveTo>
                  <a:pt x="0" y="0"/>
                </a:moveTo>
                <a:lnTo>
                  <a:pt x="5363174" y="0"/>
                </a:lnTo>
                <a:lnTo>
                  <a:pt x="5363174" y="7607339"/>
                </a:lnTo>
                <a:lnTo>
                  <a:pt x="0" y="760733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0" y="1407795"/>
            <a:ext cx="9646325" cy="2042573"/>
            <a:chOff x="0" y="0"/>
            <a:chExt cx="2540596" cy="53796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40596" cy="537962"/>
            </a:xfrm>
            <a:custGeom>
              <a:avLst/>
              <a:gdLst/>
              <a:ahLst/>
              <a:cxnLst/>
              <a:rect r="r" b="b" t="t" l="l"/>
              <a:pathLst>
                <a:path h="537962" w="2540596">
                  <a:moveTo>
                    <a:pt x="2337396" y="0"/>
                  </a:moveTo>
                  <a:lnTo>
                    <a:pt x="0" y="0"/>
                  </a:lnTo>
                  <a:lnTo>
                    <a:pt x="0" y="537962"/>
                  </a:lnTo>
                  <a:lnTo>
                    <a:pt x="2337396" y="537962"/>
                  </a:lnTo>
                  <a:lnTo>
                    <a:pt x="2540596" y="268981"/>
                  </a:lnTo>
                  <a:lnTo>
                    <a:pt x="2337396" y="0"/>
                  </a:lnTo>
                  <a:close/>
                </a:path>
              </a:pathLst>
            </a:custGeom>
            <a:solidFill>
              <a:srgbClr val="1C265C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76200"/>
              <a:ext cx="2426296" cy="61416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1028700" y="1793741"/>
            <a:ext cx="16230600" cy="923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true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NAME THIS FEATURE...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9083"/>
          </a:xfrm>
          <a:custGeom>
            <a:avLst/>
            <a:gdLst/>
            <a:ahLst/>
            <a:cxnLst/>
            <a:rect r="r" b="b" t="t" l="l"/>
            <a:pathLst>
              <a:path h="10289083" w="18288000">
                <a:moveTo>
                  <a:pt x="0" y="0"/>
                </a:moveTo>
                <a:lnTo>
                  <a:pt x="18288000" y="0"/>
                </a:lnTo>
                <a:lnTo>
                  <a:pt x="18288000" y="10289083"/>
                </a:lnTo>
                <a:lnTo>
                  <a:pt x="0" y="102890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flipV="true">
            <a:off x="1028700" y="1028700"/>
            <a:ext cx="5776198" cy="19050"/>
          </a:xfrm>
          <a:prstGeom prst="line">
            <a:avLst/>
          </a:prstGeom>
          <a:ln cap="flat" w="2857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11896126" y="1650961"/>
            <a:ext cx="5363174" cy="7607339"/>
          </a:xfrm>
          <a:custGeom>
            <a:avLst/>
            <a:gdLst/>
            <a:ahLst/>
            <a:cxnLst/>
            <a:rect r="r" b="b" t="t" l="l"/>
            <a:pathLst>
              <a:path h="7607339" w="5363174">
                <a:moveTo>
                  <a:pt x="0" y="0"/>
                </a:moveTo>
                <a:lnTo>
                  <a:pt x="5363174" y="0"/>
                </a:lnTo>
                <a:lnTo>
                  <a:pt x="5363174" y="7607339"/>
                </a:lnTo>
                <a:lnTo>
                  <a:pt x="0" y="760733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0" y="1407795"/>
            <a:ext cx="9646325" cy="2042573"/>
            <a:chOff x="0" y="0"/>
            <a:chExt cx="2540596" cy="53796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40596" cy="537962"/>
            </a:xfrm>
            <a:custGeom>
              <a:avLst/>
              <a:gdLst/>
              <a:ahLst/>
              <a:cxnLst/>
              <a:rect r="r" b="b" t="t" l="l"/>
              <a:pathLst>
                <a:path h="537962" w="2540596">
                  <a:moveTo>
                    <a:pt x="2337396" y="0"/>
                  </a:moveTo>
                  <a:lnTo>
                    <a:pt x="0" y="0"/>
                  </a:lnTo>
                  <a:lnTo>
                    <a:pt x="0" y="537962"/>
                  </a:lnTo>
                  <a:lnTo>
                    <a:pt x="2337396" y="537962"/>
                  </a:lnTo>
                  <a:lnTo>
                    <a:pt x="2540596" y="268981"/>
                  </a:lnTo>
                  <a:lnTo>
                    <a:pt x="2337396" y="0"/>
                  </a:lnTo>
                  <a:close/>
                </a:path>
              </a:pathLst>
            </a:custGeom>
            <a:solidFill>
              <a:srgbClr val="1C265C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76200"/>
              <a:ext cx="2426296" cy="61416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1028700" y="1793741"/>
            <a:ext cx="16230600" cy="923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true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NAME THIS FEATURE...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-3794462" y="4433344"/>
            <a:ext cx="9646325" cy="2042573"/>
            <a:chOff x="0" y="0"/>
            <a:chExt cx="2540596" cy="537962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540596" cy="537962"/>
            </a:xfrm>
            <a:custGeom>
              <a:avLst/>
              <a:gdLst/>
              <a:ahLst/>
              <a:cxnLst/>
              <a:rect r="r" b="b" t="t" l="l"/>
              <a:pathLst>
                <a:path h="537962" w="2540596">
                  <a:moveTo>
                    <a:pt x="2337396" y="0"/>
                  </a:moveTo>
                  <a:lnTo>
                    <a:pt x="0" y="0"/>
                  </a:lnTo>
                  <a:lnTo>
                    <a:pt x="0" y="537962"/>
                  </a:lnTo>
                  <a:lnTo>
                    <a:pt x="2337396" y="537962"/>
                  </a:lnTo>
                  <a:lnTo>
                    <a:pt x="2540596" y="268981"/>
                  </a:lnTo>
                  <a:lnTo>
                    <a:pt x="2337396" y="0"/>
                  </a:lnTo>
                  <a:close/>
                </a:path>
              </a:pathLst>
            </a:custGeom>
            <a:solidFill>
              <a:srgbClr val="1C265C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76200"/>
              <a:ext cx="2426296" cy="61416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1028700" y="5135017"/>
            <a:ext cx="16230600" cy="923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true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STUMP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9083"/>
          </a:xfrm>
          <a:custGeom>
            <a:avLst/>
            <a:gdLst/>
            <a:ahLst/>
            <a:cxnLst/>
            <a:rect r="r" b="b" t="t" l="l"/>
            <a:pathLst>
              <a:path h="10289083" w="18288000">
                <a:moveTo>
                  <a:pt x="0" y="0"/>
                </a:moveTo>
                <a:lnTo>
                  <a:pt x="18288000" y="0"/>
                </a:lnTo>
                <a:lnTo>
                  <a:pt x="18288000" y="10289083"/>
                </a:lnTo>
                <a:lnTo>
                  <a:pt x="0" y="102890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flipV="true">
            <a:off x="1028700" y="1028700"/>
            <a:ext cx="5776198" cy="19050"/>
          </a:xfrm>
          <a:prstGeom prst="line">
            <a:avLst/>
          </a:prstGeom>
          <a:ln cap="flat" w="2857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12061633" y="1047750"/>
            <a:ext cx="5197667" cy="8210550"/>
          </a:xfrm>
          <a:custGeom>
            <a:avLst/>
            <a:gdLst/>
            <a:ahLst/>
            <a:cxnLst/>
            <a:rect r="r" b="b" t="t" l="l"/>
            <a:pathLst>
              <a:path h="8210550" w="5197667">
                <a:moveTo>
                  <a:pt x="0" y="0"/>
                </a:moveTo>
                <a:lnTo>
                  <a:pt x="5197667" y="0"/>
                </a:lnTo>
                <a:lnTo>
                  <a:pt x="5197667" y="8210550"/>
                </a:lnTo>
                <a:lnTo>
                  <a:pt x="0" y="82105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8036" r="-3137" b="-8036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0" y="1381389"/>
            <a:ext cx="9646325" cy="2042573"/>
            <a:chOff x="0" y="0"/>
            <a:chExt cx="2540596" cy="53796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40596" cy="537962"/>
            </a:xfrm>
            <a:custGeom>
              <a:avLst/>
              <a:gdLst/>
              <a:ahLst/>
              <a:cxnLst/>
              <a:rect r="r" b="b" t="t" l="l"/>
              <a:pathLst>
                <a:path h="537962" w="2540596">
                  <a:moveTo>
                    <a:pt x="2337396" y="0"/>
                  </a:moveTo>
                  <a:lnTo>
                    <a:pt x="0" y="0"/>
                  </a:lnTo>
                  <a:lnTo>
                    <a:pt x="0" y="537962"/>
                  </a:lnTo>
                  <a:lnTo>
                    <a:pt x="2337396" y="537962"/>
                  </a:lnTo>
                  <a:lnTo>
                    <a:pt x="2540596" y="268981"/>
                  </a:lnTo>
                  <a:lnTo>
                    <a:pt x="2337396" y="0"/>
                  </a:lnTo>
                  <a:close/>
                </a:path>
              </a:pathLst>
            </a:custGeom>
            <a:solidFill>
              <a:srgbClr val="1C265C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76200"/>
              <a:ext cx="2426296" cy="61416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-502325" y="4131739"/>
            <a:ext cx="12563958" cy="3651832"/>
            <a:chOff x="0" y="0"/>
            <a:chExt cx="3309026" cy="961799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3309026" cy="961799"/>
            </a:xfrm>
            <a:custGeom>
              <a:avLst/>
              <a:gdLst/>
              <a:ahLst/>
              <a:cxnLst/>
              <a:rect r="r" b="b" t="t" l="l"/>
              <a:pathLst>
                <a:path h="961799" w="3309026">
                  <a:moveTo>
                    <a:pt x="3105826" y="0"/>
                  </a:moveTo>
                  <a:lnTo>
                    <a:pt x="0" y="0"/>
                  </a:lnTo>
                  <a:lnTo>
                    <a:pt x="0" y="961799"/>
                  </a:lnTo>
                  <a:lnTo>
                    <a:pt x="3105826" y="961799"/>
                  </a:lnTo>
                  <a:lnTo>
                    <a:pt x="3309026" y="480900"/>
                  </a:lnTo>
                  <a:lnTo>
                    <a:pt x="3105826" y="0"/>
                  </a:lnTo>
                  <a:close/>
                </a:path>
              </a:pathLst>
            </a:custGeom>
            <a:solidFill>
              <a:srgbClr val="1C265C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76200"/>
              <a:ext cx="3194726" cy="103799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1028700" y="2017249"/>
            <a:ext cx="16230600" cy="5495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true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CLIMATE CHANGE IS:</a:t>
            </a:r>
          </a:p>
          <a:p>
            <a:pPr algn="l">
              <a:lnSpc>
                <a:spcPts val="7200"/>
              </a:lnSpc>
            </a:pPr>
          </a:p>
          <a:p>
            <a:pPr algn="l">
              <a:lnSpc>
                <a:spcPts val="7200"/>
              </a:lnSpc>
            </a:pPr>
          </a:p>
          <a:p>
            <a:pPr algn="l">
              <a:lnSpc>
                <a:spcPts val="7200"/>
              </a:lnSpc>
            </a:pPr>
            <a:r>
              <a:rPr lang="en-US" sz="6000" b="true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A) SPEEDING UP EROSION</a:t>
            </a:r>
          </a:p>
          <a:p>
            <a:pPr algn="l">
              <a:lnSpc>
                <a:spcPts val="7200"/>
              </a:lnSpc>
            </a:pPr>
            <a:r>
              <a:rPr lang="en-US" sz="6000" b="true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B) SLOWING DOWN EROSION</a:t>
            </a:r>
          </a:p>
          <a:p>
            <a:pPr algn="l">
              <a:lnSpc>
                <a:spcPts val="7200"/>
              </a:lnSpc>
            </a:pPr>
            <a:r>
              <a:rPr lang="en-US" sz="6000" b="true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C) STOPPING EROSION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9083"/>
          </a:xfrm>
          <a:custGeom>
            <a:avLst/>
            <a:gdLst/>
            <a:ahLst/>
            <a:cxnLst/>
            <a:rect r="r" b="b" t="t" l="l"/>
            <a:pathLst>
              <a:path h="10289083" w="18288000">
                <a:moveTo>
                  <a:pt x="0" y="0"/>
                </a:moveTo>
                <a:lnTo>
                  <a:pt x="18288000" y="0"/>
                </a:lnTo>
                <a:lnTo>
                  <a:pt x="18288000" y="10289083"/>
                </a:lnTo>
                <a:lnTo>
                  <a:pt x="0" y="102890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flipV="true">
            <a:off x="1028700" y="1028700"/>
            <a:ext cx="5776198" cy="19050"/>
          </a:xfrm>
          <a:prstGeom prst="line">
            <a:avLst/>
          </a:prstGeom>
          <a:ln cap="flat" w="2857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" id="4"/>
          <p:cNvGrpSpPr/>
          <p:nvPr/>
        </p:nvGrpSpPr>
        <p:grpSpPr>
          <a:xfrm rot="0">
            <a:off x="0" y="1381389"/>
            <a:ext cx="9646325" cy="2042573"/>
            <a:chOff x="0" y="0"/>
            <a:chExt cx="2540596" cy="53796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540596" cy="537962"/>
            </a:xfrm>
            <a:custGeom>
              <a:avLst/>
              <a:gdLst/>
              <a:ahLst/>
              <a:cxnLst/>
              <a:rect r="r" b="b" t="t" l="l"/>
              <a:pathLst>
                <a:path h="537962" w="2540596">
                  <a:moveTo>
                    <a:pt x="2337396" y="0"/>
                  </a:moveTo>
                  <a:lnTo>
                    <a:pt x="0" y="0"/>
                  </a:lnTo>
                  <a:lnTo>
                    <a:pt x="0" y="537962"/>
                  </a:lnTo>
                  <a:lnTo>
                    <a:pt x="2337396" y="537962"/>
                  </a:lnTo>
                  <a:lnTo>
                    <a:pt x="2540596" y="268981"/>
                  </a:lnTo>
                  <a:lnTo>
                    <a:pt x="2337396" y="0"/>
                  </a:lnTo>
                  <a:close/>
                </a:path>
              </a:pathLst>
            </a:custGeom>
            <a:solidFill>
              <a:srgbClr val="1C265C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76200"/>
              <a:ext cx="2426296" cy="61416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-965141" y="5143500"/>
            <a:ext cx="12239020" cy="2042573"/>
            <a:chOff x="0" y="0"/>
            <a:chExt cx="3223445" cy="537962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223445" cy="537962"/>
            </a:xfrm>
            <a:custGeom>
              <a:avLst/>
              <a:gdLst/>
              <a:ahLst/>
              <a:cxnLst/>
              <a:rect r="r" b="b" t="t" l="l"/>
              <a:pathLst>
                <a:path h="537962" w="3223445">
                  <a:moveTo>
                    <a:pt x="3020245" y="0"/>
                  </a:moveTo>
                  <a:lnTo>
                    <a:pt x="0" y="0"/>
                  </a:lnTo>
                  <a:lnTo>
                    <a:pt x="0" y="537962"/>
                  </a:lnTo>
                  <a:lnTo>
                    <a:pt x="3020245" y="537962"/>
                  </a:lnTo>
                  <a:lnTo>
                    <a:pt x="3223445" y="268981"/>
                  </a:lnTo>
                  <a:lnTo>
                    <a:pt x="3020245" y="0"/>
                  </a:lnTo>
                  <a:close/>
                </a:path>
              </a:pathLst>
            </a:custGeom>
            <a:solidFill>
              <a:srgbClr val="1C265C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76200"/>
              <a:ext cx="3109145" cy="61416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1028700" y="1793741"/>
            <a:ext cx="16230600" cy="4581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true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CLIMATE CHANGE IS:</a:t>
            </a:r>
          </a:p>
          <a:p>
            <a:pPr algn="l">
              <a:lnSpc>
                <a:spcPts val="7200"/>
              </a:lnSpc>
            </a:pPr>
          </a:p>
          <a:p>
            <a:pPr algn="l">
              <a:lnSpc>
                <a:spcPts val="7200"/>
              </a:lnSpc>
            </a:pPr>
          </a:p>
          <a:p>
            <a:pPr algn="l">
              <a:lnSpc>
                <a:spcPts val="7200"/>
              </a:lnSpc>
            </a:pPr>
          </a:p>
          <a:p>
            <a:pPr algn="l">
              <a:lnSpc>
                <a:spcPts val="7200"/>
              </a:lnSpc>
            </a:pPr>
            <a:r>
              <a:rPr lang="en-US" sz="6000" b="true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A) SPEEDING UP EROSION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12061633" y="1047750"/>
            <a:ext cx="5197667" cy="8210550"/>
          </a:xfrm>
          <a:custGeom>
            <a:avLst/>
            <a:gdLst/>
            <a:ahLst/>
            <a:cxnLst/>
            <a:rect r="r" b="b" t="t" l="l"/>
            <a:pathLst>
              <a:path h="8210550" w="5197667">
                <a:moveTo>
                  <a:pt x="0" y="0"/>
                </a:moveTo>
                <a:lnTo>
                  <a:pt x="5197667" y="0"/>
                </a:lnTo>
                <a:lnTo>
                  <a:pt x="5197667" y="8210550"/>
                </a:lnTo>
                <a:lnTo>
                  <a:pt x="0" y="82105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8036" r="-3137" b="-8036"/>
            </a:stretch>
          </a:blipFill>
        </p:spPr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9083"/>
          </a:xfrm>
          <a:custGeom>
            <a:avLst/>
            <a:gdLst/>
            <a:ahLst/>
            <a:cxnLst/>
            <a:rect r="r" b="b" t="t" l="l"/>
            <a:pathLst>
              <a:path h="10289083" w="18288000">
                <a:moveTo>
                  <a:pt x="0" y="0"/>
                </a:moveTo>
                <a:lnTo>
                  <a:pt x="18288000" y="0"/>
                </a:lnTo>
                <a:lnTo>
                  <a:pt x="18288000" y="10289083"/>
                </a:lnTo>
                <a:lnTo>
                  <a:pt x="0" y="102890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flipV="true">
            <a:off x="1181100" y="1181100"/>
            <a:ext cx="5776198" cy="19050"/>
          </a:xfrm>
          <a:prstGeom prst="line">
            <a:avLst/>
          </a:prstGeom>
          <a:ln cap="flat" w="2857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1181100" y="6361922"/>
            <a:ext cx="5776198" cy="3048778"/>
          </a:xfrm>
          <a:custGeom>
            <a:avLst/>
            <a:gdLst/>
            <a:ahLst/>
            <a:cxnLst/>
            <a:rect r="r" b="b" t="t" l="l"/>
            <a:pathLst>
              <a:path h="3048778" w="5776198">
                <a:moveTo>
                  <a:pt x="0" y="0"/>
                </a:moveTo>
                <a:lnTo>
                  <a:pt x="5776198" y="0"/>
                </a:lnTo>
                <a:lnTo>
                  <a:pt x="5776198" y="3048778"/>
                </a:lnTo>
                <a:lnTo>
                  <a:pt x="0" y="30487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181100" y="4101344"/>
            <a:ext cx="7317988" cy="1942829"/>
          </a:xfrm>
          <a:custGeom>
            <a:avLst/>
            <a:gdLst/>
            <a:ahLst/>
            <a:cxnLst/>
            <a:rect r="r" b="b" t="t" l="l"/>
            <a:pathLst>
              <a:path h="1942829" w="7317988">
                <a:moveTo>
                  <a:pt x="0" y="0"/>
                </a:moveTo>
                <a:lnTo>
                  <a:pt x="7317988" y="0"/>
                </a:lnTo>
                <a:lnTo>
                  <a:pt x="7317988" y="1942829"/>
                </a:lnTo>
                <a:lnTo>
                  <a:pt x="0" y="194282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935961" y="1200150"/>
            <a:ext cx="6956943" cy="3048778"/>
          </a:xfrm>
          <a:custGeom>
            <a:avLst/>
            <a:gdLst/>
            <a:ahLst/>
            <a:cxnLst/>
            <a:rect r="r" b="b" t="t" l="l"/>
            <a:pathLst>
              <a:path h="3048778" w="6956943">
                <a:moveTo>
                  <a:pt x="0" y="0"/>
                </a:moveTo>
                <a:lnTo>
                  <a:pt x="6956943" y="0"/>
                </a:lnTo>
                <a:lnTo>
                  <a:pt x="6956943" y="3048778"/>
                </a:lnTo>
                <a:lnTo>
                  <a:pt x="0" y="304877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1365962" y="1181100"/>
            <a:ext cx="4114800" cy="4114800"/>
            <a:chOff x="0" y="0"/>
            <a:chExt cx="5486400" cy="54864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5486400" cy="5486400"/>
            </a:xfrm>
            <a:custGeom>
              <a:avLst/>
              <a:gdLst/>
              <a:ahLst/>
              <a:cxnLst/>
              <a:rect r="r" b="b" t="t" l="l"/>
              <a:pathLst>
                <a:path h="5486400" w="5486400">
                  <a:moveTo>
                    <a:pt x="0" y="0"/>
                  </a:moveTo>
                  <a:lnTo>
                    <a:pt x="5486400" y="0"/>
                  </a:lnTo>
                  <a:lnTo>
                    <a:pt x="548640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9" id="9"/>
          <p:cNvSpPr txBox="true"/>
          <p:nvPr/>
        </p:nvSpPr>
        <p:spPr>
          <a:xfrm rot="0">
            <a:off x="10110965" y="6361922"/>
            <a:ext cx="6624794" cy="3200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b="true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To find out more about Stronger Shores follow the link in the QR code to visit our StoryMap, or go to:</a:t>
            </a:r>
          </a:p>
          <a:p>
            <a:pPr algn="l">
              <a:lnSpc>
                <a:spcPts val="3600"/>
              </a:lnSpc>
            </a:pPr>
            <a:r>
              <a:rPr lang="en-US" sz="3000" b="true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 https://storymaps.arcgis.com/stories/7da0c07ee3d245c9b273c6538bf0e1db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9083"/>
          </a:xfrm>
          <a:custGeom>
            <a:avLst/>
            <a:gdLst/>
            <a:ahLst/>
            <a:cxnLst/>
            <a:rect r="r" b="b" t="t" l="l"/>
            <a:pathLst>
              <a:path h="10289083" w="18288000">
                <a:moveTo>
                  <a:pt x="0" y="0"/>
                </a:moveTo>
                <a:lnTo>
                  <a:pt x="18288000" y="0"/>
                </a:lnTo>
                <a:lnTo>
                  <a:pt x="18288000" y="10289083"/>
                </a:lnTo>
                <a:lnTo>
                  <a:pt x="0" y="102890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flipV="true">
            <a:off x="1028700" y="1028700"/>
            <a:ext cx="5776198" cy="19050"/>
          </a:xfrm>
          <a:prstGeom prst="line">
            <a:avLst/>
          </a:prstGeom>
          <a:ln cap="flat" w="2857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8886397" y="3825634"/>
            <a:ext cx="8372903" cy="5432666"/>
          </a:xfrm>
          <a:custGeom>
            <a:avLst/>
            <a:gdLst/>
            <a:ahLst/>
            <a:cxnLst/>
            <a:rect r="r" b="b" t="t" l="l"/>
            <a:pathLst>
              <a:path h="5432666" w="8372903">
                <a:moveTo>
                  <a:pt x="0" y="0"/>
                </a:moveTo>
                <a:lnTo>
                  <a:pt x="8372903" y="0"/>
                </a:lnTo>
                <a:lnTo>
                  <a:pt x="8372903" y="5432666"/>
                </a:lnTo>
                <a:lnTo>
                  <a:pt x="0" y="543266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7339" t="0" r="-23329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0" y="1783061"/>
            <a:ext cx="8886397" cy="2042573"/>
            <a:chOff x="0" y="0"/>
            <a:chExt cx="2340450" cy="53796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340450" cy="537962"/>
            </a:xfrm>
            <a:custGeom>
              <a:avLst/>
              <a:gdLst/>
              <a:ahLst/>
              <a:cxnLst/>
              <a:rect r="r" b="b" t="t" l="l"/>
              <a:pathLst>
                <a:path h="537962" w="2340450">
                  <a:moveTo>
                    <a:pt x="2137250" y="0"/>
                  </a:moveTo>
                  <a:lnTo>
                    <a:pt x="0" y="0"/>
                  </a:lnTo>
                  <a:lnTo>
                    <a:pt x="0" y="537962"/>
                  </a:lnTo>
                  <a:lnTo>
                    <a:pt x="2137250" y="537962"/>
                  </a:lnTo>
                  <a:lnTo>
                    <a:pt x="2340450" y="268981"/>
                  </a:lnTo>
                  <a:lnTo>
                    <a:pt x="2137250" y="0"/>
                  </a:lnTo>
                  <a:close/>
                </a:path>
              </a:pathLst>
            </a:custGeom>
            <a:solidFill>
              <a:srgbClr val="1C265C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76200"/>
              <a:ext cx="2226150" cy="61416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630030" y="2337622"/>
            <a:ext cx="16512734" cy="923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true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WHAT IS EROSION ?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9083"/>
          </a:xfrm>
          <a:custGeom>
            <a:avLst/>
            <a:gdLst/>
            <a:ahLst/>
            <a:cxnLst/>
            <a:rect r="r" b="b" t="t" l="l"/>
            <a:pathLst>
              <a:path h="10289083" w="18288000">
                <a:moveTo>
                  <a:pt x="0" y="0"/>
                </a:moveTo>
                <a:lnTo>
                  <a:pt x="18288000" y="0"/>
                </a:lnTo>
                <a:lnTo>
                  <a:pt x="18288000" y="10289083"/>
                </a:lnTo>
                <a:lnTo>
                  <a:pt x="0" y="102890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flipV="true">
            <a:off x="1028700" y="1028700"/>
            <a:ext cx="5776198" cy="19050"/>
          </a:xfrm>
          <a:prstGeom prst="line">
            <a:avLst/>
          </a:prstGeom>
          <a:ln cap="flat" w="2857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" id="4"/>
          <p:cNvGrpSpPr/>
          <p:nvPr/>
        </p:nvGrpSpPr>
        <p:grpSpPr>
          <a:xfrm rot="0">
            <a:off x="0" y="1407795"/>
            <a:ext cx="8886397" cy="2042573"/>
            <a:chOff x="0" y="0"/>
            <a:chExt cx="2340450" cy="53796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340450" cy="537962"/>
            </a:xfrm>
            <a:custGeom>
              <a:avLst/>
              <a:gdLst/>
              <a:ahLst/>
              <a:cxnLst/>
              <a:rect r="r" b="b" t="t" l="l"/>
              <a:pathLst>
                <a:path h="537962" w="2340450">
                  <a:moveTo>
                    <a:pt x="2137250" y="0"/>
                  </a:moveTo>
                  <a:lnTo>
                    <a:pt x="0" y="0"/>
                  </a:lnTo>
                  <a:lnTo>
                    <a:pt x="0" y="537962"/>
                  </a:lnTo>
                  <a:lnTo>
                    <a:pt x="2137250" y="537962"/>
                  </a:lnTo>
                  <a:lnTo>
                    <a:pt x="2340450" y="268981"/>
                  </a:lnTo>
                  <a:lnTo>
                    <a:pt x="2137250" y="0"/>
                  </a:lnTo>
                  <a:close/>
                </a:path>
              </a:pathLst>
            </a:custGeom>
            <a:solidFill>
              <a:srgbClr val="1C265C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76200"/>
              <a:ext cx="2226150" cy="61416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1028700" y="2041404"/>
            <a:ext cx="16512734" cy="923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true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WHAT IS EROSION?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-526399" y="4736052"/>
            <a:ext cx="8886397" cy="4522248"/>
            <a:chOff x="0" y="0"/>
            <a:chExt cx="2340450" cy="1191045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340450" cy="1191045"/>
            </a:xfrm>
            <a:custGeom>
              <a:avLst/>
              <a:gdLst/>
              <a:ahLst/>
              <a:cxnLst/>
              <a:rect r="r" b="b" t="t" l="l"/>
              <a:pathLst>
                <a:path h="1191045" w="2340450">
                  <a:moveTo>
                    <a:pt x="2137250" y="0"/>
                  </a:moveTo>
                  <a:lnTo>
                    <a:pt x="0" y="0"/>
                  </a:lnTo>
                  <a:lnTo>
                    <a:pt x="0" y="1191045"/>
                  </a:lnTo>
                  <a:lnTo>
                    <a:pt x="2137250" y="1191045"/>
                  </a:lnTo>
                  <a:lnTo>
                    <a:pt x="2340450" y="595522"/>
                  </a:lnTo>
                  <a:lnTo>
                    <a:pt x="2137250" y="0"/>
                  </a:lnTo>
                  <a:close/>
                </a:path>
              </a:pathLst>
            </a:custGeom>
            <a:solidFill>
              <a:srgbClr val="1C265C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76200"/>
              <a:ext cx="2226150" cy="126724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1028700" y="5238750"/>
            <a:ext cx="5776198" cy="3175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00"/>
              </a:lnSpc>
            </a:pPr>
            <a:r>
              <a:rPr lang="en-US" sz="5000" b="true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Wearing away of the rocks through the action of the waves on the coastline.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8886397" y="3825634"/>
            <a:ext cx="8372903" cy="5432666"/>
          </a:xfrm>
          <a:custGeom>
            <a:avLst/>
            <a:gdLst/>
            <a:ahLst/>
            <a:cxnLst/>
            <a:rect r="r" b="b" t="t" l="l"/>
            <a:pathLst>
              <a:path h="5432666" w="8372903">
                <a:moveTo>
                  <a:pt x="0" y="0"/>
                </a:moveTo>
                <a:lnTo>
                  <a:pt x="8372903" y="0"/>
                </a:lnTo>
                <a:lnTo>
                  <a:pt x="8372903" y="5432666"/>
                </a:lnTo>
                <a:lnTo>
                  <a:pt x="0" y="543266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7339" t="0" r="-23329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9083"/>
          </a:xfrm>
          <a:custGeom>
            <a:avLst/>
            <a:gdLst/>
            <a:ahLst/>
            <a:cxnLst/>
            <a:rect r="r" b="b" t="t" l="l"/>
            <a:pathLst>
              <a:path h="10289083" w="18288000">
                <a:moveTo>
                  <a:pt x="0" y="0"/>
                </a:moveTo>
                <a:lnTo>
                  <a:pt x="18288000" y="0"/>
                </a:lnTo>
                <a:lnTo>
                  <a:pt x="18288000" y="10289083"/>
                </a:lnTo>
                <a:lnTo>
                  <a:pt x="0" y="102890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flipV="true">
            <a:off x="1028700" y="1028700"/>
            <a:ext cx="5776198" cy="19050"/>
          </a:xfrm>
          <a:prstGeom prst="line">
            <a:avLst/>
          </a:prstGeom>
          <a:ln cap="flat" w="2857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11896126" y="1650961"/>
            <a:ext cx="5363174" cy="7607339"/>
          </a:xfrm>
          <a:custGeom>
            <a:avLst/>
            <a:gdLst/>
            <a:ahLst/>
            <a:cxnLst/>
            <a:rect r="r" b="b" t="t" l="l"/>
            <a:pathLst>
              <a:path h="7607339" w="5363174">
                <a:moveTo>
                  <a:pt x="0" y="0"/>
                </a:moveTo>
                <a:lnTo>
                  <a:pt x="5363174" y="0"/>
                </a:lnTo>
                <a:lnTo>
                  <a:pt x="5363174" y="7607339"/>
                </a:lnTo>
                <a:lnTo>
                  <a:pt x="0" y="760733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0" y="1407795"/>
            <a:ext cx="9646325" cy="2042573"/>
            <a:chOff x="0" y="0"/>
            <a:chExt cx="2540596" cy="53796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40596" cy="537962"/>
            </a:xfrm>
            <a:custGeom>
              <a:avLst/>
              <a:gdLst/>
              <a:ahLst/>
              <a:cxnLst/>
              <a:rect r="r" b="b" t="t" l="l"/>
              <a:pathLst>
                <a:path h="537962" w="2540596">
                  <a:moveTo>
                    <a:pt x="2337396" y="0"/>
                  </a:moveTo>
                  <a:lnTo>
                    <a:pt x="0" y="0"/>
                  </a:lnTo>
                  <a:lnTo>
                    <a:pt x="0" y="537962"/>
                  </a:lnTo>
                  <a:lnTo>
                    <a:pt x="2337396" y="537962"/>
                  </a:lnTo>
                  <a:lnTo>
                    <a:pt x="2540596" y="268981"/>
                  </a:lnTo>
                  <a:lnTo>
                    <a:pt x="2337396" y="0"/>
                  </a:lnTo>
                  <a:close/>
                </a:path>
              </a:pathLst>
            </a:custGeom>
            <a:solidFill>
              <a:srgbClr val="1C265C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76200"/>
              <a:ext cx="2426296" cy="61416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1028700" y="1793741"/>
            <a:ext cx="16230600" cy="923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true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NAME THIS FEATURE...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9083"/>
          </a:xfrm>
          <a:custGeom>
            <a:avLst/>
            <a:gdLst/>
            <a:ahLst/>
            <a:cxnLst/>
            <a:rect r="r" b="b" t="t" l="l"/>
            <a:pathLst>
              <a:path h="10289083" w="18288000">
                <a:moveTo>
                  <a:pt x="0" y="0"/>
                </a:moveTo>
                <a:lnTo>
                  <a:pt x="18288000" y="0"/>
                </a:lnTo>
                <a:lnTo>
                  <a:pt x="18288000" y="10289083"/>
                </a:lnTo>
                <a:lnTo>
                  <a:pt x="0" y="102890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flipV="true">
            <a:off x="1028700" y="1028700"/>
            <a:ext cx="5776198" cy="19050"/>
          </a:xfrm>
          <a:prstGeom prst="line">
            <a:avLst/>
          </a:prstGeom>
          <a:ln cap="flat" w="2857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11896126" y="1650961"/>
            <a:ext cx="5363174" cy="7607339"/>
          </a:xfrm>
          <a:custGeom>
            <a:avLst/>
            <a:gdLst/>
            <a:ahLst/>
            <a:cxnLst/>
            <a:rect r="r" b="b" t="t" l="l"/>
            <a:pathLst>
              <a:path h="7607339" w="5363174">
                <a:moveTo>
                  <a:pt x="0" y="0"/>
                </a:moveTo>
                <a:lnTo>
                  <a:pt x="5363174" y="0"/>
                </a:lnTo>
                <a:lnTo>
                  <a:pt x="5363174" y="7607339"/>
                </a:lnTo>
                <a:lnTo>
                  <a:pt x="0" y="760733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0" y="1407795"/>
            <a:ext cx="9646325" cy="2042573"/>
            <a:chOff x="0" y="0"/>
            <a:chExt cx="2540596" cy="53796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40596" cy="537962"/>
            </a:xfrm>
            <a:custGeom>
              <a:avLst/>
              <a:gdLst/>
              <a:ahLst/>
              <a:cxnLst/>
              <a:rect r="r" b="b" t="t" l="l"/>
              <a:pathLst>
                <a:path h="537962" w="2540596">
                  <a:moveTo>
                    <a:pt x="2337396" y="0"/>
                  </a:moveTo>
                  <a:lnTo>
                    <a:pt x="0" y="0"/>
                  </a:lnTo>
                  <a:lnTo>
                    <a:pt x="0" y="537962"/>
                  </a:lnTo>
                  <a:lnTo>
                    <a:pt x="2337396" y="537962"/>
                  </a:lnTo>
                  <a:lnTo>
                    <a:pt x="2540596" y="268981"/>
                  </a:lnTo>
                  <a:lnTo>
                    <a:pt x="2337396" y="0"/>
                  </a:lnTo>
                  <a:close/>
                </a:path>
              </a:pathLst>
            </a:custGeom>
            <a:solidFill>
              <a:srgbClr val="1C265C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76200"/>
              <a:ext cx="2426296" cy="61416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1028700" y="1793741"/>
            <a:ext cx="16230600" cy="923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true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NAME THIS FEATURE...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-3200223" y="4580455"/>
            <a:ext cx="9646325" cy="2042573"/>
            <a:chOff x="0" y="0"/>
            <a:chExt cx="2540596" cy="537962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540596" cy="537962"/>
            </a:xfrm>
            <a:custGeom>
              <a:avLst/>
              <a:gdLst/>
              <a:ahLst/>
              <a:cxnLst/>
              <a:rect r="r" b="b" t="t" l="l"/>
              <a:pathLst>
                <a:path h="537962" w="2540596">
                  <a:moveTo>
                    <a:pt x="2337396" y="0"/>
                  </a:moveTo>
                  <a:lnTo>
                    <a:pt x="0" y="0"/>
                  </a:lnTo>
                  <a:lnTo>
                    <a:pt x="0" y="537962"/>
                  </a:lnTo>
                  <a:lnTo>
                    <a:pt x="2337396" y="537962"/>
                  </a:lnTo>
                  <a:lnTo>
                    <a:pt x="2540596" y="268981"/>
                  </a:lnTo>
                  <a:lnTo>
                    <a:pt x="2337396" y="0"/>
                  </a:lnTo>
                  <a:close/>
                </a:path>
              </a:pathLst>
            </a:custGeom>
            <a:solidFill>
              <a:srgbClr val="1C265C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76200"/>
              <a:ext cx="2426296" cy="61416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1028700" y="5135017"/>
            <a:ext cx="16230600" cy="923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true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CRACK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9083"/>
          </a:xfrm>
          <a:custGeom>
            <a:avLst/>
            <a:gdLst/>
            <a:ahLst/>
            <a:cxnLst/>
            <a:rect r="r" b="b" t="t" l="l"/>
            <a:pathLst>
              <a:path h="10289083" w="18288000">
                <a:moveTo>
                  <a:pt x="0" y="0"/>
                </a:moveTo>
                <a:lnTo>
                  <a:pt x="18288000" y="0"/>
                </a:lnTo>
                <a:lnTo>
                  <a:pt x="18288000" y="10289083"/>
                </a:lnTo>
                <a:lnTo>
                  <a:pt x="0" y="102890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flipV="true">
            <a:off x="1028700" y="1028700"/>
            <a:ext cx="5776198" cy="19050"/>
          </a:xfrm>
          <a:prstGeom prst="line">
            <a:avLst/>
          </a:prstGeom>
          <a:ln cap="flat" w="2857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11896126" y="1650961"/>
            <a:ext cx="5363174" cy="7607339"/>
          </a:xfrm>
          <a:custGeom>
            <a:avLst/>
            <a:gdLst/>
            <a:ahLst/>
            <a:cxnLst/>
            <a:rect r="r" b="b" t="t" l="l"/>
            <a:pathLst>
              <a:path h="7607339" w="5363174">
                <a:moveTo>
                  <a:pt x="0" y="0"/>
                </a:moveTo>
                <a:lnTo>
                  <a:pt x="5363174" y="0"/>
                </a:lnTo>
                <a:lnTo>
                  <a:pt x="5363174" y="7607339"/>
                </a:lnTo>
                <a:lnTo>
                  <a:pt x="0" y="760733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0" y="1407795"/>
            <a:ext cx="9646325" cy="2042573"/>
            <a:chOff x="0" y="0"/>
            <a:chExt cx="2540596" cy="53796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40596" cy="537962"/>
            </a:xfrm>
            <a:custGeom>
              <a:avLst/>
              <a:gdLst/>
              <a:ahLst/>
              <a:cxnLst/>
              <a:rect r="r" b="b" t="t" l="l"/>
              <a:pathLst>
                <a:path h="537962" w="2540596">
                  <a:moveTo>
                    <a:pt x="2337396" y="0"/>
                  </a:moveTo>
                  <a:lnTo>
                    <a:pt x="0" y="0"/>
                  </a:lnTo>
                  <a:lnTo>
                    <a:pt x="0" y="537962"/>
                  </a:lnTo>
                  <a:lnTo>
                    <a:pt x="2337396" y="537962"/>
                  </a:lnTo>
                  <a:lnTo>
                    <a:pt x="2540596" y="268981"/>
                  </a:lnTo>
                  <a:lnTo>
                    <a:pt x="2337396" y="0"/>
                  </a:lnTo>
                  <a:close/>
                </a:path>
              </a:pathLst>
            </a:custGeom>
            <a:solidFill>
              <a:srgbClr val="1C265C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76200"/>
              <a:ext cx="2426296" cy="61416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1028700" y="1793741"/>
            <a:ext cx="16230600" cy="923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true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NAME THIS FEATURE...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9083"/>
          </a:xfrm>
          <a:custGeom>
            <a:avLst/>
            <a:gdLst/>
            <a:ahLst/>
            <a:cxnLst/>
            <a:rect r="r" b="b" t="t" l="l"/>
            <a:pathLst>
              <a:path h="10289083" w="18288000">
                <a:moveTo>
                  <a:pt x="0" y="0"/>
                </a:moveTo>
                <a:lnTo>
                  <a:pt x="18288000" y="0"/>
                </a:lnTo>
                <a:lnTo>
                  <a:pt x="18288000" y="10289083"/>
                </a:lnTo>
                <a:lnTo>
                  <a:pt x="0" y="102890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flipV="true">
            <a:off x="1028700" y="1028700"/>
            <a:ext cx="5776198" cy="19050"/>
          </a:xfrm>
          <a:prstGeom prst="line">
            <a:avLst/>
          </a:prstGeom>
          <a:ln cap="flat" w="2857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11896126" y="1650961"/>
            <a:ext cx="5363174" cy="7607339"/>
          </a:xfrm>
          <a:custGeom>
            <a:avLst/>
            <a:gdLst/>
            <a:ahLst/>
            <a:cxnLst/>
            <a:rect r="r" b="b" t="t" l="l"/>
            <a:pathLst>
              <a:path h="7607339" w="5363174">
                <a:moveTo>
                  <a:pt x="0" y="0"/>
                </a:moveTo>
                <a:lnTo>
                  <a:pt x="5363174" y="0"/>
                </a:lnTo>
                <a:lnTo>
                  <a:pt x="5363174" y="7607339"/>
                </a:lnTo>
                <a:lnTo>
                  <a:pt x="0" y="760733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0" y="1407795"/>
            <a:ext cx="9646325" cy="2042573"/>
            <a:chOff x="0" y="0"/>
            <a:chExt cx="2540596" cy="53796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40596" cy="537962"/>
            </a:xfrm>
            <a:custGeom>
              <a:avLst/>
              <a:gdLst/>
              <a:ahLst/>
              <a:cxnLst/>
              <a:rect r="r" b="b" t="t" l="l"/>
              <a:pathLst>
                <a:path h="537962" w="2540596">
                  <a:moveTo>
                    <a:pt x="2337396" y="0"/>
                  </a:moveTo>
                  <a:lnTo>
                    <a:pt x="0" y="0"/>
                  </a:lnTo>
                  <a:lnTo>
                    <a:pt x="0" y="537962"/>
                  </a:lnTo>
                  <a:lnTo>
                    <a:pt x="2337396" y="537962"/>
                  </a:lnTo>
                  <a:lnTo>
                    <a:pt x="2540596" y="268981"/>
                  </a:lnTo>
                  <a:lnTo>
                    <a:pt x="2337396" y="0"/>
                  </a:lnTo>
                  <a:close/>
                </a:path>
              </a:pathLst>
            </a:custGeom>
            <a:solidFill>
              <a:srgbClr val="1C265C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76200"/>
              <a:ext cx="2426296" cy="61416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1028700" y="1793741"/>
            <a:ext cx="16230600" cy="923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true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NAME THIS FEATURE...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-4823162" y="4580455"/>
            <a:ext cx="9646325" cy="2042573"/>
            <a:chOff x="0" y="0"/>
            <a:chExt cx="2540596" cy="537962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540596" cy="537962"/>
            </a:xfrm>
            <a:custGeom>
              <a:avLst/>
              <a:gdLst/>
              <a:ahLst/>
              <a:cxnLst/>
              <a:rect r="r" b="b" t="t" l="l"/>
              <a:pathLst>
                <a:path h="537962" w="2540596">
                  <a:moveTo>
                    <a:pt x="2337396" y="0"/>
                  </a:moveTo>
                  <a:lnTo>
                    <a:pt x="0" y="0"/>
                  </a:lnTo>
                  <a:lnTo>
                    <a:pt x="0" y="537962"/>
                  </a:lnTo>
                  <a:lnTo>
                    <a:pt x="2337396" y="537962"/>
                  </a:lnTo>
                  <a:lnTo>
                    <a:pt x="2540596" y="268981"/>
                  </a:lnTo>
                  <a:lnTo>
                    <a:pt x="2337396" y="0"/>
                  </a:lnTo>
                  <a:close/>
                </a:path>
              </a:pathLst>
            </a:custGeom>
            <a:solidFill>
              <a:srgbClr val="1C265C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76200"/>
              <a:ext cx="2426296" cy="61416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1028700" y="5135017"/>
            <a:ext cx="16230600" cy="923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true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CAVE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9083"/>
          </a:xfrm>
          <a:custGeom>
            <a:avLst/>
            <a:gdLst/>
            <a:ahLst/>
            <a:cxnLst/>
            <a:rect r="r" b="b" t="t" l="l"/>
            <a:pathLst>
              <a:path h="10289083" w="18288000">
                <a:moveTo>
                  <a:pt x="0" y="0"/>
                </a:moveTo>
                <a:lnTo>
                  <a:pt x="18288000" y="0"/>
                </a:lnTo>
                <a:lnTo>
                  <a:pt x="18288000" y="10289083"/>
                </a:lnTo>
                <a:lnTo>
                  <a:pt x="0" y="102890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flipV="true">
            <a:off x="1028700" y="1028700"/>
            <a:ext cx="5776198" cy="19050"/>
          </a:xfrm>
          <a:prstGeom prst="line">
            <a:avLst/>
          </a:prstGeom>
          <a:ln cap="flat" w="2857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11896126" y="1650961"/>
            <a:ext cx="5363174" cy="7607339"/>
          </a:xfrm>
          <a:custGeom>
            <a:avLst/>
            <a:gdLst/>
            <a:ahLst/>
            <a:cxnLst/>
            <a:rect r="r" b="b" t="t" l="l"/>
            <a:pathLst>
              <a:path h="7607339" w="5363174">
                <a:moveTo>
                  <a:pt x="0" y="0"/>
                </a:moveTo>
                <a:lnTo>
                  <a:pt x="5363174" y="0"/>
                </a:lnTo>
                <a:lnTo>
                  <a:pt x="5363174" y="7607339"/>
                </a:lnTo>
                <a:lnTo>
                  <a:pt x="0" y="760733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0" y="1407795"/>
            <a:ext cx="9646325" cy="2042573"/>
            <a:chOff x="0" y="0"/>
            <a:chExt cx="2540596" cy="53796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40596" cy="537962"/>
            </a:xfrm>
            <a:custGeom>
              <a:avLst/>
              <a:gdLst/>
              <a:ahLst/>
              <a:cxnLst/>
              <a:rect r="r" b="b" t="t" l="l"/>
              <a:pathLst>
                <a:path h="537962" w="2540596">
                  <a:moveTo>
                    <a:pt x="2337396" y="0"/>
                  </a:moveTo>
                  <a:lnTo>
                    <a:pt x="0" y="0"/>
                  </a:lnTo>
                  <a:lnTo>
                    <a:pt x="0" y="537962"/>
                  </a:lnTo>
                  <a:lnTo>
                    <a:pt x="2337396" y="537962"/>
                  </a:lnTo>
                  <a:lnTo>
                    <a:pt x="2540596" y="268981"/>
                  </a:lnTo>
                  <a:lnTo>
                    <a:pt x="2337396" y="0"/>
                  </a:lnTo>
                  <a:close/>
                </a:path>
              </a:pathLst>
            </a:custGeom>
            <a:solidFill>
              <a:srgbClr val="1C265C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76200"/>
              <a:ext cx="2426296" cy="61416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1028700" y="1793741"/>
            <a:ext cx="16230600" cy="923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true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NAME THIS FEATURE...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9083"/>
          </a:xfrm>
          <a:custGeom>
            <a:avLst/>
            <a:gdLst/>
            <a:ahLst/>
            <a:cxnLst/>
            <a:rect r="r" b="b" t="t" l="l"/>
            <a:pathLst>
              <a:path h="10289083" w="18288000">
                <a:moveTo>
                  <a:pt x="0" y="0"/>
                </a:moveTo>
                <a:lnTo>
                  <a:pt x="18288000" y="0"/>
                </a:lnTo>
                <a:lnTo>
                  <a:pt x="18288000" y="10289083"/>
                </a:lnTo>
                <a:lnTo>
                  <a:pt x="0" y="102890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flipV="true">
            <a:off x="1028700" y="1028700"/>
            <a:ext cx="5776198" cy="19050"/>
          </a:xfrm>
          <a:prstGeom prst="line">
            <a:avLst/>
          </a:prstGeom>
          <a:ln cap="flat" w="2857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11896126" y="1650961"/>
            <a:ext cx="5363174" cy="7607339"/>
          </a:xfrm>
          <a:custGeom>
            <a:avLst/>
            <a:gdLst/>
            <a:ahLst/>
            <a:cxnLst/>
            <a:rect r="r" b="b" t="t" l="l"/>
            <a:pathLst>
              <a:path h="7607339" w="5363174">
                <a:moveTo>
                  <a:pt x="0" y="0"/>
                </a:moveTo>
                <a:lnTo>
                  <a:pt x="5363174" y="0"/>
                </a:lnTo>
                <a:lnTo>
                  <a:pt x="5363174" y="7607339"/>
                </a:lnTo>
                <a:lnTo>
                  <a:pt x="0" y="760733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0" y="1407795"/>
            <a:ext cx="9646325" cy="2042573"/>
            <a:chOff x="0" y="0"/>
            <a:chExt cx="2540596" cy="53796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40596" cy="537962"/>
            </a:xfrm>
            <a:custGeom>
              <a:avLst/>
              <a:gdLst/>
              <a:ahLst/>
              <a:cxnLst/>
              <a:rect r="r" b="b" t="t" l="l"/>
              <a:pathLst>
                <a:path h="537962" w="2540596">
                  <a:moveTo>
                    <a:pt x="2337396" y="0"/>
                  </a:moveTo>
                  <a:lnTo>
                    <a:pt x="0" y="0"/>
                  </a:lnTo>
                  <a:lnTo>
                    <a:pt x="0" y="537962"/>
                  </a:lnTo>
                  <a:lnTo>
                    <a:pt x="2337396" y="537962"/>
                  </a:lnTo>
                  <a:lnTo>
                    <a:pt x="2540596" y="268981"/>
                  </a:lnTo>
                  <a:lnTo>
                    <a:pt x="2337396" y="0"/>
                  </a:lnTo>
                  <a:close/>
                </a:path>
              </a:pathLst>
            </a:custGeom>
            <a:solidFill>
              <a:srgbClr val="1C265C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76200"/>
              <a:ext cx="2426296" cy="61416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1028700" y="1793741"/>
            <a:ext cx="16230600" cy="923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true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NAME THIS FEATURE...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-4273062" y="4580455"/>
            <a:ext cx="9646325" cy="2042573"/>
            <a:chOff x="0" y="0"/>
            <a:chExt cx="2540596" cy="537962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540596" cy="537962"/>
            </a:xfrm>
            <a:custGeom>
              <a:avLst/>
              <a:gdLst/>
              <a:ahLst/>
              <a:cxnLst/>
              <a:rect r="r" b="b" t="t" l="l"/>
              <a:pathLst>
                <a:path h="537962" w="2540596">
                  <a:moveTo>
                    <a:pt x="2337396" y="0"/>
                  </a:moveTo>
                  <a:lnTo>
                    <a:pt x="0" y="0"/>
                  </a:lnTo>
                  <a:lnTo>
                    <a:pt x="0" y="537962"/>
                  </a:lnTo>
                  <a:lnTo>
                    <a:pt x="2337396" y="537962"/>
                  </a:lnTo>
                  <a:lnTo>
                    <a:pt x="2540596" y="268981"/>
                  </a:lnTo>
                  <a:lnTo>
                    <a:pt x="2337396" y="0"/>
                  </a:lnTo>
                  <a:close/>
                </a:path>
              </a:pathLst>
            </a:custGeom>
            <a:solidFill>
              <a:srgbClr val="1C265C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76200"/>
              <a:ext cx="2426296" cy="61416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1028700" y="5135017"/>
            <a:ext cx="16230600" cy="923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true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ARCH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6547ABFBE2F242AFD879277661EA10" ma:contentTypeVersion="18" ma:contentTypeDescription="Create a new document." ma:contentTypeScope="" ma:versionID="9829d805a1c60993912bb39660fe534f">
  <xsd:schema xmlns:xsd="http://www.w3.org/2001/XMLSchema" xmlns:xs="http://www.w3.org/2001/XMLSchema" xmlns:p="http://schemas.microsoft.com/office/2006/metadata/properties" xmlns:ns2="99f3c90c-8c54-43a3-ad5c-82c086fa7e8a" xmlns:ns3="4c038b8b-266e-4bb2-adf3-7514a4634f13" targetNamespace="http://schemas.microsoft.com/office/2006/metadata/properties" ma:root="true" ma:fieldsID="b9bde3c655fb0ba80fe715740468a878" ns2:_="" ns3:_="">
    <xsd:import namespace="99f3c90c-8c54-43a3-ad5c-82c086fa7e8a"/>
    <xsd:import namespace="4c038b8b-266e-4bb2-adf3-7514a4634f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f3c90c-8c54-43a3-ad5c-82c086fa7e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9585a93-df65-47db-8e10-c50681b0655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038b8b-266e-4bb2-adf3-7514a4634f1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2914202-299b-41fd-a77e-c3a125e36b22}" ma:internalName="TaxCatchAll" ma:showField="CatchAllData" ma:web="4c038b8b-266e-4bb2-adf3-7514a4634f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9f3c90c-8c54-43a3-ad5c-82c086fa7e8a">
      <Terms xmlns="http://schemas.microsoft.com/office/infopath/2007/PartnerControls"/>
    </lcf76f155ced4ddcb4097134ff3c332f>
    <TaxCatchAll xmlns="4c038b8b-266e-4bb2-adf3-7514a4634f13" xsi:nil="true"/>
  </documentManagement>
</p:properties>
</file>

<file path=customXml/itemProps1.xml><?xml version="1.0" encoding="utf-8"?>
<ds:datastoreItem xmlns:ds="http://schemas.openxmlformats.org/officeDocument/2006/customXml" ds:itemID="{6D10B339-4832-4732-B955-0F91F7246F3B}"/>
</file>

<file path=customXml/itemProps2.xml><?xml version="1.0" encoding="utf-8"?>
<ds:datastoreItem xmlns:ds="http://schemas.openxmlformats.org/officeDocument/2006/customXml" ds:itemID="{389ACD93-2915-48CA-9024-B509D54BAF8B}"/>
</file>

<file path=customXml/itemProps3.xml><?xml version="1.0" encoding="utf-8"?>
<ds:datastoreItem xmlns:ds="http://schemas.openxmlformats.org/officeDocument/2006/customXml" ds:itemID="{8CA9EAC5-03A9-4EAC-A89C-4AB361C22D6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KS2 Erosion Quiz</dc:title>
  <cp:revision>1</cp:revision>
  <dcterms:created xsi:type="dcterms:W3CDTF">2006-08-16T00:00:00Z</dcterms:created>
  <dcterms:modified xsi:type="dcterms:W3CDTF">2011-08-01T06:04:30Z</dcterms:modified>
  <dc:identifier>DAGZdXdO2rs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0x0101004F6547ABFBE2F242AFD879277661EA10</vt:lpwstr>
  </property>
</Properties>
</file>